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heme/themeOverride1.xml" ContentType="application/vnd.openxmlformats-officedocument.themeOverride+xml"/>
  <Override PartName="/ppt/notesSlides/notesSlide3.xml" ContentType="application/vnd.openxmlformats-officedocument.presentationml.notesSlide+xml"/>
  <Override PartName="/ppt/theme/themeOverride2.xml" ContentType="application/vnd.openxmlformats-officedocument.themeOverride+xml"/>
  <Override PartName="/ppt/notesSlides/notesSlide4.xml" ContentType="application/vnd.openxmlformats-officedocument.presentationml.notesSlide+xml"/>
  <Override PartName="/ppt/theme/themeOverride3.xml" ContentType="application/vnd.openxmlformats-officedocument.themeOverride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3.xml" ContentType="application/vnd.openxmlformats-officedocument.drawingml.chart+xml"/>
  <Override PartName="/ppt/notesSlides/notesSlide6.xml" ContentType="application/vnd.openxmlformats-officedocument.presentationml.notesSlide+xml"/>
  <Override PartName="/ppt/theme/themeOverride4.xml" ContentType="application/vnd.openxmlformats-officedocument.themeOverride+xml"/>
  <Override PartName="/ppt/notesSlides/notesSlide7.xml" ContentType="application/vnd.openxmlformats-officedocument.presentationml.notesSlide+xml"/>
  <Override PartName="/ppt/theme/themeOverride5.xml" ContentType="application/vnd.openxmlformats-officedocument.themeOverride+xml"/>
  <Override PartName="/ppt/notesSlides/notesSlide8.xml" ContentType="application/vnd.openxmlformats-officedocument.presentationml.notesSlide+xml"/>
  <Override PartName="/ppt/theme/themeOverride6.xml" ContentType="application/vnd.openxmlformats-officedocument.themeOverr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theme/themeOverride7.xml" ContentType="application/vnd.openxmlformats-officedocument.themeOverride+xml"/>
  <Override PartName="/ppt/notesSlides/notesSlide11.xml" ContentType="application/vnd.openxmlformats-officedocument.presentationml.notesSlide+xml"/>
  <Override PartName="/ppt/theme/themeOverride8.xml" ContentType="application/vnd.openxmlformats-officedocument.themeOverride+xml"/>
  <Override PartName="/ppt/tags/tag2.xml" ContentType="application/vnd.openxmlformats-officedocument.presentationml.tags+xml"/>
  <Override PartName="/ppt/notesSlides/notesSlide12.xml" ContentType="application/vnd.openxmlformats-officedocument.presentationml.notesSlide+xml"/>
  <Override PartName="/ppt/theme/themeOverride9.xml" ContentType="application/vnd.openxmlformats-officedocument.themeOverr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theme/themeOverride10.xml" ContentType="application/vnd.openxmlformats-officedocument.themeOverride+xml"/>
  <Override PartName="/ppt/tags/tag3.xml" ContentType="application/vnd.openxmlformats-officedocument.presentationml.tags+xml"/>
  <Override PartName="/ppt/theme/themeOverride11.xml" ContentType="application/vnd.openxmlformats-officedocument.themeOverride+xml"/>
  <Override PartName="/ppt/notesSlides/notesSlide15.xml" ContentType="application/vnd.openxmlformats-officedocument.presentationml.notesSlide+xml"/>
  <Override PartName="/ppt/theme/themeOverride12.xml" ContentType="application/vnd.openxmlformats-officedocument.themeOverr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theme/themeOverride13.xml" ContentType="application/vnd.openxmlformats-officedocument.themeOverride+xml"/>
  <Override PartName="/ppt/notesSlides/notesSlide18.xml" ContentType="application/vnd.openxmlformats-officedocument.presentationml.notesSlide+xml"/>
  <Override PartName="/ppt/theme/themeOverride14.xml" ContentType="application/vnd.openxmlformats-officedocument.themeOverride+xml"/>
  <Override PartName="/ppt/notesSlides/notesSlide19.xml" ContentType="application/vnd.openxmlformats-officedocument.presentationml.notesSlide+xml"/>
  <Override PartName="/ppt/theme/themeOverride15.xml" ContentType="application/vnd.openxmlformats-officedocument.themeOverride+xml"/>
  <Override PartName="/ppt/tags/tag4.xml" ContentType="application/vnd.openxmlformats-officedocument.presentationml.tags+xml"/>
  <Override PartName="/ppt/theme/themeOverride16.xml" ContentType="application/vnd.openxmlformats-officedocument.themeOverride+xml"/>
  <Override PartName="/ppt/tags/tag5.xml" ContentType="application/vnd.openxmlformats-officedocument.presentationml.tags+xml"/>
  <Override PartName="/ppt/notesSlides/notesSlide20.xml" ContentType="application/vnd.openxmlformats-officedocument.presentationml.notesSlide+xml"/>
  <Override PartName="/ppt/theme/themeOverride17.xml" ContentType="application/vnd.openxmlformats-officedocument.themeOverride+xml"/>
  <Override PartName="/ppt/notesSlides/notesSlide21.xml" ContentType="application/vnd.openxmlformats-officedocument.presentationml.notesSlide+xml"/>
  <Override PartName="/ppt/theme/themeOverride18.xml" ContentType="application/vnd.openxmlformats-officedocument.themeOverride+xml"/>
  <Override PartName="/ppt/tags/tag6.xml" ContentType="application/vnd.openxmlformats-officedocument.presentationml.tags+xml"/>
  <Override PartName="/ppt/notesSlides/notesSlide22.xml" ContentType="application/vnd.openxmlformats-officedocument.presentationml.notesSlide+xml"/>
  <Override PartName="/ppt/theme/themeOverride19.xml" ContentType="application/vnd.openxmlformats-officedocument.themeOverride+xml"/>
  <Override PartName="/ppt/notesSlides/notesSlide23.xml" ContentType="application/vnd.openxmlformats-officedocument.presentationml.notesSlide+xml"/>
  <Override PartName="/ppt/theme/themeOverride20.xml" ContentType="application/vnd.openxmlformats-officedocument.themeOverride+xml"/>
  <Override PartName="/ppt/notesSlides/notesSlide24.xml" ContentType="application/vnd.openxmlformats-officedocument.presentationml.notesSlide+xml"/>
  <Override PartName="/ppt/theme/themeOverride21.xml" ContentType="application/vnd.openxmlformats-officedocument.themeOverr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2"/>
  </p:notesMasterIdLst>
  <p:sldIdLst>
    <p:sldId id="506" r:id="rId2"/>
    <p:sldId id="508" r:id="rId3"/>
    <p:sldId id="507" r:id="rId4"/>
    <p:sldId id="516" r:id="rId5"/>
    <p:sldId id="487" r:id="rId6"/>
    <p:sldId id="505" r:id="rId7"/>
    <p:sldId id="489" r:id="rId8"/>
    <p:sldId id="510" r:id="rId9"/>
    <p:sldId id="503" r:id="rId10"/>
    <p:sldId id="520" r:id="rId11"/>
    <p:sldId id="511" r:id="rId12"/>
    <p:sldId id="493" r:id="rId13"/>
    <p:sldId id="498" r:id="rId14"/>
    <p:sldId id="499" r:id="rId15"/>
    <p:sldId id="513" r:id="rId16"/>
    <p:sldId id="469" r:id="rId17"/>
    <p:sldId id="484" r:id="rId18"/>
    <p:sldId id="465" r:id="rId19"/>
    <p:sldId id="517" r:id="rId20"/>
    <p:sldId id="483" r:id="rId21"/>
    <p:sldId id="464" r:id="rId22"/>
    <p:sldId id="468" r:id="rId23"/>
    <p:sldId id="518" r:id="rId24"/>
    <p:sldId id="470" r:id="rId25"/>
    <p:sldId id="472" r:id="rId26"/>
    <p:sldId id="482" r:id="rId27"/>
    <p:sldId id="485" r:id="rId28"/>
    <p:sldId id="475" r:id="rId29"/>
    <p:sldId id="481" r:id="rId30"/>
    <p:sldId id="478" r:id="rId31"/>
    <p:sldId id="479" r:id="rId32"/>
    <p:sldId id="480" r:id="rId33"/>
    <p:sldId id="515" r:id="rId34"/>
    <p:sldId id="1079" r:id="rId35"/>
    <p:sldId id="1071" r:id="rId36"/>
    <p:sldId id="526" r:id="rId37"/>
    <p:sldId id="1081" r:id="rId38"/>
    <p:sldId id="436" r:id="rId39"/>
    <p:sldId id="437" r:id="rId40"/>
    <p:sldId id="1078" r:id="rId41"/>
  </p:sldIdLst>
  <p:sldSz cx="9144000" cy="5143500" type="screen16x9"/>
  <p:notesSz cx="6858000" cy="9144000"/>
  <p:custDataLst>
    <p:tags r:id="rId43"/>
  </p:custDataLst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宋体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宋体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宋体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宋体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宋体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宋体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宋体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宋体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宋体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59" userDrawn="1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6987"/>
    <a:srgbClr val="00A99D"/>
    <a:srgbClr val="FFFFFF"/>
    <a:srgbClr val="33AAB9"/>
    <a:srgbClr val="F2F2F2"/>
    <a:srgbClr val="009589"/>
    <a:srgbClr val="081B40"/>
    <a:srgbClr val="FEBF01"/>
    <a:srgbClr val="414455"/>
    <a:srgbClr val="4A4A4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836" autoAdjust="0"/>
    <p:restoredTop sz="95018" autoAdjust="0"/>
  </p:normalViewPr>
  <p:slideViewPr>
    <p:cSldViewPr>
      <p:cViewPr varScale="1">
        <p:scale>
          <a:sx n="85" d="100"/>
          <a:sy n="85" d="100"/>
        </p:scale>
        <p:origin x="1038" y="90"/>
      </p:cViewPr>
      <p:guideLst>
        <p:guide orient="horz" pos="259"/>
        <p:guide pos="2880"/>
      </p:guideLst>
    </p:cSldViewPr>
  </p:slideViewPr>
  <p:notesTextViewPr>
    <p:cViewPr>
      <p:scale>
        <a:sx n="125" d="100"/>
        <a:sy n="125" d="100"/>
      </p:scale>
      <p:origin x="0" y="0"/>
    </p:cViewPr>
  </p:notesTextViewPr>
  <p:notesViewPr>
    <p:cSldViewPr>
      <p:cViewPr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gs" Target="tags/tag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ln>
              <a:noFill/>
            </a:ln>
          </c:spPr>
          <c:dPt>
            <c:idx val="0"/>
            <c:bubble3D val="0"/>
            <c:spPr>
              <a:solidFill>
                <a:schemeClr val="accent1"/>
              </a:solidFill>
              <a:ln w="19050">
                <a:noFill/>
              </a:ln>
            </c:spPr>
            <c:extLst>
              <c:ext xmlns:c16="http://schemas.microsoft.com/office/drawing/2014/chart" uri="{C3380CC4-5D6E-409C-BE32-E72D297353CC}">
                <c16:uniqueId val="{00000001-BA51-4832-BCBC-EB87402BA3B1}"/>
              </c:ext>
            </c:extLst>
          </c:dPt>
          <c:dPt>
            <c:idx val="1"/>
            <c:bubble3D val="0"/>
            <c:spPr>
              <a:solidFill>
                <a:schemeClr val="tx2">
                  <a:lumMod val="50000"/>
                  <a:lumOff val="50000"/>
                </a:schemeClr>
              </a:solidFill>
              <a:ln w="19050">
                <a:noFill/>
              </a:ln>
            </c:spPr>
            <c:extLst>
              <c:ext xmlns:c16="http://schemas.microsoft.com/office/drawing/2014/chart" uri="{C3380CC4-5D6E-409C-BE32-E72D297353CC}">
                <c16:uniqueId val="{00000003-BA51-4832-BCBC-EB87402BA3B1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noFill/>
              </a:ln>
            </c:spPr>
            <c:extLst>
              <c:ext xmlns:c16="http://schemas.microsoft.com/office/drawing/2014/chart" uri="{C3380CC4-5D6E-409C-BE32-E72D297353CC}">
                <c16:uniqueId val="{00000005-BA51-4832-BCBC-EB87402BA3B1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noFill/>
              </a:ln>
            </c:spPr>
            <c:extLst>
              <c:ext xmlns:c16="http://schemas.microsoft.com/office/drawing/2014/chart" uri="{C3380CC4-5D6E-409C-BE32-E72D297353CC}">
                <c16:uniqueId val="{00000007-BA51-4832-BCBC-EB87402BA3B1}"/>
              </c:ext>
            </c:extLst>
          </c:dPt>
          <c:cat>
            <c:strRef>
              <c:f>Sheet1!$A$2:$A$5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7</c:v>
                </c:pt>
                <c:pt idx="1">
                  <c:v>3.2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BA51-4832-BCBC-EB87402BA3B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0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PE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Sheet1!$A$2</c:f>
              <c:strCache>
                <c:ptCount val="1"/>
                <c:pt idx="0">
                  <c:v>Category 1</c:v>
                </c:pt>
              </c:strCache>
            </c:strRef>
          </c:cat>
          <c:val>
            <c:numRef>
              <c:f>Sheet1!$B$2</c:f>
              <c:numCache>
                <c:formatCode>General</c:formatCode>
                <c:ptCount val="1"/>
                <c:pt idx="0">
                  <c:v>4.3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9C6-4778-B727-B6BB66583C29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Sheet1!$A$2</c:f>
              <c:strCache>
                <c:ptCount val="1"/>
                <c:pt idx="0">
                  <c:v>Category 1</c:v>
                </c:pt>
              </c:strCache>
            </c:strRef>
          </c:cat>
          <c:val>
            <c:numRef>
              <c:f>Sheet1!$C$2</c:f>
              <c:numCache>
                <c:formatCode>General</c:formatCode>
                <c:ptCount val="1"/>
                <c:pt idx="0">
                  <c:v>2.4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9C6-4778-B727-B6BB66583C29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Sheet1!$A$2</c:f>
              <c:strCache>
                <c:ptCount val="1"/>
                <c:pt idx="0">
                  <c:v>Category 1</c:v>
                </c:pt>
              </c:strCache>
            </c:strRef>
          </c:cat>
          <c:val>
            <c:numRef>
              <c:f>Sheet1!$D$2</c:f>
              <c:numCache>
                <c:formatCode>General</c:formatCode>
                <c:ptCount val="1"/>
                <c:pt idx="0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C9C6-4778-B727-B6BB66583C2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overlap val="-72"/>
        <c:axId val="409876968"/>
        <c:axId val="411728240"/>
      </c:barChart>
      <c:catAx>
        <c:axId val="409876968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411728240"/>
        <c:crosses val="autoZero"/>
        <c:auto val="0"/>
        <c:lblAlgn val="ctr"/>
        <c:lblOffset val="100"/>
        <c:noMultiLvlLbl val="0"/>
      </c:catAx>
      <c:valAx>
        <c:axId val="411728240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40987696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PE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ln>
              <a:noFill/>
            </a:ln>
          </c:spPr>
          <c:dPt>
            <c:idx val="0"/>
            <c:bubble3D val="0"/>
            <c:spPr>
              <a:solidFill>
                <a:schemeClr val="accent3"/>
              </a:solidFill>
              <a:ln w="19050">
                <a:noFill/>
              </a:ln>
            </c:spPr>
            <c:extLst>
              <c:ext xmlns:c16="http://schemas.microsoft.com/office/drawing/2014/chart" uri="{C3380CC4-5D6E-409C-BE32-E72D297353CC}">
                <c16:uniqueId val="{00000001-EAD3-4946-86A5-C9F2264C4BC4}"/>
              </c:ext>
            </c:extLst>
          </c:dPt>
          <c:dPt>
            <c:idx val="1"/>
            <c:bubble3D val="0"/>
            <c:spPr>
              <a:solidFill>
                <a:schemeClr val="tx2">
                  <a:lumMod val="50000"/>
                  <a:lumOff val="50000"/>
                </a:schemeClr>
              </a:solidFill>
              <a:ln w="19050">
                <a:noFill/>
              </a:ln>
            </c:spPr>
            <c:extLst>
              <c:ext xmlns:c16="http://schemas.microsoft.com/office/drawing/2014/chart" uri="{C3380CC4-5D6E-409C-BE32-E72D297353CC}">
                <c16:uniqueId val="{00000003-EAD3-4946-86A5-C9F2264C4BC4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noFill/>
              </a:ln>
            </c:spPr>
            <c:extLst>
              <c:ext xmlns:c16="http://schemas.microsoft.com/office/drawing/2014/chart" uri="{C3380CC4-5D6E-409C-BE32-E72D297353CC}">
                <c16:uniqueId val="{00000005-EAD3-4946-86A5-C9F2264C4BC4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noFill/>
              </a:ln>
            </c:spPr>
            <c:extLst>
              <c:ext xmlns:c16="http://schemas.microsoft.com/office/drawing/2014/chart" uri="{C3380CC4-5D6E-409C-BE32-E72D297353CC}">
                <c16:uniqueId val="{00000007-EAD3-4946-86A5-C9F2264C4BC4}"/>
              </c:ext>
            </c:extLst>
          </c:dPt>
          <c:cat>
            <c:strRef>
              <c:f>Sheet1!$A$2:$A$5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5</c:v>
                </c:pt>
                <c:pt idx="1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EAD3-4946-86A5-C9F2264C4BC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0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PE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ea typeface="微软雅黑" pitchFamily="34" charset="-122"/>
              </a:defRPr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ea typeface="微软雅黑" pitchFamily="34" charset="-122"/>
              </a:defRPr>
            </a:lvl1pPr>
          </a:lstStyle>
          <a:p>
            <a:fld id="{673B58EF-4ABD-40F4-ACA4-FE81D742E6DD}" type="datetimeFigureOut">
              <a:rPr lang="zh-CN" altLang="en-US" smtClean="0"/>
              <a:t>2023/6/3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ea typeface="微软雅黑" pitchFamily="34" charset="-122"/>
              </a:defRPr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ea typeface="微软雅黑" pitchFamily="34" charset="-122"/>
              </a:defRPr>
            </a:lvl1pPr>
          </a:lstStyle>
          <a:p>
            <a:fld id="{A11FC198-2D83-4DFC-8CDD-7D23AF44D411}" type="slidenum">
              <a:rPr lang="zh-CN" altLang="en-US" smtClean="0"/>
              <a:t>‹Nº›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941111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微软雅黑" pitchFamily="34" charset="-122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微软雅黑" pitchFamily="34" charset="-122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微软雅黑" pitchFamily="34" charset="-122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微软雅黑" pitchFamily="34" charset="-122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微软雅黑" pitchFamily="34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en-US" altLang="ko-KR" sz="1200" b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slidesppt.net</a:t>
            </a:r>
            <a:endParaRPr lang="ko-KR" altLang="en-US" sz="1200" b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endParaRPr lang="LID4096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11FC198-2D83-4DFC-8CDD-7D23AF44D411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6448414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en-US" altLang="ko-KR" sz="1200" b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slidesppt.net</a:t>
            </a:r>
            <a:endParaRPr lang="ko-KR" altLang="en-US" sz="1200" b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endParaRPr lang="LID4096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11FC198-2D83-4DFC-8CDD-7D23AF44D411}" type="slidenum">
              <a:rPr lang="zh-CN" altLang="en-US" smtClean="0"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6868420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1FC198-2D83-4DFC-8CDD-7D23AF44D411}" type="slidenum">
              <a:rPr lang="zh-CN" altLang="en-US" smtClean="0"/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5810808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en-US" altLang="ko-KR" sz="1200" b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slidesppt.net</a:t>
            </a:r>
            <a:endParaRPr lang="ko-KR" altLang="en-US" sz="1200" b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endParaRPr lang="LID4096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11FC198-2D83-4DFC-8CDD-7D23AF44D411}" type="slidenum">
              <a:rPr lang="zh-CN" altLang="en-US" smtClean="0"/>
              <a:t>17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0746588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1FC198-2D83-4DFC-8CDD-7D23AF44D411}" type="slidenum">
              <a:rPr lang="zh-CN" altLang="en-US" smtClean="0"/>
              <a:t>18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7318182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en-US" altLang="ko-KR" sz="1200" b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slidesppt.net</a:t>
            </a:r>
            <a:endParaRPr lang="ko-KR" altLang="en-US" sz="1200" b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endParaRPr lang="LID4096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11FC198-2D83-4DFC-8CDD-7D23AF44D411}" type="slidenum">
              <a:rPr lang="zh-CN" altLang="en-US" smtClean="0"/>
              <a:t>19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0070339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en-US" altLang="ko-KR" sz="1200" b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slidesppt.net</a:t>
            </a:r>
            <a:endParaRPr lang="ko-KR" altLang="en-US" sz="1200" b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1FC198-2D83-4DFC-8CDD-7D23AF44D411}" type="slidenum">
              <a:rPr lang="zh-CN" altLang="en-US" smtClean="0"/>
              <a:t>21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3375158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1FC198-2D83-4DFC-8CDD-7D23AF44D411}" type="slidenum">
              <a:rPr lang="zh-CN" altLang="en-US" smtClean="0"/>
              <a:t>22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4136708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en-US" altLang="ko-KR" sz="1200" b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slidesppt.net</a:t>
            </a:r>
            <a:endParaRPr lang="ko-KR" altLang="en-US" sz="1200" b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endParaRPr lang="LID4096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11FC198-2D83-4DFC-8CDD-7D23AF44D411}" type="slidenum">
              <a:rPr lang="zh-CN" altLang="en-US" smtClean="0"/>
              <a:t>23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9194139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1FC198-2D83-4DFC-8CDD-7D23AF44D411}" type="slidenum">
              <a:rPr lang="zh-CN" altLang="en-US" smtClean="0"/>
              <a:t>24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1656034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en-US" altLang="ko-KR" sz="1200" b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slidesppt.net</a:t>
            </a:r>
            <a:endParaRPr lang="ko-KR" altLang="en-US" sz="1200" b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1FC198-2D83-4DFC-8CDD-7D23AF44D411}" type="slidenum">
              <a:rPr lang="zh-CN" altLang="en-US" smtClean="0"/>
              <a:t>25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4866980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en-US" altLang="ko-KR" sz="1200" b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slidesppt.net</a:t>
            </a:r>
            <a:endParaRPr lang="ko-KR" altLang="en-US" sz="1200" b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endParaRPr lang="LID4096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11FC198-2D83-4DFC-8CDD-7D23AF44D411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5531411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en-US" altLang="ko-KR" sz="1200" b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slidesppt.net</a:t>
            </a:r>
            <a:endParaRPr lang="ko-KR" altLang="en-US" sz="1200" b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endParaRPr lang="LID4096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11FC198-2D83-4DFC-8CDD-7D23AF44D411}" type="slidenum">
              <a:rPr lang="zh-CN" altLang="en-US" smtClean="0"/>
              <a:t>27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9155438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1FC198-2D83-4DFC-8CDD-7D23AF44D411}" type="slidenum">
              <a:rPr lang="zh-CN" altLang="en-US" smtClean="0"/>
              <a:t>28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6979537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en-US" altLang="ko-KR" sz="1200" b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slidesppt.net</a:t>
            </a:r>
            <a:endParaRPr lang="ko-KR" altLang="en-US" sz="1200" b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endParaRPr lang="LID4096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11FC198-2D83-4DFC-8CDD-7D23AF44D411}" type="slidenum">
              <a:rPr lang="zh-CN" altLang="en-US" smtClean="0"/>
              <a:t>29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6465586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1FC198-2D83-4DFC-8CDD-7D23AF44D411}" type="slidenum">
              <a:rPr lang="zh-CN" altLang="en-US" smtClean="0"/>
              <a:t>30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1482063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en-US" altLang="ko-KR" sz="1200" b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slidesppt.net</a:t>
            </a:r>
            <a:endParaRPr lang="ko-KR" altLang="en-US" sz="1200" b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1FC198-2D83-4DFC-8CDD-7D23AF44D411}" type="slidenum">
              <a:rPr lang="zh-CN" altLang="en-US" smtClean="0"/>
              <a:t>31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11266522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1FC198-2D83-4DFC-8CDD-7D23AF44D411}" type="slidenum">
              <a:rPr lang="zh-CN" altLang="en-US" smtClean="0"/>
              <a:t>32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47159685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en-US" altLang="ko-KR" sz="1200" b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slidesppt.net</a:t>
            </a:r>
            <a:endParaRPr lang="ko-KR" altLang="en-US" sz="1200" b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endParaRPr lang="LID4096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11FC198-2D83-4DFC-8CDD-7D23AF44D411}" type="slidenum">
              <a:rPr lang="zh-CN" altLang="en-US" smtClean="0"/>
              <a:t>33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87907128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CB8912-F0BA-4AD8-8415-DA1F26BCB09F}" type="slidenum">
              <a:rPr lang="zh-CN" altLang="en-US" smtClean="0"/>
              <a:t>34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26704353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100"/>
              <a:buFont typeface="Arial"/>
              <a:buNone/>
              <a:defRPr/>
            </a:pPr>
            <a:r>
              <a:rPr lang="en-US" altLang="ko-KR" sz="1100">
                <a:solidFill>
                  <a:srgbClr val="143A78"/>
                </a:solidFill>
                <a:latin typeface="Arial" pitchFamily="34" charset="0"/>
                <a:cs typeface="Arial" pitchFamily="34" charset="0"/>
              </a:rPr>
              <a:t>slidesppt.net</a:t>
            </a:r>
            <a:endParaRPr lang="ko-KR" altLang="en-US" sz="1100">
              <a:solidFill>
                <a:srgbClr val="143A78"/>
              </a:solidFill>
              <a:latin typeface="Arial" pitchFamily="34" charset="0"/>
              <a:cs typeface="Arial" pitchFamily="34" charset="0"/>
            </a:endParaRPr>
          </a:p>
          <a:p>
            <a:pPr marL="158750" indent="0">
              <a:buNone/>
            </a:pPr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267258086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en-US" altLang="ko-KR" sz="120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slidesppt.net</a:t>
            </a:r>
            <a:endParaRPr lang="ko-KR" altLang="en-US" sz="120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6476D3-4409-4859-9F3C-9276BE6813F2}" type="slidenum">
              <a:rPr lang="es-ES" smtClean="0"/>
              <a:t>37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9709550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en-US" altLang="ko-KR" sz="1200" b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slidesppt.net</a:t>
            </a:r>
            <a:endParaRPr lang="ko-KR" altLang="en-US" sz="1200" b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1FC198-2D83-4DFC-8CDD-7D23AF44D411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61973139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en-US" altLang="ko-KR" sz="1200">
                <a:latin typeface="Arial" pitchFamily="34" charset="0"/>
                <a:cs typeface="Arial" pitchFamily="34" charset="0"/>
              </a:rPr>
              <a:t>slidesppt.net</a:t>
            </a:r>
            <a:endParaRPr lang="ko-KR" altLang="en-US" sz="1200">
              <a:latin typeface="Arial" pitchFamily="34" charset="0"/>
              <a:cs typeface="Arial" pitchFamily="34" charset="0"/>
            </a:endParaRPr>
          </a:p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6940C13-4458-439A-B49C-8C0231ABA990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1214949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en-US" altLang="ko-KR" sz="120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slidesppt.net</a:t>
            </a:r>
            <a:endParaRPr lang="ko-KR" altLang="en-US" sz="120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6476D3-4409-4859-9F3C-9276BE6813F2}" type="slidenum">
              <a:rPr lang="es-ES" smtClean="0"/>
              <a:t>39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75614223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CB8912-F0BA-4AD8-8415-DA1F26BCB09F}" type="slidenum">
              <a:rPr lang="zh-CN" altLang="en-US" smtClean="0"/>
              <a:t>40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8101168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en-US" altLang="ko-KR" sz="1200" b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slidesppt.net</a:t>
            </a:r>
            <a:endParaRPr lang="ko-KR" altLang="en-US" sz="1200" b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1FC198-2D83-4DFC-8CDD-7D23AF44D411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4754405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en-US" altLang="ko-KR" sz="1200" b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slidesppt.net</a:t>
            </a:r>
            <a:endParaRPr lang="ko-KR" altLang="en-US" sz="1200" b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1FC198-2D83-4DFC-8CDD-7D23AF44D411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3224747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en-US" altLang="ko-KR" sz="1200" b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slidesppt.net</a:t>
            </a:r>
            <a:endParaRPr lang="ko-KR" altLang="en-US" sz="1200" b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endParaRPr lang="LID4096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11FC198-2D83-4DFC-8CDD-7D23AF44D411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8372368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1FC198-2D83-4DFC-8CDD-7D23AF44D411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6493733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en-US" altLang="ko-KR" sz="1200" b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slidesppt.net</a:t>
            </a:r>
            <a:endParaRPr lang="ko-KR" altLang="en-US" sz="1200" b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1FC198-2D83-4DFC-8CDD-7D23AF44D411}" type="slidenum">
              <a:rPr lang="zh-CN" altLang="en-US" smtClean="0"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4387887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1FC198-2D83-4DFC-8CDD-7D23AF44D411}" type="slidenum">
              <a:rPr lang="zh-CN" altLang="en-US" smtClean="0"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70333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任意多边形: 形状 13">
            <a:extLst>
              <a:ext uri="{FF2B5EF4-FFF2-40B4-BE49-F238E27FC236}">
                <a16:creationId xmlns:a16="http://schemas.microsoft.com/office/drawing/2014/main" id="{AD2BD7B3-A5E0-41BB-9CC9-D29A4BA8A2E1}"/>
              </a:ext>
            </a:extLst>
          </p:cNvPr>
          <p:cNvSpPr/>
          <p:nvPr userDrawn="1"/>
        </p:nvSpPr>
        <p:spPr>
          <a:xfrm>
            <a:off x="-1685" y="4877964"/>
            <a:ext cx="6949949" cy="259455"/>
          </a:xfrm>
          <a:custGeom>
            <a:avLst/>
            <a:gdLst>
              <a:gd name="connsiteX0" fmla="*/ 0 w 9229272"/>
              <a:gd name="connsiteY0" fmla="*/ 9071 h 355600"/>
              <a:gd name="connsiteX1" fmla="*/ 9229272 w 9229272"/>
              <a:gd name="connsiteY1" fmla="*/ 0 h 355600"/>
              <a:gd name="connsiteX2" fmla="*/ 9068590 w 9229272"/>
              <a:gd name="connsiteY2" fmla="*/ 339888 h 355600"/>
              <a:gd name="connsiteX3" fmla="*/ 3629 w 9229272"/>
              <a:gd name="connsiteY3" fmla="*/ 355600 h 355600"/>
              <a:gd name="connsiteX4" fmla="*/ 0 w 9229272"/>
              <a:gd name="connsiteY4" fmla="*/ 9071 h 355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229272" h="355600">
                <a:moveTo>
                  <a:pt x="0" y="9071"/>
                </a:moveTo>
                <a:lnTo>
                  <a:pt x="9229272" y="0"/>
                </a:lnTo>
                <a:lnTo>
                  <a:pt x="9068590" y="339888"/>
                </a:lnTo>
                <a:lnTo>
                  <a:pt x="3629" y="355600"/>
                </a:lnTo>
                <a:cubicBezTo>
                  <a:pt x="2419" y="240090"/>
                  <a:pt x="1210" y="124581"/>
                  <a:pt x="0" y="9071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任意多边形: 形状 14">
            <a:extLst>
              <a:ext uri="{FF2B5EF4-FFF2-40B4-BE49-F238E27FC236}">
                <a16:creationId xmlns:a16="http://schemas.microsoft.com/office/drawing/2014/main" id="{CF387561-4A62-4E94-9DA9-281D58E39024}"/>
              </a:ext>
            </a:extLst>
          </p:cNvPr>
          <p:cNvSpPr/>
          <p:nvPr userDrawn="1"/>
        </p:nvSpPr>
        <p:spPr>
          <a:xfrm>
            <a:off x="6896844" y="4767158"/>
            <a:ext cx="2247482" cy="359358"/>
          </a:xfrm>
          <a:custGeom>
            <a:avLst/>
            <a:gdLst>
              <a:gd name="connsiteX0" fmla="*/ 3007245 w 3007681"/>
              <a:gd name="connsiteY0" fmla="*/ 0 h 480910"/>
              <a:gd name="connsiteX1" fmla="*/ 3007681 w 3007681"/>
              <a:gd name="connsiteY1" fmla="*/ 480910 h 480910"/>
              <a:gd name="connsiteX2" fmla="*/ 0 w 3007681"/>
              <a:gd name="connsiteY2" fmla="*/ 480138 h 480910"/>
              <a:gd name="connsiteX3" fmla="*/ 223827 w 3007681"/>
              <a:gd name="connsiteY3" fmla="*/ 0 h 480910"/>
              <a:gd name="connsiteX4" fmla="*/ 3007245 w 3007681"/>
              <a:gd name="connsiteY4" fmla="*/ 0 h 4809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07681" h="480910">
                <a:moveTo>
                  <a:pt x="3007245" y="0"/>
                </a:moveTo>
                <a:cubicBezTo>
                  <a:pt x="3007390" y="160303"/>
                  <a:pt x="3007536" y="320607"/>
                  <a:pt x="3007681" y="480910"/>
                </a:cubicBezTo>
                <a:lnTo>
                  <a:pt x="0" y="480138"/>
                </a:lnTo>
                <a:lnTo>
                  <a:pt x="223827" y="0"/>
                </a:lnTo>
                <a:lnTo>
                  <a:pt x="3007245" y="0"/>
                </a:lnTo>
                <a:close/>
              </a:path>
            </a:pathLst>
          </a:custGeom>
          <a:solidFill>
            <a:srgbClr val="33AA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任意多边形: 形状 14">
            <a:extLst>
              <a:ext uri="{FF2B5EF4-FFF2-40B4-BE49-F238E27FC236}">
                <a16:creationId xmlns:a16="http://schemas.microsoft.com/office/drawing/2014/main" id="{D92E238A-D5CB-4A9B-977E-3C81045380F6}"/>
              </a:ext>
            </a:extLst>
          </p:cNvPr>
          <p:cNvSpPr/>
          <p:nvPr userDrawn="1"/>
        </p:nvSpPr>
        <p:spPr>
          <a:xfrm rot="10800000">
            <a:off x="-1686" y="31060"/>
            <a:ext cx="6998809" cy="618452"/>
          </a:xfrm>
          <a:custGeom>
            <a:avLst/>
            <a:gdLst>
              <a:gd name="connsiteX0" fmla="*/ 3007245 w 3008860"/>
              <a:gd name="connsiteY0" fmla="*/ 0 h 480138"/>
              <a:gd name="connsiteX1" fmla="*/ 3008860 w 3008860"/>
              <a:gd name="connsiteY1" fmla="*/ 479520 h 480138"/>
              <a:gd name="connsiteX2" fmla="*/ 0 w 3008860"/>
              <a:gd name="connsiteY2" fmla="*/ 480138 h 480138"/>
              <a:gd name="connsiteX3" fmla="*/ 122856 w 3008860"/>
              <a:gd name="connsiteY3" fmla="*/ 0 h 480138"/>
              <a:gd name="connsiteX4" fmla="*/ 3007245 w 3008860"/>
              <a:gd name="connsiteY4" fmla="*/ 0 h 480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08860" h="480138">
                <a:moveTo>
                  <a:pt x="3007245" y="0"/>
                </a:moveTo>
                <a:cubicBezTo>
                  <a:pt x="3007783" y="158342"/>
                  <a:pt x="3008322" y="321178"/>
                  <a:pt x="3008860" y="479520"/>
                </a:cubicBezTo>
                <a:lnTo>
                  <a:pt x="0" y="480138"/>
                </a:lnTo>
                <a:lnTo>
                  <a:pt x="122856" y="0"/>
                </a:lnTo>
                <a:lnTo>
                  <a:pt x="3007245" y="0"/>
                </a:lnTo>
                <a:close/>
              </a:path>
            </a:pathLst>
          </a:custGeom>
          <a:solidFill>
            <a:srgbClr val="33AA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任意多边形: 形状 14">
            <a:extLst>
              <a:ext uri="{FF2B5EF4-FFF2-40B4-BE49-F238E27FC236}">
                <a16:creationId xmlns:a16="http://schemas.microsoft.com/office/drawing/2014/main" id="{AAA15768-0708-42B8-AABA-ECE5FCE69199}"/>
              </a:ext>
            </a:extLst>
          </p:cNvPr>
          <p:cNvSpPr/>
          <p:nvPr userDrawn="1"/>
        </p:nvSpPr>
        <p:spPr>
          <a:xfrm>
            <a:off x="6896518" y="24399"/>
            <a:ext cx="2247482" cy="359358"/>
          </a:xfrm>
          <a:custGeom>
            <a:avLst/>
            <a:gdLst>
              <a:gd name="connsiteX0" fmla="*/ 3007245 w 3007681"/>
              <a:gd name="connsiteY0" fmla="*/ 0 h 480910"/>
              <a:gd name="connsiteX1" fmla="*/ 3007681 w 3007681"/>
              <a:gd name="connsiteY1" fmla="*/ 480910 h 480910"/>
              <a:gd name="connsiteX2" fmla="*/ 0 w 3007681"/>
              <a:gd name="connsiteY2" fmla="*/ 480138 h 480910"/>
              <a:gd name="connsiteX3" fmla="*/ 223827 w 3007681"/>
              <a:gd name="connsiteY3" fmla="*/ 0 h 480910"/>
              <a:gd name="connsiteX4" fmla="*/ 3007245 w 3007681"/>
              <a:gd name="connsiteY4" fmla="*/ 0 h 4809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07681" h="480910">
                <a:moveTo>
                  <a:pt x="3007245" y="0"/>
                </a:moveTo>
                <a:cubicBezTo>
                  <a:pt x="3007390" y="160303"/>
                  <a:pt x="3007536" y="320607"/>
                  <a:pt x="3007681" y="480910"/>
                </a:cubicBezTo>
                <a:lnTo>
                  <a:pt x="0" y="480138"/>
                </a:lnTo>
                <a:lnTo>
                  <a:pt x="223827" y="0"/>
                </a:lnTo>
                <a:lnTo>
                  <a:pt x="3007245" y="0"/>
                </a:ln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Título 8">
            <a:extLst>
              <a:ext uri="{FF2B5EF4-FFF2-40B4-BE49-F238E27FC236}">
                <a16:creationId xmlns:a16="http://schemas.microsoft.com/office/drawing/2014/main" id="{CDBFDB98-B84D-41D4-AF5E-D4865E3643A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-112715" y="0"/>
            <a:ext cx="5455518" cy="712936"/>
          </a:xfrm>
          <a:prstGeom prst="rect">
            <a:avLst/>
          </a:prstGeom>
        </p:spPr>
        <p:txBody>
          <a:bodyPr/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es-ES"/>
              <a:t>Haga clic insertar titulo</a:t>
            </a:r>
            <a:endParaRPr lang="es-PE"/>
          </a:p>
        </p:txBody>
      </p:sp>
      <p:pic>
        <p:nvPicPr>
          <p:cNvPr id="12" name="Imagen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48464" y="4803998"/>
            <a:ext cx="251982" cy="2935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70212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:p159="http://schemas.microsoft.com/office/powerpoint/2015/09/main" xmlns:p15="http://schemas.microsoft.com/office/powerpoint/2012/main" xmlns:a14="http://schemas.microsoft.com/office/drawing/2010/main" xmlns="">
      <p:transition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和内容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任意多边形: 形状 13">
            <a:extLst>
              <a:ext uri="{FF2B5EF4-FFF2-40B4-BE49-F238E27FC236}">
                <a16:creationId xmlns:a16="http://schemas.microsoft.com/office/drawing/2014/main" id="{F8F03C16-AFD5-40B3-9718-14A4440FF5BB}"/>
              </a:ext>
            </a:extLst>
          </p:cNvPr>
          <p:cNvSpPr/>
          <p:nvPr userDrawn="1"/>
        </p:nvSpPr>
        <p:spPr>
          <a:xfrm>
            <a:off x="-1685" y="4877964"/>
            <a:ext cx="6949949" cy="259455"/>
          </a:xfrm>
          <a:custGeom>
            <a:avLst/>
            <a:gdLst>
              <a:gd name="connsiteX0" fmla="*/ 0 w 9229272"/>
              <a:gd name="connsiteY0" fmla="*/ 9071 h 355600"/>
              <a:gd name="connsiteX1" fmla="*/ 9229272 w 9229272"/>
              <a:gd name="connsiteY1" fmla="*/ 0 h 355600"/>
              <a:gd name="connsiteX2" fmla="*/ 9068590 w 9229272"/>
              <a:gd name="connsiteY2" fmla="*/ 339888 h 355600"/>
              <a:gd name="connsiteX3" fmla="*/ 3629 w 9229272"/>
              <a:gd name="connsiteY3" fmla="*/ 355600 h 355600"/>
              <a:gd name="connsiteX4" fmla="*/ 0 w 9229272"/>
              <a:gd name="connsiteY4" fmla="*/ 9071 h 355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229272" h="355600">
                <a:moveTo>
                  <a:pt x="0" y="9071"/>
                </a:moveTo>
                <a:lnTo>
                  <a:pt x="9229272" y="0"/>
                </a:lnTo>
                <a:lnTo>
                  <a:pt x="9068590" y="339888"/>
                </a:lnTo>
                <a:lnTo>
                  <a:pt x="3629" y="355600"/>
                </a:lnTo>
                <a:cubicBezTo>
                  <a:pt x="2419" y="240090"/>
                  <a:pt x="1210" y="124581"/>
                  <a:pt x="0" y="9071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任意多边形: 形状 14">
            <a:extLst>
              <a:ext uri="{FF2B5EF4-FFF2-40B4-BE49-F238E27FC236}">
                <a16:creationId xmlns:a16="http://schemas.microsoft.com/office/drawing/2014/main" id="{52836657-E9F3-4A8C-B637-39756C05469A}"/>
              </a:ext>
            </a:extLst>
          </p:cNvPr>
          <p:cNvSpPr/>
          <p:nvPr userDrawn="1"/>
        </p:nvSpPr>
        <p:spPr>
          <a:xfrm>
            <a:off x="6896844" y="4767158"/>
            <a:ext cx="2247482" cy="359358"/>
          </a:xfrm>
          <a:custGeom>
            <a:avLst/>
            <a:gdLst>
              <a:gd name="connsiteX0" fmla="*/ 3007245 w 3007681"/>
              <a:gd name="connsiteY0" fmla="*/ 0 h 480910"/>
              <a:gd name="connsiteX1" fmla="*/ 3007681 w 3007681"/>
              <a:gd name="connsiteY1" fmla="*/ 480910 h 480910"/>
              <a:gd name="connsiteX2" fmla="*/ 0 w 3007681"/>
              <a:gd name="connsiteY2" fmla="*/ 480138 h 480910"/>
              <a:gd name="connsiteX3" fmla="*/ 223827 w 3007681"/>
              <a:gd name="connsiteY3" fmla="*/ 0 h 480910"/>
              <a:gd name="connsiteX4" fmla="*/ 3007245 w 3007681"/>
              <a:gd name="connsiteY4" fmla="*/ 0 h 4809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07681" h="480910">
                <a:moveTo>
                  <a:pt x="3007245" y="0"/>
                </a:moveTo>
                <a:cubicBezTo>
                  <a:pt x="3007390" y="160303"/>
                  <a:pt x="3007536" y="320607"/>
                  <a:pt x="3007681" y="480910"/>
                </a:cubicBezTo>
                <a:lnTo>
                  <a:pt x="0" y="480138"/>
                </a:lnTo>
                <a:lnTo>
                  <a:pt x="223827" y="0"/>
                </a:lnTo>
                <a:lnTo>
                  <a:pt x="3007245" y="0"/>
                </a:lnTo>
                <a:close/>
              </a:path>
            </a:pathLst>
          </a:custGeom>
          <a:solidFill>
            <a:srgbClr val="33AA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任意多边形: 形状 14">
            <a:extLst>
              <a:ext uri="{FF2B5EF4-FFF2-40B4-BE49-F238E27FC236}">
                <a16:creationId xmlns:a16="http://schemas.microsoft.com/office/drawing/2014/main" id="{80CF4ABA-B3AC-485C-BCBC-34DC18B07D2F}"/>
              </a:ext>
            </a:extLst>
          </p:cNvPr>
          <p:cNvSpPr/>
          <p:nvPr userDrawn="1"/>
        </p:nvSpPr>
        <p:spPr>
          <a:xfrm rot="10800000">
            <a:off x="-1686" y="31060"/>
            <a:ext cx="6998809" cy="618452"/>
          </a:xfrm>
          <a:custGeom>
            <a:avLst/>
            <a:gdLst>
              <a:gd name="connsiteX0" fmla="*/ 3007245 w 3008860"/>
              <a:gd name="connsiteY0" fmla="*/ 0 h 480138"/>
              <a:gd name="connsiteX1" fmla="*/ 3008860 w 3008860"/>
              <a:gd name="connsiteY1" fmla="*/ 479520 h 480138"/>
              <a:gd name="connsiteX2" fmla="*/ 0 w 3008860"/>
              <a:gd name="connsiteY2" fmla="*/ 480138 h 480138"/>
              <a:gd name="connsiteX3" fmla="*/ 122856 w 3008860"/>
              <a:gd name="connsiteY3" fmla="*/ 0 h 480138"/>
              <a:gd name="connsiteX4" fmla="*/ 3007245 w 3008860"/>
              <a:gd name="connsiteY4" fmla="*/ 0 h 480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08860" h="480138">
                <a:moveTo>
                  <a:pt x="3007245" y="0"/>
                </a:moveTo>
                <a:cubicBezTo>
                  <a:pt x="3007783" y="158342"/>
                  <a:pt x="3008322" y="321178"/>
                  <a:pt x="3008860" y="479520"/>
                </a:cubicBezTo>
                <a:lnTo>
                  <a:pt x="0" y="480138"/>
                </a:lnTo>
                <a:lnTo>
                  <a:pt x="122856" y="0"/>
                </a:lnTo>
                <a:lnTo>
                  <a:pt x="3007245" y="0"/>
                </a:lnTo>
                <a:close/>
              </a:path>
            </a:pathLst>
          </a:custGeom>
          <a:solidFill>
            <a:srgbClr val="33AA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任意多边形: 形状 14">
            <a:extLst>
              <a:ext uri="{FF2B5EF4-FFF2-40B4-BE49-F238E27FC236}">
                <a16:creationId xmlns:a16="http://schemas.microsoft.com/office/drawing/2014/main" id="{0165BEF2-43C6-4380-B813-2B12DA1C55E5}"/>
              </a:ext>
            </a:extLst>
          </p:cNvPr>
          <p:cNvSpPr/>
          <p:nvPr userDrawn="1"/>
        </p:nvSpPr>
        <p:spPr>
          <a:xfrm>
            <a:off x="6896518" y="24399"/>
            <a:ext cx="2247482" cy="359358"/>
          </a:xfrm>
          <a:custGeom>
            <a:avLst/>
            <a:gdLst>
              <a:gd name="connsiteX0" fmla="*/ 3007245 w 3007681"/>
              <a:gd name="connsiteY0" fmla="*/ 0 h 480910"/>
              <a:gd name="connsiteX1" fmla="*/ 3007681 w 3007681"/>
              <a:gd name="connsiteY1" fmla="*/ 480910 h 480910"/>
              <a:gd name="connsiteX2" fmla="*/ 0 w 3007681"/>
              <a:gd name="connsiteY2" fmla="*/ 480138 h 480910"/>
              <a:gd name="connsiteX3" fmla="*/ 223827 w 3007681"/>
              <a:gd name="connsiteY3" fmla="*/ 0 h 480910"/>
              <a:gd name="connsiteX4" fmla="*/ 3007245 w 3007681"/>
              <a:gd name="connsiteY4" fmla="*/ 0 h 4809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07681" h="480910">
                <a:moveTo>
                  <a:pt x="3007245" y="0"/>
                </a:moveTo>
                <a:cubicBezTo>
                  <a:pt x="3007390" y="160303"/>
                  <a:pt x="3007536" y="320607"/>
                  <a:pt x="3007681" y="480910"/>
                </a:cubicBezTo>
                <a:lnTo>
                  <a:pt x="0" y="480138"/>
                </a:lnTo>
                <a:lnTo>
                  <a:pt x="223827" y="0"/>
                </a:lnTo>
                <a:lnTo>
                  <a:pt x="3007245" y="0"/>
                </a:ln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Título 8">
            <a:extLst>
              <a:ext uri="{FF2B5EF4-FFF2-40B4-BE49-F238E27FC236}">
                <a16:creationId xmlns:a16="http://schemas.microsoft.com/office/drawing/2014/main" id="{3E964902-78B4-4E6D-B2B8-0ACCE5A871E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-112715" y="0"/>
            <a:ext cx="5455518" cy="712936"/>
          </a:xfrm>
          <a:prstGeom prst="rect">
            <a:avLst/>
          </a:prstGeom>
        </p:spPr>
        <p:txBody>
          <a:bodyPr/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es-ES"/>
              <a:t>Haga clic insertar titulo</a:t>
            </a:r>
            <a:endParaRPr lang="es-PE"/>
          </a:p>
        </p:txBody>
      </p:sp>
      <p:pic>
        <p:nvPicPr>
          <p:cNvPr id="3" name="Imagen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48464" y="4806997"/>
            <a:ext cx="279679" cy="2796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92101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:p159="http://schemas.microsoft.com/office/powerpoint/2015/09/main" xmlns:p15="http://schemas.microsoft.com/office/powerpoint/2012/main" xmlns:a14="http://schemas.microsoft.com/office/drawing/2010/main" xmlns="">
      <p:transition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303001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:p159="http://schemas.microsoft.com/office/powerpoint/2015/09/main" xmlns:p15="http://schemas.microsoft.com/office/powerpoint/2012/main" xmlns:a14="http://schemas.microsoft.com/office/drawing/2010/main" xmlns="">
      <p:transition/>
    </mc:Fallback>
  </mc:AlternateContent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4967">
          <p15:clr>
            <a:srgbClr val="FBAE40"/>
          </p15:clr>
        </p15:guide>
        <p15:guide id="3" orient="horz" pos="2160">
          <p15:clr>
            <a:srgbClr val="FBAE40"/>
          </p15:clr>
        </p15:guide>
        <p15:guide id="4" pos="6623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orma libre: forma 11">
            <a:extLst>
              <a:ext uri="{FF2B5EF4-FFF2-40B4-BE49-F238E27FC236}">
                <a16:creationId xmlns:a16="http://schemas.microsoft.com/office/drawing/2014/main" id="{A0BDE393-D6C0-47AF-8507-C9030437FAF5}"/>
              </a:ext>
            </a:extLst>
          </p:cNvPr>
          <p:cNvSpPr/>
          <p:nvPr userDrawn="1"/>
        </p:nvSpPr>
        <p:spPr>
          <a:xfrm>
            <a:off x="-1685" y="4878191"/>
            <a:ext cx="9145685" cy="259228"/>
          </a:xfrm>
          <a:custGeom>
            <a:avLst/>
            <a:gdLst>
              <a:gd name="connsiteX0" fmla="*/ 9145685 w 9145685"/>
              <a:gd name="connsiteY0" fmla="*/ 0 h 259228"/>
              <a:gd name="connsiteX1" fmla="*/ 9145685 w 9145685"/>
              <a:gd name="connsiteY1" fmla="*/ 247961 h 259228"/>
              <a:gd name="connsiteX2" fmla="*/ 3724 w 9145685"/>
              <a:gd name="connsiteY2" fmla="*/ 259228 h 259228"/>
              <a:gd name="connsiteX3" fmla="*/ 0 w 9145685"/>
              <a:gd name="connsiteY3" fmla="*/ 6392 h 2592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45685" h="259228">
                <a:moveTo>
                  <a:pt x="9145685" y="0"/>
                </a:moveTo>
                <a:lnTo>
                  <a:pt x="9145685" y="247961"/>
                </a:lnTo>
                <a:lnTo>
                  <a:pt x="3724" y="259228"/>
                </a:lnTo>
                <a:cubicBezTo>
                  <a:pt x="2482" y="174949"/>
                  <a:pt x="1242" y="90671"/>
                  <a:pt x="0" y="6392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9" name="Título 8">
            <a:extLst>
              <a:ext uri="{FF2B5EF4-FFF2-40B4-BE49-F238E27FC236}">
                <a16:creationId xmlns:a16="http://schemas.microsoft.com/office/drawing/2014/main" id="{A15A2F44-24AC-4773-A4CB-02E56D7CF1A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-180528" y="0"/>
            <a:ext cx="5455518" cy="712936"/>
          </a:xfrm>
          <a:prstGeom prst="rect">
            <a:avLst/>
          </a:prstGeom>
        </p:spPr>
        <p:txBody>
          <a:bodyPr/>
          <a:lstStyle>
            <a:lvl1pPr>
              <a:defRPr sz="3600">
                <a:solidFill>
                  <a:srgbClr val="336987"/>
                </a:solidFill>
              </a:defRPr>
            </a:lvl1pPr>
          </a:lstStyle>
          <a:p>
            <a:r>
              <a:rPr lang="es-ES"/>
              <a:t>Haga clic insertar titulo</a:t>
            </a:r>
            <a:endParaRPr lang="es-PE"/>
          </a:p>
        </p:txBody>
      </p:sp>
      <p:sp>
        <p:nvSpPr>
          <p:cNvPr id="13" name="Rectángulo 12">
            <a:extLst>
              <a:ext uri="{FF2B5EF4-FFF2-40B4-BE49-F238E27FC236}">
                <a16:creationId xmlns:a16="http://schemas.microsoft.com/office/drawing/2014/main" id="{3513D8FC-3DFB-4360-B578-FBC6C62CF3F9}"/>
              </a:ext>
            </a:extLst>
          </p:cNvPr>
          <p:cNvSpPr/>
          <p:nvPr userDrawn="1"/>
        </p:nvSpPr>
        <p:spPr>
          <a:xfrm>
            <a:off x="2724" y="24399"/>
            <a:ext cx="248796" cy="618454"/>
          </a:xfrm>
          <a:prstGeom prst="rect">
            <a:avLst/>
          </a:prstGeom>
          <a:solidFill>
            <a:srgbClr val="33AA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757774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:p159="http://schemas.microsoft.com/office/powerpoint/2015/09/main" xmlns:p15="http://schemas.microsoft.com/office/powerpoint/2012/main" xmlns:a14="http://schemas.microsoft.com/office/drawing/2010/main" xmlns="">
      <p:transition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36033825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userDrawn="1">
  <p:cSld name="Title + 1 column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12;p2"/>
          <p:cNvSpPr txBox="1">
            <a:spLocks noGrp="1"/>
          </p:cNvSpPr>
          <p:nvPr>
            <p:ph type="ctrTitle"/>
          </p:nvPr>
        </p:nvSpPr>
        <p:spPr>
          <a:xfrm>
            <a:off x="988070" y="98860"/>
            <a:ext cx="7169308" cy="649291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SzPts val="4800"/>
              <a:buNone/>
              <a:defRPr sz="3600">
                <a:solidFill>
                  <a:srgbClr val="27348B"/>
                </a:solidFill>
              </a:defRPr>
            </a:lvl1pPr>
            <a:lvl2pPr lvl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SzPts val="4800"/>
              <a:buNone/>
              <a:defRPr sz="4800"/>
            </a:lvl2pPr>
            <a:lvl3pPr lvl="2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SzPts val="4800"/>
              <a:buNone/>
              <a:defRPr sz="4800"/>
            </a:lvl3pPr>
            <a:lvl4pPr lvl="3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SzPts val="4800"/>
              <a:buNone/>
              <a:defRPr sz="4800"/>
            </a:lvl4pPr>
            <a:lvl5pPr lvl="4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SzPts val="4800"/>
              <a:buNone/>
              <a:defRPr sz="4800"/>
            </a:lvl5pPr>
            <a:lvl6pPr lvl="5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SzPts val="4800"/>
              <a:buNone/>
              <a:defRPr sz="4800"/>
            </a:lvl6pPr>
            <a:lvl7pPr lvl="6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SzPts val="4800"/>
              <a:buNone/>
              <a:defRPr sz="4800"/>
            </a:lvl7pPr>
            <a:lvl8pPr lvl="7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SzPts val="4800"/>
              <a:buNone/>
              <a:defRPr sz="4800"/>
            </a:lvl8pPr>
            <a:lvl9pPr lvl="8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959555668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Icon se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242647" y="92609"/>
            <a:ext cx="8679898" cy="54318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405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/>
              <a:t>Icon Sets Layout</a:t>
            </a:r>
          </a:p>
        </p:txBody>
      </p:sp>
      <p:sp>
        <p:nvSpPr>
          <p:cNvPr id="10" name="Rounded Rectangle 2">
            <a:extLst>
              <a:ext uri="{FF2B5EF4-FFF2-40B4-BE49-F238E27FC236}">
                <a16:creationId xmlns:a16="http://schemas.microsoft.com/office/drawing/2014/main" id="{E7F43805-9755-426B-928A-1DCB3B18F277}"/>
              </a:ext>
            </a:extLst>
          </p:cNvPr>
          <p:cNvSpPr/>
          <p:nvPr userDrawn="1"/>
        </p:nvSpPr>
        <p:spPr>
          <a:xfrm>
            <a:off x="265512" y="848698"/>
            <a:ext cx="2670575" cy="4051921"/>
          </a:xfrm>
          <a:prstGeom prst="roundRect">
            <a:avLst>
              <a:gd name="adj" fmla="val 3968"/>
            </a:avLst>
          </a:prstGeom>
          <a:solidFill>
            <a:srgbClr val="41B9B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013">
              <a:solidFill>
                <a:srgbClr val="5E4028"/>
              </a:solidFill>
            </a:endParaRPr>
          </a:p>
        </p:txBody>
      </p:sp>
      <p:sp>
        <p:nvSpPr>
          <p:cNvPr id="11" name="Rounded Rectangle 3">
            <a:extLst>
              <a:ext uri="{FF2B5EF4-FFF2-40B4-BE49-F238E27FC236}">
                <a16:creationId xmlns:a16="http://schemas.microsoft.com/office/drawing/2014/main" id="{2A90080B-F5D9-40AA-9ABE-CD1D5E21CE04}"/>
              </a:ext>
            </a:extLst>
          </p:cNvPr>
          <p:cNvSpPr/>
          <p:nvPr userDrawn="1"/>
        </p:nvSpPr>
        <p:spPr>
          <a:xfrm>
            <a:off x="342360" y="972506"/>
            <a:ext cx="98156" cy="3199323"/>
          </a:xfrm>
          <a:prstGeom prst="roundRect">
            <a:avLst>
              <a:gd name="adj" fmla="val 50000"/>
            </a:avLst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013">
              <a:solidFill>
                <a:schemeClr val="bg1"/>
              </a:solidFill>
            </a:endParaRPr>
          </a:p>
        </p:txBody>
      </p:sp>
      <p:grpSp>
        <p:nvGrpSpPr>
          <p:cNvPr id="12" name="Grupo 11">
            <a:extLst>
              <a:ext uri="{FF2B5EF4-FFF2-40B4-BE49-F238E27FC236}">
                <a16:creationId xmlns:a16="http://schemas.microsoft.com/office/drawing/2014/main" id="{1E1DFCF2-F204-4AE8-87A4-FFA05B1823B5}"/>
              </a:ext>
            </a:extLst>
          </p:cNvPr>
          <p:cNvGrpSpPr/>
          <p:nvPr userDrawn="1"/>
        </p:nvGrpSpPr>
        <p:grpSpPr>
          <a:xfrm>
            <a:off x="1047037" y="1366634"/>
            <a:ext cx="1674186" cy="1419105"/>
            <a:chOff x="1476865" y="1865996"/>
            <a:chExt cx="2232248" cy="1337880"/>
          </a:xfrm>
        </p:grpSpPr>
        <p:sp>
          <p:nvSpPr>
            <p:cNvPr id="13" name="TextBox 57">
              <a:extLst>
                <a:ext uri="{FF2B5EF4-FFF2-40B4-BE49-F238E27FC236}">
                  <a16:creationId xmlns:a16="http://schemas.microsoft.com/office/drawing/2014/main" id="{4AB57B09-AE96-465A-B755-9439C1D0DD1D}"/>
                </a:ext>
              </a:extLst>
            </p:cNvPr>
            <p:cNvSpPr txBox="1"/>
            <p:nvPr userDrawn="1"/>
          </p:nvSpPr>
          <p:spPr>
            <a:xfrm>
              <a:off x="1476865" y="1865996"/>
              <a:ext cx="2232248" cy="73990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en-US" altLang="ko-KR" sz="1500" b="1">
                  <a:solidFill>
                    <a:srgbClr val="FFFFFF"/>
                  </a:solidFill>
                  <a:latin typeface="Arial" pitchFamily="34" charset="0"/>
                  <a:cs typeface="Arial" pitchFamily="34" charset="0"/>
                </a:rPr>
                <a:t>You can Resize without losing quality</a:t>
              </a:r>
              <a:endParaRPr lang="ko-KR" altLang="en-US" sz="1500" b="1">
                <a:solidFill>
                  <a:srgbClr val="FFFFFF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4" name="TextBox 58">
              <a:extLst>
                <a:ext uri="{FF2B5EF4-FFF2-40B4-BE49-F238E27FC236}">
                  <a16:creationId xmlns:a16="http://schemas.microsoft.com/office/drawing/2014/main" id="{9FC23574-1B7F-4D0A-ACBA-BCEDE5597CAC}"/>
                </a:ext>
              </a:extLst>
            </p:cNvPr>
            <p:cNvSpPr txBox="1"/>
            <p:nvPr userDrawn="1"/>
          </p:nvSpPr>
          <p:spPr>
            <a:xfrm>
              <a:off x="1476865" y="2463967"/>
              <a:ext cx="2232248" cy="73990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en-US" altLang="ko-KR" sz="1500" b="1">
                  <a:solidFill>
                    <a:srgbClr val="FFFFFF"/>
                  </a:solidFill>
                  <a:latin typeface="Arial" pitchFamily="34" charset="0"/>
                  <a:cs typeface="Arial" pitchFamily="34" charset="0"/>
                </a:rPr>
                <a:t>You can Change Fill Color &amp;</a:t>
              </a:r>
            </a:p>
            <a:p>
              <a:pPr algn="r"/>
              <a:r>
                <a:rPr lang="en-US" altLang="ko-KR" sz="1500" b="1">
                  <a:solidFill>
                    <a:srgbClr val="FFFFFF"/>
                  </a:solidFill>
                  <a:latin typeface="Arial" pitchFamily="34" charset="0"/>
                  <a:cs typeface="Arial" pitchFamily="34" charset="0"/>
                </a:rPr>
                <a:t>Line Color</a:t>
              </a:r>
              <a:endParaRPr lang="ko-KR" altLang="en-US" sz="1500" b="1">
                <a:solidFill>
                  <a:srgbClr val="FFFFFF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15" name="TextBox 59">
            <a:extLst>
              <a:ext uri="{FF2B5EF4-FFF2-40B4-BE49-F238E27FC236}">
                <a16:creationId xmlns:a16="http://schemas.microsoft.com/office/drawing/2014/main" id="{0AE806AB-FC9F-4D3C-96DE-D59A979B2AA3}"/>
              </a:ext>
            </a:extLst>
          </p:cNvPr>
          <p:cNvSpPr txBox="1"/>
          <p:nvPr userDrawn="1"/>
        </p:nvSpPr>
        <p:spPr>
          <a:xfrm>
            <a:off x="1209896" y="4375426"/>
            <a:ext cx="1674000" cy="30008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35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www.slidesppt.net</a:t>
            </a:r>
            <a:endParaRPr lang="ko-KR" altLang="en-US" sz="135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TextBox 60">
            <a:extLst>
              <a:ext uri="{FF2B5EF4-FFF2-40B4-BE49-F238E27FC236}">
                <a16:creationId xmlns:a16="http://schemas.microsoft.com/office/drawing/2014/main" id="{785CABD9-9530-4CCA-B627-F93440A78118}"/>
              </a:ext>
            </a:extLst>
          </p:cNvPr>
          <p:cNvSpPr txBox="1"/>
          <p:nvPr userDrawn="1"/>
        </p:nvSpPr>
        <p:spPr>
          <a:xfrm>
            <a:off x="683251" y="3154936"/>
            <a:ext cx="2037972" cy="120032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altLang="ko-KR" sz="1800" b="1">
                <a:solidFill>
                  <a:srgbClr val="FFFFFF"/>
                </a:solidFill>
                <a:latin typeface="+mn-lt"/>
                <a:ea typeface="+mn-ea"/>
                <a:cs typeface="Arial" pitchFamily="34" charset="0"/>
              </a:rPr>
              <a:t>GOOGLE </a:t>
            </a:r>
            <a:r>
              <a:rPr lang="en-US" altLang="ko-KR" sz="1800" b="1" baseline="0">
                <a:solidFill>
                  <a:srgbClr val="FFFFFF"/>
                </a:solidFill>
                <a:latin typeface="+mn-lt"/>
                <a:ea typeface="+mn-ea"/>
                <a:cs typeface="Arial" pitchFamily="34" charset="0"/>
              </a:rPr>
              <a:t>SLIDES AND </a:t>
            </a:r>
            <a:r>
              <a:rPr lang="en-US" altLang="ko-KR" sz="1800" b="1">
                <a:solidFill>
                  <a:srgbClr val="FFFFFF"/>
                </a:solidFill>
                <a:latin typeface="+mn-lt"/>
                <a:ea typeface="+mn-ea"/>
                <a:cs typeface="Arial" pitchFamily="34" charset="0"/>
              </a:rPr>
              <a:t>FREE </a:t>
            </a:r>
          </a:p>
          <a:p>
            <a:pPr algn="r"/>
            <a:r>
              <a:rPr lang="en-US" altLang="ko-KR" sz="1800" b="1">
                <a:solidFill>
                  <a:srgbClr val="FFFFFF"/>
                </a:solidFill>
                <a:latin typeface="+mn-lt"/>
                <a:ea typeface="+mn-ea"/>
                <a:cs typeface="Arial" pitchFamily="34" charset="0"/>
              </a:rPr>
              <a:t>PPT </a:t>
            </a:r>
          </a:p>
          <a:p>
            <a:pPr algn="r"/>
            <a:r>
              <a:rPr lang="en-US" altLang="ko-KR" sz="1800" b="1">
                <a:solidFill>
                  <a:srgbClr val="FFFFFF"/>
                </a:solidFill>
                <a:latin typeface="+mn-lt"/>
                <a:ea typeface="+mn-ea"/>
                <a:cs typeface="Arial" pitchFamily="34" charset="0"/>
              </a:rPr>
              <a:t>TEMPLATES  </a:t>
            </a:r>
          </a:p>
        </p:txBody>
      </p:sp>
      <p:grpSp>
        <p:nvGrpSpPr>
          <p:cNvPr id="17" name="Grupo 16">
            <a:extLst>
              <a:ext uri="{FF2B5EF4-FFF2-40B4-BE49-F238E27FC236}">
                <a16:creationId xmlns:a16="http://schemas.microsoft.com/office/drawing/2014/main" id="{7BC3CF43-D04E-4601-A924-22C23A91F75C}"/>
              </a:ext>
            </a:extLst>
          </p:cNvPr>
          <p:cNvGrpSpPr/>
          <p:nvPr userDrawn="1"/>
        </p:nvGrpSpPr>
        <p:grpSpPr>
          <a:xfrm>
            <a:off x="425373" y="4052573"/>
            <a:ext cx="732341" cy="732341"/>
            <a:chOff x="732029" y="4897834"/>
            <a:chExt cx="1307592" cy="1307592"/>
          </a:xfrm>
        </p:grpSpPr>
        <p:sp>
          <p:nvSpPr>
            <p:cNvPr id="18" name="Lágrima 17">
              <a:extLst>
                <a:ext uri="{FF2B5EF4-FFF2-40B4-BE49-F238E27FC236}">
                  <a16:creationId xmlns:a16="http://schemas.microsoft.com/office/drawing/2014/main" id="{E3D131D1-305F-4942-94EB-0A3CB874BD1B}"/>
                </a:ext>
              </a:extLst>
            </p:cNvPr>
            <p:cNvSpPr/>
            <p:nvPr userDrawn="1"/>
          </p:nvSpPr>
          <p:spPr>
            <a:xfrm rot="10800000">
              <a:off x="732029" y="4897834"/>
              <a:ext cx="1307592" cy="1307592"/>
            </a:xfrm>
            <a:prstGeom prst="teardrop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050"/>
            </a:p>
          </p:txBody>
        </p:sp>
        <p:grpSp>
          <p:nvGrpSpPr>
            <p:cNvPr id="19" name="Grupo 18">
              <a:extLst>
                <a:ext uri="{FF2B5EF4-FFF2-40B4-BE49-F238E27FC236}">
                  <a16:creationId xmlns:a16="http://schemas.microsoft.com/office/drawing/2014/main" id="{20BA5DE0-C894-4C4F-A4F4-FCAA382FFDB0}"/>
                </a:ext>
              </a:extLst>
            </p:cNvPr>
            <p:cNvGrpSpPr/>
            <p:nvPr userDrawn="1"/>
          </p:nvGrpSpPr>
          <p:grpSpPr>
            <a:xfrm>
              <a:off x="958579" y="5110772"/>
              <a:ext cx="887548" cy="859140"/>
              <a:chOff x="5915025" y="2417763"/>
              <a:chExt cx="3471863" cy="3360738"/>
            </a:xfrm>
          </p:grpSpPr>
          <p:sp>
            <p:nvSpPr>
              <p:cNvPr id="20" name="Freeform 14">
                <a:extLst>
                  <a:ext uri="{FF2B5EF4-FFF2-40B4-BE49-F238E27FC236}">
                    <a16:creationId xmlns:a16="http://schemas.microsoft.com/office/drawing/2014/main" id="{ACE83639-BA43-44E7-99D2-CDF52D81958F}"/>
                  </a:ext>
                </a:extLst>
              </p:cNvPr>
              <p:cNvSpPr/>
              <p:nvPr userDrawn="1"/>
            </p:nvSpPr>
            <p:spPr bwMode="auto">
              <a:xfrm>
                <a:off x="5915025" y="2417763"/>
                <a:ext cx="2009775" cy="3360738"/>
              </a:xfrm>
              <a:custGeom>
                <a:avLst/>
                <a:gdLst>
                  <a:gd name="T0" fmla="*/ 0 w 669"/>
                  <a:gd name="T1" fmla="*/ 112 h 1118"/>
                  <a:gd name="T2" fmla="*/ 0 w 669"/>
                  <a:gd name="T3" fmla="*/ 1005 h 1118"/>
                  <a:gd name="T4" fmla="*/ 669 w 669"/>
                  <a:gd name="T5" fmla="*/ 1118 h 1118"/>
                  <a:gd name="T6" fmla="*/ 669 w 669"/>
                  <a:gd name="T7" fmla="*/ 0 h 1118"/>
                  <a:gd name="T8" fmla="*/ 0 w 669"/>
                  <a:gd name="T9" fmla="*/ 112 h 11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69" h="1118">
                    <a:moveTo>
                      <a:pt x="0" y="112"/>
                    </a:moveTo>
                    <a:cubicBezTo>
                      <a:pt x="0" y="410"/>
                      <a:pt x="0" y="707"/>
                      <a:pt x="0" y="1005"/>
                    </a:cubicBezTo>
                    <a:cubicBezTo>
                      <a:pt x="223" y="1043"/>
                      <a:pt x="446" y="1080"/>
                      <a:pt x="669" y="1118"/>
                    </a:cubicBezTo>
                    <a:cubicBezTo>
                      <a:pt x="669" y="745"/>
                      <a:pt x="669" y="372"/>
                      <a:pt x="669" y="0"/>
                    </a:cubicBezTo>
                    <a:cubicBezTo>
                      <a:pt x="446" y="37"/>
                      <a:pt x="223" y="74"/>
                      <a:pt x="0" y="1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050"/>
              </a:p>
            </p:txBody>
          </p:sp>
          <p:sp>
            <p:nvSpPr>
              <p:cNvPr id="21" name="Freeform 15">
                <a:extLst>
                  <a:ext uri="{FF2B5EF4-FFF2-40B4-BE49-F238E27FC236}">
                    <a16:creationId xmlns:a16="http://schemas.microsoft.com/office/drawing/2014/main" id="{539D48D5-7ECC-4702-81DA-FBE55663D15C}"/>
                  </a:ext>
                </a:extLst>
              </p:cNvPr>
              <p:cNvSpPr/>
              <p:nvPr userDrawn="1"/>
            </p:nvSpPr>
            <p:spPr bwMode="auto">
              <a:xfrm>
                <a:off x="8004175" y="3059113"/>
                <a:ext cx="1382713" cy="1671638"/>
              </a:xfrm>
              <a:custGeom>
                <a:avLst/>
                <a:gdLst>
                  <a:gd name="T0" fmla="*/ 0 w 460"/>
                  <a:gd name="T1" fmla="*/ 0 h 556"/>
                  <a:gd name="T2" fmla="*/ 0 w 460"/>
                  <a:gd name="T3" fmla="*/ 53 h 556"/>
                  <a:gd name="T4" fmla="*/ 406 w 460"/>
                  <a:gd name="T5" fmla="*/ 53 h 556"/>
                  <a:gd name="T6" fmla="*/ 406 w 460"/>
                  <a:gd name="T7" fmla="*/ 556 h 556"/>
                  <a:gd name="T8" fmla="*/ 460 w 460"/>
                  <a:gd name="T9" fmla="*/ 556 h 556"/>
                  <a:gd name="T10" fmla="*/ 460 w 460"/>
                  <a:gd name="T11" fmla="*/ 0 h 556"/>
                  <a:gd name="T12" fmla="*/ 0 w 460"/>
                  <a:gd name="T13" fmla="*/ 0 h 5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60" h="556">
                    <a:moveTo>
                      <a:pt x="0" y="0"/>
                    </a:moveTo>
                    <a:cubicBezTo>
                      <a:pt x="0" y="17"/>
                      <a:pt x="0" y="35"/>
                      <a:pt x="0" y="53"/>
                    </a:cubicBezTo>
                    <a:cubicBezTo>
                      <a:pt x="135" y="53"/>
                      <a:pt x="270" y="53"/>
                      <a:pt x="406" y="53"/>
                    </a:cubicBezTo>
                    <a:cubicBezTo>
                      <a:pt x="406" y="221"/>
                      <a:pt x="406" y="388"/>
                      <a:pt x="406" y="556"/>
                    </a:cubicBezTo>
                    <a:cubicBezTo>
                      <a:pt x="424" y="556"/>
                      <a:pt x="442" y="556"/>
                      <a:pt x="460" y="556"/>
                    </a:cubicBezTo>
                    <a:cubicBezTo>
                      <a:pt x="460" y="370"/>
                      <a:pt x="460" y="185"/>
                      <a:pt x="460" y="0"/>
                    </a:cubicBezTo>
                    <a:cubicBezTo>
                      <a:pt x="307" y="0"/>
                      <a:pt x="153" y="0"/>
                      <a:pt x="0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050"/>
              </a:p>
            </p:txBody>
          </p:sp>
          <p:sp>
            <p:nvSpPr>
              <p:cNvPr id="22" name="Freeform 16">
                <a:extLst>
                  <a:ext uri="{FF2B5EF4-FFF2-40B4-BE49-F238E27FC236}">
                    <a16:creationId xmlns:a16="http://schemas.microsoft.com/office/drawing/2014/main" id="{B69ADD3C-841D-4CFC-ABAA-4E3FA70BFF81}"/>
                  </a:ext>
                </a:extLst>
              </p:cNvPr>
              <p:cNvSpPr/>
              <p:nvPr userDrawn="1"/>
            </p:nvSpPr>
            <p:spPr bwMode="auto">
              <a:xfrm>
                <a:off x="8004175" y="3298826"/>
                <a:ext cx="1135063" cy="1822450"/>
              </a:xfrm>
              <a:custGeom>
                <a:avLst/>
                <a:gdLst>
                  <a:gd name="T0" fmla="*/ 0 w 378"/>
                  <a:gd name="T1" fmla="*/ 0 h 606"/>
                  <a:gd name="T2" fmla="*/ 0 w 378"/>
                  <a:gd name="T3" fmla="*/ 70 h 606"/>
                  <a:gd name="T4" fmla="*/ 26 w 378"/>
                  <a:gd name="T5" fmla="*/ 67 h 606"/>
                  <a:gd name="T6" fmla="*/ 51 w 378"/>
                  <a:gd name="T7" fmla="*/ 65 h 606"/>
                  <a:gd name="T8" fmla="*/ 51 w 378"/>
                  <a:gd name="T9" fmla="*/ 208 h 606"/>
                  <a:gd name="T10" fmla="*/ 198 w 378"/>
                  <a:gd name="T11" fmla="*/ 208 h 606"/>
                  <a:gd name="T12" fmla="*/ 173 w 378"/>
                  <a:gd name="T13" fmla="*/ 289 h 606"/>
                  <a:gd name="T14" fmla="*/ 101 w 378"/>
                  <a:gd name="T15" fmla="*/ 340 h 606"/>
                  <a:gd name="T16" fmla="*/ 41 w 378"/>
                  <a:gd name="T17" fmla="*/ 347 h 606"/>
                  <a:gd name="T18" fmla="*/ 0 w 378"/>
                  <a:gd name="T19" fmla="*/ 342 h 606"/>
                  <a:gd name="T20" fmla="*/ 0 w 378"/>
                  <a:gd name="T21" fmla="*/ 395 h 606"/>
                  <a:gd name="T22" fmla="*/ 262 w 378"/>
                  <a:gd name="T23" fmla="*/ 395 h 606"/>
                  <a:gd name="T24" fmla="*/ 262 w 378"/>
                  <a:gd name="T25" fmla="*/ 445 h 606"/>
                  <a:gd name="T26" fmla="*/ 0 w 378"/>
                  <a:gd name="T27" fmla="*/ 445 h 606"/>
                  <a:gd name="T28" fmla="*/ 0 w 378"/>
                  <a:gd name="T29" fmla="*/ 492 h 606"/>
                  <a:gd name="T30" fmla="*/ 261 w 378"/>
                  <a:gd name="T31" fmla="*/ 492 h 606"/>
                  <a:gd name="T32" fmla="*/ 261 w 378"/>
                  <a:gd name="T33" fmla="*/ 545 h 606"/>
                  <a:gd name="T34" fmla="*/ 0 w 378"/>
                  <a:gd name="T35" fmla="*/ 545 h 606"/>
                  <a:gd name="T36" fmla="*/ 0 w 378"/>
                  <a:gd name="T37" fmla="*/ 606 h 606"/>
                  <a:gd name="T38" fmla="*/ 378 w 378"/>
                  <a:gd name="T39" fmla="*/ 606 h 606"/>
                  <a:gd name="T40" fmla="*/ 378 w 378"/>
                  <a:gd name="T41" fmla="*/ 0 h 606"/>
                  <a:gd name="T42" fmla="*/ 0 w 378"/>
                  <a:gd name="T43" fmla="*/ 0 h 6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378" h="606">
                    <a:moveTo>
                      <a:pt x="0" y="0"/>
                    </a:moveTo>
                    <a:cubicBezTo>
                      <a:pt x="0" y="23"/>
                      <a:pt x="0" y="47"/>
                      <a:pt x="0" y="70"/>
                    </a:cubicBezTo>
                    <a:cubicBezTo>
                      <a:pt x="4" y="69"/>
                      <a:pt x="16" y="68"/>
                      <a:pt x="26" y="67"/>
                    </a:cubicBezTo>
                    <a:cubicBezTo>
                      <a:pt x="37" y="66"/>
                      <a:pt x="47" y="65"/>
                      <a:pt x="51" y="65"/>
                    </a:cubicBezTo>
                    <a:cubicBezTo>
                      <a:pt x="51" y="113"/>
                      <a:pt x="51" y="160"/>
                      <a:pt x="51" y="208"/>
                    </a:cubicBezTo>
                    <a:cubicBezTo>
                      <a:pt x="100" y="208"/>
                      <a:pt x="149" y="208"/>
                      <a:pt x="198" y="208"/>
                    </a:cubicBezTo>
                    <a:cubicBezTo>
                      <a:pt x="198" y="221"/>
                      <a:pt x="197" y="255"/>
                      <a:pt x="173" y="289"/>
                    </a:cubicBezTo>
                    <a:cubicBezTo>
                      <a:pt x="170" y="293"/>
                      <a:pt x="146" y="326"/>
                      <a:pt x="101" y="340"/>
                    </a:cubicBezTo>
                    <a:cubicBezTo>
                      <a:pt x="78" y="347"/>
                      <a:pt x="57" y="347"/>
                      <a:pt x="41" y="347"/>
                    </a:cubicBezTo>
                    <a:cubicBezTo>
                      <a:pt x="24" y="346"/>
                      <a:pt x="10" y="344"/>
                      <a:pt x="0" y="342"/>
                    </a:cubicBezTo>
                    <a:cubicBezTo>
                      <a:pt x="0" y="360"/>
                      <a:pt x="0" y="377"/>
                      <a:pt x="0" y="395"/>
                    </a:cubicBezTo>
                    <a:cubicBezTo>
                      <a:pt x="87" y="395"/>
                      <a:pt x="175" y="395"/>
                      <a:pt x="262" y="395"/>
                    </a:cubicBezTo>
                    <a:cubicBezTo>
                      <a:pt x="262" y="412"/>
                      <a:pt x="262" y="428"/>
                      <a:pt x="262" y="445"/>
                    </a:cubicBezTo>
                    <a:cubicBezTo>
                      <a:pt x="175" y="445"/>
                      <a:pt x="87" y="445"/>
                      <a:pt x="0" y="445"/>
                    </a:cubicBezTo>
                    <a:cubicBezTo>
                      <a:pt x="0" y="461"/>
                      <a:pt x="0" y="476"/>
                      <a:pt x="0" y="492"/>
                    </a:cubicBezTo>
                    <a:cubicBezTo>
                      <a:pt x="87" y="492"/>
                      <a:pt x="174" y="492"/>
                      <a:pt x="261" y="492"/>
                    </a:cubicBezTo>
                    <a:cubicBezTo>
                      <a:pt x="261" y="509"/>
                      <a:pt x="261" y="527"/>
                      <a:pt x="261" y="545"/>
                    </a:cubicBezTo>
                    <a:cubicBezTo>
                      <a:pt x="174" y="545"/>
                      <a:pt x="87" y="545"/>
                      <a:pt x="0" y="545"/>
                    </a:cubicBezTo>
                    <a:cubicBezTo>
                      <a:pt x="0" y="565"/>
                      <a:pt x="0" y="586"/>
                      <a:pt x="0" y="606"/>
                    </a:cubicBezTo>
                    <a:cubicBezTo>
                      <a:pt x="126" y="606"/>
                      <a:pt x="252" y="606"/>
                      <a:pt x="378" y="606"/>
                    </a:cubicBezTo>
                    <a:cubicBezTo>
                      <a:pt x="378" y="404"/>
                      <a:pt x="378" y="202"/>
                      <a:pt x="378" y="0"/>
                    </a:cubicBezTo>
                    <a:cubicBezTo>
                      <a:pt x="252" y="0"/>
                      <a:pt x="126" y="0"/>
                      <a:pt x="0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050"/>
              </a:p>
            </p:txBody>
          </p:sp>
        </p:grpSp>
      </p:grpSp>
      <p:sp>
        <p:nvSpPr>
          <p:cNvPr id="23" name="Rounded Rectangle 3">
            <a:extLst>
              <a:ext uri="{FF2B5EF4-FFF2-40B4-BE49-F238E27FC236}">
                <a16:creationId xmlns:a16="http://schemas.microsoft.com/office/drawing/2014/main" id="{C02555D0-4AB9-4BE0-A222-DCCC8492EAD6}"/>
              </a:ext>
            </a:extLst>
          </p:cNvPr>
          <p:cNvSpPr/>
          <p:nvPr userDrawn="1"/>
        </p:nvSpPr>
        <p:spPr>
          <a:xfrm rot="5400000">
            <a:off x="1948934" y="3912562"/>
            <a:ext cx="76235" cy="1668469"/>
          </a:xfrm>
          <a:prstGeom prst="roundRect">
            <a:avLst>
              <a:gd name="adj" fmla="val 50000"/>
            </a:avLst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013">
              <a:solidFill>
                <a:schemeClr val="bg1"/>
              </a:solidFill>
            </a:endParaRPr>
          </a:p>
        </p:txBody>
      </p:sp>
      <p:grpSp>
        <p:nvGrpSpPr>
          <p:cNvPr id="24" name="Grupo 23">
            <a:extLst>
              <a:ext uri="{FF2B5EF4-FFF2-40B4-BE49-F238E27FC236}">
                <a16:creationId xmlns:a16="http://schemas.microsoft.com/office/drawing/2014/main" id="{592B1C76-722C-41D5-8359-B6DD667B7D5D}"/>
              </a:ext>
            </a:extLst>
          </p:cNvPr>
          <p:cNvGrpSpPr/>
          <p:nvPr userDrawn="1"/>
        </p:nvGrpSpPr>
        <p:grpSpPr>
          <a:xfrm>
            <a:off x="2141954" y="972509"/>
            <a:ext cx="679333" cy="682777"/>
            <a:chOff x="2844390" y="1337313"/>
            <a:chExt cx="905777" cy="910369"/>
          </a:xfrm>
          <a:solidFill>
            <a:srgbClr val="FFFFFF"/>
          </a:solidFill>
        </p:grpSpPr>
        <p:sp>
          <p:nvSpPr>
            <p:cNvPr id="25" name="Rounded Rectangle 3">
              <a:extLst>
                <a:ext uri="{FF2B5EF4-FFF2-40B4-BE49-F238E27FC236}">
                  <a16:creationId xmlns:a16="http://schemas.microsoft.com/office/drawing/2014/main" id="{15D29B57-F1C1-4C2E-B979-DC9F1EDCB973}"/>
                </a:ext>
              </a:extLst>
            </p:cNvPr>
            <p:cNvSpPr/>
            <p:nvPr userDrawn="1"/>
          </p:nvSpPr>
          <p:spPr>
            <a:xfrm rot="10800000">
              <a:off x="3620828" y="1341905"/>
              <a:ext cx="129339" cy="905777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013">
                <a:solidFill>
                  <a:schemeClr val="bg1"/>
                </a:solidFill>
              </a:endParaRPr>
            </a:p>
          </p:txBody>
        </p:sp>
        <p:sp>
          <p:nvSpPr>
            <p:cNvPr id="26" name="Rounded Rectangle 3">
              <a:extLst>
                <a:ext uri="{FF2B5EF4-FFF2-40B4-BE49-F238E27FC236}">
                  <a16:creationId xmlns:a16="http://schemas.microsoft.com/office/drawing/2014/main" id="{F34E0855-2B38-41A5-84CF-69A89350AA43}"/>
                </a:ext>
              </a:extLst>
            </p:cNvPr>
            <p:cNvSpPr/>
            <p:nvPr userDrawn="1"/>
          </p:nvSpPr>
          <p:spPr>
            <a:xfrm rot="5400000">
              <a:off x="3232609" y="949094"/>
              <a:ext cx="129339" cy="905777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013">
                <a:solidFill>
                  <a:schemeClr val="bg1"/>
                </a:solidFill>
              </a:endParaRPr>
            </a:p>
          </p:txBody>
        </p:sp>
      </p:grpSp>
      <p:grpSp>
        <p:nvGrpSpPr>
          <p:cNvPr id="27" name="Gráfico 10">
            <a:extLst>
              <a:ext uri="{FF2B5EF4-FFF2-40B4-BE49-F238E27FC236}">
                <a16:creationId xmlns:a16="http://schemas.microsoft.com/office/drawing/2014/main" id="{49C2B16C-F71D-4603-8F5E-0BFE0FF6370F}"/>
              </a:ext>
            </a:extLst>
          </p:cNvPr>
          <p:cNvGrpSpPr/>
          <p:nvPr userDrawn="1"/>
        </p:nvGrpSpPr>
        <p:grpSpPr>
          <a:xfrm>
            <a:off x="470432" y="4093530"/>
            <a:ext cx="637025" cy="637025"/>
            <a:chOff x="627235" y="5458033"/>
            <a:chExt cx="849367" cy="849367"/>
          </a:xfrm>
          <a:solidFill>
            <a:srgbClr val="00BFF3"/>
          </a:solidFill>
        </p:grpSpPr>
        <p:sp>
          <p:nvSpPr>
            <p:cNvPr id="28" name="Forma libre: forma 27">
              <a:extLst>
                <a:ext uri="{FF2B5EF4-FFF2-40B4-BE49-F238E27FC236}">
                  <a16:creationId xmlns:a16="http://schemas.microsoft.com/office/drawing/2014/main" id="{21D044AB-97CD-4672-88F8-739DB088FE77}"/>
                </a:ext>
              </a:extLst>
            </p:cNvPr>
            <p:cNvSpPr/>
            <p:nvPr userDrawn="1"/>
          </p:nvSpPr>
          <p:spPr>
            <a:xfrm>
              <a:off x="627235" y="5458033"/>
              <a:ext cx="849367" cy="849367"/>
            </a:xfrm>
            <a:custGeom>
              <a:avLst/>
              <a:gdLst>
                <a:gd name="connsiteX0" fmla="*/ 849367 w 849367"/>
                <a:gd name="connsiteY0" fmla="*/ 424684 h 849367"/>
                <a:gd name="connsiteX1" fmla="*/ 424684 w 849367"/>
                <a:gd name="connsiteY1" fmla="*/ 849367 h 849367"/>
                <a:gd name="connsiteX2" fmla="*/ 0 w 849367"/>
                <a:gd name="connsiteY2" fmla="*/ 424684 h 849367"/>
                <a:gd name="connsiteX3" fmla="*/ 424684 w 849367"/>
                <a:gd name="connsiteY3" fmla="*/ 0 h 849367"/>
                <a:gd name="connsiteX4" fmla="*/ 849367 w 849367"/>
                <a:gd name="connsiteY4" fmla="*/ 424684 h 8493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49367" h="849367">
                  <a:moveTo>
                    <a:pt x="849367" y="424684"/>
                  </a:moveTo>
                  <a:cubicBezTo>
                    <a:pt x="849367" y="659230"/>
                    <a:pt x="659230" y="849367"/>
                    <a:pt x="424684" y="849367"/>
                  </a:cubicBezTo>
                  <a:cubicBezTo>
                    <a:pt x="190137" y="849367"/>
                    <a:pt x="0" y="659230"/>
                    <a:pt x="0" y="424684"/>
                  </a:cubicBezTo>
                  <a:cubicBezTo>
                    <a:pt x="0" y="190137"/>
                    <a:pt x="190137" y="0"/>
                    <a:pt x="424684" y="0"/>
                  </a:cubicBezTo>
                  <a:cubicBezTo>
                    <a:pt x="659230" y="0"/>
                    <a:pt x="849367" y="190137"/>
                    <a:pt x="849367" y="424684"/>
                  </a:cubicBezTo>
                  <a:close/>
                </a:path>
              </a:pathLst>
            </a:custGeom>
            <a:solidFill>
              <a:srgbClr val="41B9B7"/>
            </a:solidFill>
            <a:ln w="228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PE" sz="1050"/>
            </a:p>
          </p:txBody>
        </p:sp>
        <p:sp>
          <p:nvSpPr>
            <p:cNvPr id="29" name="Forma libre: forma 28">
              <a:extLst>
                <a:ext uri="{FF2B5EF4-FFF2-40B4-BE49-F238E27FC236}">
                  <a16:creationId xmlns:a16="http://schemas.microsoft.com/office/drawing/2014/main" id="{213F88CD-4726-426F-B5A9-9C58F2F4769F}"/>
                </a:ext>
              </a:extLst>
            </p:cNvPr>
            <p:cNvSpPr/>
            <p:nvPr/>
          </p:nvSpPr>
          <p:spPr>
            <a:xfrm>
              <a:off x="736500" y="5562370"/>
              <a:ext cx="662009" cy="640647"/>
            </a:xfrm>
            <a:custGeom>
              <a:avLst/>
              <a:gdLst>
                <a:gd name="connsiteX0" fmla="*/ 398577 w 662009"/>
                <a:gd name="connsiteY0" fmla="*/ 121941 h 640647"/>
                <a:gd name="connsiteX1" fmla="*/ 398577 w 662009"/>
                <a:gd name="connsiteY1" fmla="*/ 121941 h 640647"/>
                <a:gd name="connsiteX2" fmla="*/ 383196 w 662009"/>
                <a:gd name="connsiteY2" fmla="*/ 121941 h 640647"/>
                <a:gd name="connsiteX3" fmla="*/ 383219 w 662009"/>
                <a:gd name="connsiteY3" fmla="*/ 0 h 640647"/>
                <a:gd name="connsiteX4" fmla="*/ 0 w 662009"/>
                <a:gd name="connsiteY4" fmla="*/ 64133 h 640647"/>
                <a:gd name="connsiteX5" fmla="*/ 0 w 662009"/>
                <a:gd name="connsiteY5" fmla="*/ 576124 h 640647"/>
                <a:gd name="connsiteX6" fmla="*/ 383128 w 662009"/>
                <a:gd name="connsiteY6" fmla="*/ 640647 h 640647"/>
                <a:gd name="connsiteX7" fmla="*/ 383219 w 662009"/>
                <a:gd name="connsiteY7" fmla="*/ 122514 h 640647"/>
                <a:gd name="connsiteX8" fmla="*/ 398072 w 662009"/>
                <a:gd name="connsiteY8" fmla="*/ 122514 h 640647"/>
                <a:gd name="connsiteX9" fmla="*/ 398049 w 662009"/>
                <a:gd name="connsiteY9" fmla="*/ 152655 h 640647"/>
                <a:gd name="connsiteX10" fmla="*/ 630608 w 662009"/>
                <a:gd name="connsiteY10" fmla="*/ 152655 h 640647"/>
                <a:gd name="connsiteX11" fmla="*/ 630608 w 662009"/>
                <a:gd name="connsiteY11" fmla="*/ 440087 h 640647"/>
                <a:gd name="connsiteX12" fmla="*/ 614907 w 662009"/>
                <a:gd name="connsiteY12" fmla="*/ 440087 h 640647"/>
                <a:gd name="connsiteX13" fmla="*/ 614907 w 662009"/>
                <a:gd name="connsiteY13" fmla="*/ 168264 h 640647"/>
                <a:gd name="connsiteX14" fmla="*/ 397958 w 662009"/>
                <a:gd name="connsiteY14" fmla="*/ 168242 h 640647"/>
                <a:gd name="connsiteX15" fmla="*/ 397958 w 662009"/>
                <a:gd name="connsiteY15" fmla="*/ 208010 h 640647"/>
                <a:gd name="connsiteX16" fmla="*/ 413177 w 662009"/>
                <a:gd name="connsiteY16" fmla="*/ 206337 h 640647"/>
                <a:gd name="connsiteX17" fmla="*/ 427457 w 662009"/>
                <a:gd name="connsiteY17" fmla="*/ 205236 h 640647"/>
                <a:gd name="connsiteX18" fmla="*/ 427457 w 662009"/>
                <a:gd name="connsiteY18" fmla="*/ 287340 h 640647"/>
                <a:gd name="connsiteX19" fmla="*/ 511509 w 662009"/>
                <a:gd name="connsiteY19" fmla="*/ 287340 h 640647"/>
                <a:gd name="connsiteX20" fmla="*/ 497298 w 662009"/>
                <a:gd name="connsiteY20" fmla="*/ 333435 h 640647"/>
                <a:gd name="connsiteX21" fmla="*/ 455879 w 662009"/>
                <a:gd name="connsiteY21" fmla="*/ 363003 h 640647"/>
                <a:gd name="connsiteX22" fmla="*/ 421933 w 662009"/>
                <a:gd name="connsiteY22" fmla="*/ 366624 h 640647"/>
                <a:gd name="connsiteX23" fmla="*/ 397958 w 662009"/>
                <a:gd name="connsiteY23" fmla="*/ 363988 h 640647"/>
                <a:gd name="connsiteX24" fmla="*/ 397958 w 662009"/>
                <a:gd name="connsiteY24" fmla="*/ 394428 h 640647"/>
                <a:gd name="connsiteX25" fmla="*/ 548412 w 662009"/>
                <a:gd name="connsiteY25" fmla="*/ 394428 h 640647"/>
                <a:gd name="connsiteX26" fmla="*/ 548412 w 662009"/>
                <a:gd name="connsiteY26" fmla="*/ 423079 h 640647"/>
                <a:gd name="connsiteX27" fmla="*/ 397935 w 662009"/>
                <a:gd name="connsiteY27" fmla="*/ 423079 h 640647"/>
                <a:gd name="connsiteX28" fmla="*/ 397935 w 662009"/>
                <a:gd name="connsiteY28" fmla="*/ 449851 h 640647"/>
                <a:gd name="connsiteX29" fmla="*/ 547518 w 662009"/>
                <a:gd name="connsiteY29" fmla="*/ 449851 h 640647"/>
                <a:gd name="connsiteX30" fmla="*/ 547518 w 662009"/>
                <a:gd name="connsiteY30" fmla="*/ 480313 h 640647"/>
                <a:gd name="connsiteX31" fmla="*/ 397912 w 662009"/>
                <a:gd name="connsiteY31" fmla="*/ 480313 h 640647"/>
                <a:gd name="connsiteX32" fmla="*/ 397912 w 662009"/>
                <a:gd name="connsiteY32" fmla="*/ 515406 h 640647"/>
                <a:gd name="connsiteX33" fmla="*/ 614907 w 662009"/>
                <a:gd name="connsiteY33" fmla="*/ 515406 h 640647"/>
                <a:gd name="connsiteX34" fmla="*/ 614907 w 662009"/>
                <a:gd name="connsiteY34" fmla="*/ 440591 h 640647"/>
                <a:gd name="connsiteX35" fmla="*/ 630608 w 662009"/>
                <a:gd name="connsiteY35" fmla="*/ 440591 h 640647"/>
                <a:gd name="connsiteX36" fmla="*/ 630608 w 662009"/>
                <a:gd name="connsiteY36" fmla="*/ 440591 h 640647"/>
                <a:gd name="connsiteX37" fmla="*/ 662010 w 662009"/>
                <a:gd name="connsiteY37" fmla="*/ 440591 h 640647"/>
                <a:gd name="connsiteX38" fmla="*/ 662010 w 662009"/>
                <a:gd name="connsiteY38" fmla="*/ 122101 h 640647"/>
                <a:gd name="connsiteX39" fmla="*/ 398577 w 662009"/>
                <a:gd name="connsiteY39" fmla="*/ 121941 h 640647"/>
                <a:gd name="connsiteX40" fmla="*/ 267834 w 662009"/>
                <a:gd name="connsiteY40" fmla="*/ 452946 h 640647"/>
                <a:gd name="connsiteX41" fmla="*/ 177387 w 662009"/>
                <a:gd name="connsiteY41" fmla="*/ 482743 h 640647"/>
                <a:gd name="connsiteX42" fmla="*/ 90470 w 662009"/>
                <a:gd name="connsiteY42" fmla="*/ 460808 h 640647"/>
                <a:gd name="connsiteX43" fmla="*/ 86230 w 662009"/>
                <a:gd name="connsiteY43" fmla="*/ 457988 h 640647"/>
                <a:gd name="connsiteX44" fmla="*/ 100899 w 662009"/>
                <a:gd name="connsiteY44" fmla="*/ 409281 h 640647"/>
                <a:gd name="connsiteX45" fmla="*/ 108509 w 662009"/>
                <a:gd name="connsiteY45" fmla="*/ 413957 h 640647"/>
                <a:gd name="connsiteX46" fmla="*/ 180275 w 662009"/>
                <a:gd name="connsiteY46" fmla="*/ 434196 h 640647"/>
                <a:gd name="connsiteX47" fmla="*/ 241521 w 662009"/>
                <a:gd name="connsiteY47" fmla="*/ 385511 h 640647"/>
                <a:gd name="connsiteX48" fmla="*/ 184561 w 662009"/>
                <a:gd name="connsiteY48" fmla="*/ 327177 h 640647"/>
                <a:gd name="connsiteX49" fmla="*/ 94160 w 662009"/>
                <a:gd name="connsiteY49" fmla="*/ 228478 h 640647"/>
                <a:gd name="connsiteX50" fmla="*/ 206359 w 662009"/>
                <a:gd name="connsiteY50" fmla="*/ 133195 h 640647"/>
                <a:gd name="connsiteX51" fmla="*/ 281747 w 662009"/>
                <a:gd name="connsiteY51" fmla="*/ 150042 h 640647"/>
                <a:gd name="connsiteX52" fmla="*/ 286698 w 662009"/>
                <a:gd name="connsiteY52" fmla="*/ 152838 h 640647"/>
                <a:gd name="connsiteX53" fmla="*/ 270653 w 662009"/>
                <a:gd name="connsiteY53" fmla="*/ 200285 h 640647"/>
                <a:gd name="connsiteX54" fmla="*/ 263479 w 662009"/>
                <a:gd name="connsiteY54" fmla="*/ 196366 h 640647"/>
                <a:gd name="connsiteX55" fmla="*/ 204938 w 662009"/>
                <a:gd name="connsiteY55" fmla="*/ 181742 h 640647"/>
                <a:gd name="connsiteX56" fmla="*/ 150455 w 662009"/>
                <a:gd name="connsiteY56" fmla="*/ 223665 h 640647"/>
                <a:gd name="connsiteX57" fmla="*/ 210806 w 662009"/>
                <a:gd name="connsiteY57" fmla="*/ 280051 h 640647"/>
                <a:gd name="connsiteX58" fmla="*/ 298296 w 662009"/>
                <a:gd name="connsiteY58" fmla="*/ 382119 h 640647"/>
                <a:gd name="connsiteX59" fmla="*/ 267834 w 662009"/>
                <a:gd name="connsiteY59" fmla="*/ 452946 h 6406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</a:cxnLst>
              <a:rect l="l" t="t" r="r" b="b"/>
              <a:pathLst>
                <a:path w="662009" h="640647">
                  <a:moveTo>
                    <a:pt x="398577" y="121941"/>
                  </a:moveTo>
                  <a:lnTo>
                    <a:pt x="398577" y="121941"/>
                  </a:lnTo>
                  <a:lnTo>
                    <a:pt x="383196" y="121941"/>
                  </a:lnTo>
                  <a:cubicBezTo>
                    <a:pt x="383196" y="81301"/>
                    <a:pt x="383219" y="40662"/>
                    <a:pt x="383219" y="0"/>
                  </a:cubicBezTo>
                  <a:cubicBezTo>
                    <a:pt x="255480" y="21385"/>
                    <a:pt x="127740" y="42748"/>
                    <a:pt x="0" y="64133"/>
                  </a:cubicBezTo>
                  <a:cubicBezTo>
                    <a:pt x="0" y="234805"/>
                    <a:pt x="0" y="405476"/>
                    <a:pt x="0" y="576124"/>
                  </a:cubicBezTo>
                  <a:cubicBezTo>
                    <a:pt x="127717" y="597624"/>
                    <a:pt x="255411" y="619147"/>
                    <a:pt x="383128" y="640647"/>
                  </a:cubicBezTo>
                  <a:cubicBezTo>
                    <a:pt x="383151" y="467982"/>
                    <a:pt x="383196" y="295179"/>
                    <a:pt x="383219" y="122514"/>
                  </a:cubicBezTo>
                  <a:lnTo>
                    <a:pt x="398072" y="122514"/>
                  </a:lnTo>
                  <a:cubicBezTo>
                    <a:pt x="398072" y="132530"/>
                    <a:pt x="398049" y="142639"/>
                    <a:pt x="398049" y="152655"/>
                  </a:cubicBezTo>
                  <a:cubicBezTo>
                    <a:pt x="475569" y="152655"/>
                    <a:pt x="553088" y="152655"/>
                    <a:pt x="630608" y="152655"/>
                  </a:cubicBezTo>
                  <a:cubicBezTo>
                    <a:pt x="630608" y="248397"/>
                    <a:pt x="630608" y="344322"/>
                    <a:pt x="630608" y="440087"/>
                  </a:cubicBezTo>
                  <a:lnTo>
                    <a:pt x="614907" y="440087"/>
                  </a:lnTo>
                  <a:cubicBezTo>
                    <a:pt x="614907" y="349548"/>
                    <a:pt x="614907" y="258803"/>
                    <a:pt x="614907" y="168264"/>
                  </a:cubicBezTo>
                  <a:cubicBezTo>
                    <a:pt x="542590" y="168264"/>
                    <a:pt x="470274" y="168242"/>
                    <a:pt x="397958" y="168242"/>
                  </a:cubicBezTo>
                  <a:cubicBezTo>
                    <a:pt x="397958" y="181490"/>
                    <a:pt x="397958" y="194761"/>
                    <a:pt x="397958" y="208010"/>
                  </a:cubicBezTo>
                  <a:cubicBezTo>
                    <a:pt x="400296" y="207781"/>
                    <a:pt x="407149" y="206910"/>
                    <a:pt x="413177" y="206337"/>
                  </a:cubicBezTo>
                  <a:cubicBezTo>
                    <a:pt x="419435" y="205741"/>
                    <a:pt x="424890" y="205488"/>
                    <a:pt x="427457" y="205236"/>
                  </a:cubicBezTo>
                  <a:cubicBezTo>
                    <a:pt x="427457" y="232604"/>
                    <a:pt x="427457" y="259972"/>
                    <a:pt x="427457" y="287340"/>
                  </a:cubicBezTo>
                  <a:cubicBezTo>
                    <a:pt x="455467" y="287340"/>
                    <a:pt x="483499" y="287340"/>
                    <a:pt x="511509" y="287340"/>
                  </a:cubicBezTo>
                  <a:cubicBezTo>
                    <a:pt x="511601" y="294491"/>
                    <a:pt x="510867" y="314272"/>
                    <a:pt x="497298" y="333435"/>
                  </a:cubicBezTo>
                  <a:cubicBezTo>
                    <a:pt x="495648" y="335772"/>
                    <a:pt x="481551" y="355118"/>
                    <a:pt x="455879" y="363003"/>
                  </a:cubicBezTo>
                  <a:cubicBezTo>
                    <a:pt x="442677" y="367060"/>
                    <a:pt x="430597" y="366808"/>
                    <a:pt x="421933" y="366624"/>
                  </a:cubicBezTo>
                  <a:cubicBezTo>
                    <a:pt x="412100" y="366418"/>
                    <a:pt x="403894" y="365180"/>
                    <a:pt x="397958" y="363988"/>
                  </a:cubicBezTo>
                  <a:cubicBezTo>
                    <a:pt x="397958" y="374143"/>
                    <a:pt x="397958" y="384274"/>
                    <a:pt x="397958" y="394428"/>
                  </a:cubicBezTo>
                  <a:cubicBezTo>
                    <a:pt x="448109" y="394428"/>
                    <a:pt x="498261" y="394428"/>
                    <a:pt x="548412" y="394428"/>
                  </a:cubicBezTo>
                  <a:cubicBezTo>
                    <a:pt x="548412" y="403986"/>
                    <a:pt x="548412" y="413521"/>
                    <a:pt x="548412" y="423079"/>
                  </a:cubicBezTo>
                  <a:cubicBezTo>
                    <a:pt x="498261" y="423079"/>
                    <a:pt x="448086" y="423079"/>
                    <a:pt x="397935" y="423079"/>
                  </a:cubicBezTo>
                  <a:cubicBezTo>
                    <a:pt x="397935" y="431996"/>
                    <a:pt x="397935" y="440935"/>
                    <a:pt x="397935" y="449851"/>
                  </a:cubicBezTo>
                  <a:cubicBezTo>
                    <a:pt x="447788" y="449851"/>
                    <a:pt x="497665" y="449851"/>
                    <a:pt x="547518" y="449851"/>
                  </a:cubicBezTo>
                  <a:cubicBezTo>
                    <a:pt x="547518" y="460005"/>
                    <a:pt x="547518" y="470159"/>
                    <a:pt x="547518" y="480313"/>
                  </a:cubicBezTo>
                  <a:cubicBezTo>
                    <a:pt x="497642" y="480313"/>
                    <a:pt x="447765" y="480313"/>
                    <a:pt x="397912" y="480313"/>
                  </a:cubicBezTo>
                  <a:cubicBezTo>
                    <a:pt x="397912" y="492003"/>
                    <a:pt x="397912" y="503693"/>
                    <a:pt x="397912" y="515406"/>
                  </a:cubicBezTo>
                  <a:cubicBezTo>
                    <a:pt x="470251" y="515406"/>
                    <a:pt x="542567" y="515406"/>
                    <a:pt x="614907" y="515406"/>
                  </a:cubicBezTo>
                  <a:cubicBezTo>
                    <a:pt x="614907" y="490468"/>
                    <a:pt x="614907" y="465529"/>
                    <a:pt x="614907" y="440591"/>
                  </a:cubicBezTo>
                  <a:lnTo>
                    <a:pt x="630608" y="440591"/>
                  </a:lnTo>
                  <a:cubicBezTo>
                    <a:pt x="630608" y="440591"/>
                    <a:pt x="630608" y="440591"/>
                    <a:pt x="630608" y="440591"/>
                  </a:cubicBezTo>
                  <a:cubicBezTo>
                    <a:pt x="641083" y="440591"/>
                    <a:pt x="651535" y="440591"/>
                    <a:pt x="662010" y="440591"/>
                  </a:cubicBezTo>
                  <a:cubicBezTo>
                    <a:pt x="662010" y="334420"/>
                    <a:pt x="662010" y="228249"/>
                    <a:pt x="662010" y="122101"/>
                  </a:cubicBezTo>
                  <a:cubicBezTo>
                    <a:pt x="574199" y="122032"/>
                    <a:pt x="486388" y="121987"/>
                    <a:pt x="398577" y="121941"/>
                  </a:cubicBezTo>
                  <a:close/>
                  <a:moveTo>
                    <a:pt x="267834" y="452946"/>
                  </a:moveTo>
                  <a:cubicBezTo>
                    <a:pt x="246334" y="472451"/>
                    <a:pt x="215070" y="482743"/>
                    <a:pt x="177387" y="482743"/>
                  </a:cubicBezTo>
                  <a:cubicBezTo>
                    <a:pt x="145572" y="482743"/>
                    <a:pt x="109838" y="473735"/>
                    <a:pt x="90470" y="460808"/>
                  </a:cubicBezTo>
                  <a:lnTo>
                    <a:pt x="86230" y="457988"/>
                  </a:lnTo>
                  <a:lnTo>
                    <a:pt x="100899" y="409281"/>
                  </a:lnTo>
                  <a:lnTo>
                    <a:pt x="108509" y="413957"/>
                  </a:lnTo>
                  <a:cubicBezTo>
                    <a:pt x="129092" y="426632"/>
                    <a:pt x="155933" y="434196"/>
                    <a:pt x="180275" y="434196"/>
                  </a:cubicBezTo>
                  <a:cubicBezTo>
                    <a:pt x="218049" y="434196"/>
                    <a:pt x="241521" y="415538"/>
                    <a:pt x="241521" y="385511"/>
                  </a:cubicBezTo>
                  <a:cubicBezTo>
                    <a:pt x="241521" y="358625"/>
                    <a:pt x="226622" y="343359"/>
                    <a:pt x="184561" y="327177"/>
                  </a:cubicBezTo>
                  <a:cubicBezTo>
                    <a:pt x="122926" y="305333"/>
                    <a:pt x="94160" y="273954"/>
                    <a:pt x="94160" y="228478"/>
                  </a:cubicBezTo>
                  <a:cubicBezTo>
                    <a:pt x="94160" y="172367"/>
                    <a:pt x="140301" y="133195"/>
                    <a:pt x="206359" y="133195"/>
                  </a:cubicBezTo>
                  <a:cubicBezTo>
                    <a:pt x="246082" y="133195"/>
                    <a:pt x="270630" y="143739"/>
                    <a:pt x="281747" y="150042"/>
                  </a:cubicBezTo>
                  <a:lnTo>
                    <a:pt x="286698" y="152838"/>
                  </a:lnTo>
                  <a:lnTo>
                    <a:pt x="270653" y="200285"/>
                  </a:lnTo>
                  <a:lnTo>
                    <a:pt x="263479" y="196366"/>
                  </a:lnTo>
                  <a:cubicBezTo>
                    <a:pt x="251262" y="189696"/>
                    <a:pt x="231160" y="181742"/>
                    <a:pt x="204938" y="181742"/>
                  </a:cubicBezTo>
                  <a:cubicBezTo>
                    <a:pt x="167302" y="181742"/>
                    <a:pt x="150455" y="202807"/>
                    <a:pt x="150455" y="223665"/>
                  </a:cubicBezTo>
                  <a:cubicBezTo>
                    <a:pt x="150455" y="248672"/>
                    <a:pt x="165124" y="262379"/>
                    <a:pt x="210806" y="280051"/>
                  </a:cubicBezTo>
                  <a:cubicBezTo>
                    <a:pt x="272143" y="303729"/>
                    <a:pt x="298296" y="334260"/>
                    <a:pt x="298296" y="382119"/>
                  </a:cubicBezTo>
                  <a:cubicBezTo>
                    <a:pt x="298296" y="409968"/>
                    <a:pt x="287478" y="435113"/>
                    <a:pt x="267834" y="452946"/>
                  </a:cubicBezTo>
                  <a:close/>
                </a:path>
              </a:pathLst>
            </a:custGeom>
            <a:solidFill>
              <a:srgbClr val="FFFFFF"/>
            </a:solidFill>
            <a:ln w="228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PE" sz="1050"/>
            </a:p>
          </p:txBody>
        </p:sp>
      </p:grpSp>
    </p:spTree>
    <p:extLst>
      <p:ext uri="{BB962C8B-B14F-4D97-AF65-F5344CB8AC3E}">
        <p14:creationId xmlns:p14="http://schemas.microsoft.com/office/powerpoint/2010/main" val="2675963641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6" r:id="rId2"/>
    <p:sldLayoutId id="2147483657" r:id="rId3"/>
    <p:sldLayoutId id="2147483660" r:id="rId4"/>
    <p:sldLayoutId id="2147483662" r:id="rId5"/>
    <p:sldLayoutId id="2147483663" r:id="rId6"/>
    <p:sldLayoutId id="2147483665" r:id="rId7"/>
  </p:sldLayoutIdLst>
  <mc:AlternateContent xmlns:mc="http://schemas.openxmlformats.org/markup-compatibility/2006" xmlns:p14="http://schemas.microsoft.com/office/powerpoint/2010/main">
    <mc:Choice Requires="p14">
      <p:transition p14:dur="10"/>
    </mc:Choice>
    <mc:Fallback xmlns:p159="http://schemas.microsoft.com/office/powerpoint/2015/09/main" xmlns:p15="http://schemas.microsoft.com/office/powerpoint/2012/main" xmlns:a14="http://schemas.microsoft.com/office/drawing/2010/main" xmlns="">
      <p:transition/>
    </mc:Fallback>
  </mc:AlternateConten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微软雅黑" pitchFamily="34" charset="-122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/>
        <a:buChar char="•"/>
        <a:defRPr sz="3200" kern="1200">
          <a:solidFill>
            <a:schemeClr val="tx1"/>
          </a:solidFill>
          <a:latin typeface="+mn-lt"/>
          <a:ea typeface="微软雅黑" pitchFamily="34" charset="-122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/>
        <a:buChar char="–"/>
        <a:defRPr sz="2800" kern="1200">
          <a:solidFill>
            <a:schemeClr val="tx1"/>
          </a:solidFill>
          <a:latin typeface="+mn-lt"/>
          <a:ea typeface="微软雅黑" pitchFamily="34" charset="-122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/>
        <a:buChar char="•"/>
        <a:defRPr sz="2400" kern="1200">
          <a:solidFill>
            <a:schemeClr val="tx1"/>
          </a:solidFill>
          <a:latin typeface="+mn-lt"/>
          <a:ea typeface="微软雅黑" pitchFamily="34" charset="-122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/>
        <a:buChar char="–"/>
        <a:defRPr sz="2000" kern="1200">
          <a:solidFill>
            <a:schemeClr val="tx1"/>
          </a:solidFill>
          <a:latin typeface="+mn-lt"/>
          <a:ea typeface="微软雅黑" pitchFamily="34" charset="-122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/>
        <a:buChar char="»"/>
        <a:defRPr sz="2000" kern="1200">
          <a:solidFill>
            <a:schemeClr val="tx1"/>
          </a:solidFill>
          <a:latin typeface="+mn-lt"/>
          <a:ea typeface="微软雅黑" pitchFamily="34" charset="-122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6" Type="http://schemas.microsoft.com/office/2007/relationships/hdphoto" Target="../media/hdphoto1.wdp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4.xml"/><Relationship Id="rId4" Type="http://schemas.openxmlformats.org/officeDocument/2006/relationships/image" Target="../media/image2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7.xml"/><Relationship Id="rId4" Type="http://schemas.openxmlformats.org/officeDocument/2006/relationships/image" Target="../media/image2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25.png"/><Relationship Id="rId2" Type="http://schemas.openxmlformats.org/officeDocument/2006/relationships/tags" Target="../tags/tag2.xml"/><Relationship Id="rId1" Type="http://schemas.openxmlformats.org/officeDocument/2006/relationships/themeOverride" Target="../theme/themeOverride8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notesSlide" Target="../notesSlides/notesSlide1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9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3.xml"/><Relationship Id="rId1" Type="http://schemas.openxmlformats.org/officeDocument/2006/relationships/themeOverride" Target="../theme/themeOverride10.xml"/><Relationship Id="rId4" Type="http://schemas.openxmlformats.org/officeDocument/2006/relationships/image" Target="../media/image27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3.xml"/><Relationship Id="rId4" Type="http://schemas.openxmlformats.org/officeDocument/2006/relationships/image" Target="../media/image29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4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4.xml"/><Relationship Id="rId1" Type="http://schemas.openxmlformats.org/officeDocument/2006/relationships/themeOverride" Target="../theme/themeOverride15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5.xml"/><Relationship Id="rId1" Type="http://schemas.openxmlformats.org/officeDocument/2006/relationships/themeOverride" Target="../theme/themeOverride16.xml"/><Relationship Id="rId4" Type="http://schemas.openxmlformats.org/officeDocument/2006/relationships/notesSlide" Target="../notesSlides/notesSlide20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35.png"/><Relationship Id="rId2" Type="http://schemas.openxmlformats.org/officeDocument/2006/relationships/tags" Target="../tags/tag6.xml"/><Relationship Id="rId1" Type="http://schemas.openxmlformats.org/officeDocument/2006/relationships/themeOverride" Target="../theme/themeOverride18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notesSlide" Target="../notesSlides/notesSlide2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9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3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9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4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0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5.xml"/><Relationship Id="rId2" Type="http://schemas.openxmlformats.org/officeDocument/2006/relationships/slideLayout" Target="../slideLayouts/slideLayout4.xml"/><Relationship Id="rId1" Type="http://schemas.openxmlformats.org/officeDocument/2006/relationships/themeOverride" Target="../theme/themeOverride2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7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lidesppt.net/what-you-can-and-cannot-do-with-our-templates/" TargetMode="External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5.xml"/><Relationship Id="rId5" Type="http://schemas.openxmlformats.org/officeDocument/2006/relationships/hyperlink" Target="https://www.slidesppt.net/tutorials-and-tips/" TargetMode="External"/><Relationship Id="rId4" Type="http://schemas.openxmlformats.org/officeDocument/2006/relationships/hyperlink" Target="https://www.slidesppt.net/frequently-asked-questions/" TargetMode="Externa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png"/><Relationship Id="rId3" Type="http://schemas.openxmlformats.org/officeDocument/2006/relationships/image" Target="../media/image40.png"/><Relationship Id="rId7" Type="http://schemas.openxmlformats.org/officeDocument/2006/relationships/image" Target="../media/image44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3.png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lidesppt.net/" TargetMode="External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7" Type="http://schemas.openxmlformats.org/officeDocument/2006/relationships/image" Target="../media/image14.pn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2.xml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3.xml"/><Relationship Id="rId6" Type="http://schemas.openxmlformats.org/officeDocument/2006/relationships/chart" Target="../charts/chart3.xml"/><Relationship Id="rId5" Type="http://schemas.openxmlformats.org/officeDocument/2006/relationships/chart" Target="../charts/chart2.xml"/><Relationship Id="rId4" Type="http://schemas.openxmlformats.org/officeDocument/2006/relationships/chart" Target="../charts/char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n 9">
            <a:extLst>
              <a:ext uri="{FF2B5EF4-FFF2-40B4-BE49-F238E27FC236}">
                <a16:creationId xmlns:a16="http://schemas.microsoft.com/office/drawing/2014/main" id="{E2489CC3-9A99-4921-BE94-73308BBC528A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16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4146" y="-1589"/>
            <a:ext cx="9168145" cy="5145089"/>
          </a:xfrm>
          <a:prstGeom prst="rect">
            <a:avLst/>
          </a:prstGeom>
        </p:spPr>
      </p:pic>
      <p:sp>
        <p:nvSpPr>
          <p:cNvPr id="2" name="矩形 25">
            <a:extLst>
              <a:ext uri="{FF2B5EF4-FFF2-40B4-BE49-F238E27FC236}">
                <a16:creationId xmlns:a16="http://schemas.microsoft.com/office/drawing/2014/main" id="{A707E0DF-661A-4C4F-AC5F-3BFEB70297BA}"/>
              </a:ext>
            </a:extLst>
          </p:cNvPr>
          <p:cNvSpPr/>
          <p:nvPr/>
        </p:nvSpPr>
        <p:spPr>
          <a:xfrm>
            <a:off x="3077706" y="2407692"/>
            <a:ext cx="5680081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auto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5400" b="1" spc="300">
                <a:solidFill>
                  <a:srgbClr val="0070C0"/>
                </a:solidFill>
                <a:latin typeface="Agency FB" panose="020B0503020202020204" pitchFamily="34" charset="0"/>
                <a:cs typeface="+mn-ea"/>
                <a:sym typeface="+mn-lt"/>
              </a:rPr>
              <a:t>ENGINEERING </a:t>
            </a:r>
          </a:p>
          <a:p>
            <a:pPr algn="r" fontAlgn="auto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5400" b="1" spc="300">
                <a:solidFill>
                  <a:srgbClr val="0070C0"/>
                </a:solidFill>
                <a:latin typeface="Agency FB" panose="020B0503020202020204" pitchFamily="34" charset="0"/>
                <a:cs typeface="+mn-ea"/>
                <a:sym typeface="+mn-lt"/>
              </a:rPr>
              <a:t>THESIS</a:t>
            </a:r>
            <a:endParaRPr lang="zh-CN" altLang="en-US" sz="5400" b="1" spc="300">
              <a:solidFill>
                <a:srgbClr val="0070C0"/>
              </a:solidFill>
              <a:latin typeface="Agency FB" panose="020B0503020202020204" pitchFamily="34" charset="0"/>
              <a:cs typeface="+mn-ea"/>
              <a:sym typeface="+mn-lt"/>
            </a:endParaRPr>
          </a:p>
        </p:txBody>
      </p:sp>
      <p:sp>
        <p:nvSpPr>
          <p:cNvPr id="3" name="TextBox 7">
            <a:extLst>
              <a:ext uri="{FF2B5EF4-FFF2-40B4-BE49-F238E27FC236}">
                <a16:creationId xmlns:a16="http://schemas.microsoft.com/office/drawing/2014/main" id="{FFF86713-3E11-4BF2-8B6E-A70C0C987F6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16287" y="4136034"/>
            <a:ext cx="3896959" cy="43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r">
              <a:defRPr/>
            </a:pPr>
            <a:r>
              <a:rPr lang="en-US" altLang="zh-CN" sz="2800" b="1">
                <a:solidFill>
                  <a:srgbClr val="336987"/>
                </a:solidFill>
                <a:latin typeface="微软雅黑" panose="020B0503020204020204" pitchFamily="34" charset="-122"/>
                <a:ea typeface="微软雅黑" pitchFamily="34" charset="-122"/>
                <a:cs typeface="+mn-ea"/>
                <a:sym typeface="+mn-lt"/>
              </a:rPr>
              <a:t>Free Template</a:t>
            </a:r>
            <a:endParaRPr lang="zh-CN" altLang="en-US" sz="2800" b="1">
              <a:solidFill>
                <a:srgbClr val="336987"/>
              </a:solidFill>
              <a:latin typeface="微软雅黑" pitchFamily="34" charset="-122"/>
              <a:ea typeface="微软雅黑" pitchFamily="34" charset="-122"/>
              <a:cs typeface="+mn-ea"/>
              <a:sym typeface="+mn-lt"/>
            </a:endParaRPr>
          </a:p>
        </p:txBody>
      </p:sp>
      <p:sp>
        <p:nvSpPr>
          <p:cNvPr id="8" name="Freeform 14">
            <a:extLst>
              <a:ext uri="{FF2B5EF4-FFF2-40B4-BE49-F238E27FC236}">
                <a16:creationId xmlns:a16="http://schemas.microsoft.com/office/drawing/2014/main" id="{33C0755B-23FE-4D99-964E-9B339EA6454B}"/>
              </a:ext>
            </a:extLst>
          </p:cNvPr>
          <p:cNvSpPr/>
          <p:nvPr/>
        </p:nvSpPr>
        <p:spPr bwMode="auto">
          <a:xfrm>
            <a:off x="-12700" y="-1588"/>
            <a:ext cx="3810000" cy="3609975"/>
          </a:xfrm>
          <a:custGeom>
            <a:avLst/>
            <a:gdLst>
              <a:gd name="T0" fmla="*/ 2400 w 2400"/>
              <a:gd name="T1" fmla="*/ 0 h 2274"/>
              <a:gd name="T2" fmla="*/ 1578 w 2400"/>
              <a:gd name="T3" fmla="*/ 0 h 2274"/>
              <a:gd name="T4" fmla="*/ 0 w 2400"/>
              <a:gd name="T5" fmla="*/ 1459 h 2274"/>
              <a:gd name="T6" fmla="*/ 0 w 2400"/>
              <a:gd name="T7" fmla="*/ 2274 h 2274"/>
              <a:gd name="T8" fmla="*/ 2400 w 2400"/>
              <a:gd name="T9" fmla="*/ 27 h 2274"/>
              <a:gd name="T10" fmla="*/ 2400 w 2400"/>
              <a:gd name="T11" fmla="*/ 0 h 22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400" h="2274">
                <a:moveTo>
                  <a:pt x="2400" y="0"/>
                </a:moveTo>
                <a:lnTo>
                  <a:pt x="1578" y="0"/>
                </a:lnTo>
                <a:lnTo>
                  <a:pt x="0" y="1459"/>
                </a:lnTo>
                <a:lnTo>
                  <a:pt x="0" y="2274"/>
                </a:lnTo>
                <a:lnTo>
                  <a:pt x="2400" y="27"/>
                </a:lnTo>
                <a:lnTo>
                  <a:pt x="240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4" name="任意多边形: 形状 14">
            <a:extLst>
              <a:ext uri="{FF2B5EF4-FFF2-40B4-BE49-F238E27FC236}">
                <a16:creationId xmlns:a16="http://schemas.microsoft.com/office/drawing/2014/main" id="{1F5F8F06-B753-416A-B46A-28FF14CD9169}"/>
              </a:ext>
            </a:extLst>
          </p:cNvPr>
          <p:cNvSpPr/>
          <p:nvPr/>
        </p:nvSpPr>
        <p:spPr>
          <a:xfrm>
            <a:off x="5605333" y="4718997"/>
            <a:ext cx="3567426" cy="430887"/>
          </a:xfrm>
          <a:custGeom>
            <a:avLst/>
            <a:gdLst>
              <a:gd name="connsiteX0" fmla="*/ 3007245 w 3007245"/>
              <a:gd name="connsiteY0" fmla="*/ 0 h 480138"/>
              <a:gd name="connsiteX1" fmla="*/ 2995915 w 3007245"/>
              <a:gd name="connsiteY1" fmla="*/ 475027 h 480138"/>
              <a:gd name="connsiteX2" fmla="*/ 0 w 3007245"/>
              <a:gd name="connsiteY2" fmla="*/ 480138 h 480138"/>
              <a:gd name="connsiteX3" fmla="*/ 223827 w 3007245"/>
              <a:gd name="connsiteY3" fmla="*/ 0 h 480138"/>
              <a:gd name="connsiteX4" fmla="*/ 3007245 w 3007245"/>
              <a:gd name="connsiteY4" fmla="*/ 0 h 480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07245" h="480138">
                <a:moveTo>
                  <a:pt x="3007245" y="0"/>
                </a:moveTo>
                <a:lnTo>
                  <a:pt x="2995915" y="475027"/>
                </a:lnTo>
                <a:lnTo>
                  <a:pt x="0" y="480138"/>
                </a:lnTo>
                <a:lnTo>
                  <a:pt x="223827" y="0"/>
                </a:lnTo>
                <a:lnTo>
                  <a:pt x="3007245" y="0"/>
                </a:lnTo>
                <a:close/>
              </a:path>
            </a:pathLst>
          </a:custGeom>
          <a:solidFill>
            <a:srgbClr val="33AA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30" name="Grupo 29"/>
          <p:cNvGrpSpPr/>
          <p:nvPr/>
        </p:nvGrpSpPr>
        <p:grpSpPr>
          <a:xfrm rot="10800000">
            <a:off x="-12700" y="51470"/>
            <a:ext cx="8257108" cy="364831"/>
            <a:chOff x="-396552" y="-1078997"/>
            <a:chExt cx="9121873" cy="364831"/>
          </a:xfrm>
        </p:grpSpPr>
        <p:sp>
          <p:nvSpPr>
            <p:cNvPr id="28" name="任意多边形: 形状 13">
              <a:extLst>
                <a:ext uri="{FF2B5EF4-FFF2-40B4-BE49-F238E27FC236}">
                  <a16:creationId xmlns:a16="http://schemas.microsoft.com/office/drawing/2014/main" id="{B7B2DECF-1E02-43C1-B0EF-697B610AEC09}"/>
                </a:ext>
              </a:extLst>
            </p:cNvPr>
            <p:cNvSpPr/>
            <p:nvPr/>
          </p:nvSpPr>
          <p:spPr>
            <a:xfrm>
              <a:off x="-396552" y="-973621"/>
              <a:ext cx="6949949" cy="259455"/>
            </a:xfrm>
            <a:custGeom>
              <a:avLst/>
              <a:gdLst>
                <a:gd name="connsiteX0" fmla="*/ 0 w 9229272"/>
                <a:gd name="connsiteY0" fmla="*/ 9071 h 355600"/>
                <a:gd name="connsiteX1" fmla="*/ 9229272 w 9229272"/>
                <a:gd name="connsiteY1" fmla="*/ 0 h 355600"/>
                <a:gd name="connsiteX2" fmla="*/ 9056914 w 9229272"/>
                <a:gd name="connsiteY2" fmla="*/ 342900 h 355600"/>
                <a:gd name="connsiteX3" fmla="*/ 3629 w 9229272"/>
                <a:gd name="connsiteY3" fmla="*/ 355600 h 355600"/>
                <a:gd name="connsiteX4" fmla="*/ 0 w 9229272"/>
                <a:gd name="connsiteY4" fmla="*/ 9071 h 355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29272" h="355600">
                  <a:moveTo>
                    <a:pt x="0" y="9071"/>
                  </a:moveTo>
                  <a:lnTo>
                    <a:pt x="9229272" y="0"/>
                  </a:lnTo>
                  <a:lnTo>
                    <a:pt x="9056914" y="342900"/>
                  </a:lnTo>
                  <a:lnTo>
                    <a:pt x="3629" y="355600"/>
                  </a:lnTo>
                  <a:cubicBezTo>
                    <a:pt x="2419" y="240090"/>
                    <a:pt x="1210" y="124581"/>
                    <a:pt x="0" y="9071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9" name="任意多边形: 形状 14">
              <a:extLst>
                <a:ext uri="{FF2B5EF4-FFF2-40B4-BE49-F238E27FC236}">
                  <a16:creationId xmlns:a16="http://schemas.microsoft.com/office/drawing/2014/main" id="{1F5F8F06-B753-416A-B46A-28FF14CD9169}"/>
                </a:ext>
              </a:extLst>
            </p:cNvPr>
            <p:cNvSpPr/>
            <p:nvPr/>
          </p:nvSpPr>
          <p:spPr>
            <a:xfrm>
              <a:off x="6514677" y="-1078997"/>
              <a:ext cx="2210644" cy="358781"/>
            </a:xfrm>
            <a:custGeom>
              <a:avLst/>
              <a:gdLst>
                <a:gd name="connsiteX0" fmla="*/ 3007245 w 3007245"/>
                <a:gd name="connsiteY0" fmla="*/ 0 h 480138"/>
                <a:gd name="connsiteX1" fmla="*/ 2995915 w 3007245"/>
                <a:gd name="connsiteY1" fmla="*/ 475027 h 480138"/>
                <a:gd name="connsiteX2" fmla="*/ 0 w 3007245"/>
                <a:gd name="connsiteY2" fmla="*/ 480138 h 480138"/>
                <a:gd name="connsiteX3" fmla="*/ 223827 w 3007245"/>
                <a:gd name="connsiteY3" fmla="*/ 0 h 480138"/>
                <a:gd name="connsiteX4" fmla="*/ 3007245 w 3007245"/>
                <a:gd name="connsiteY4" fmla="*/ 0 h 4801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007245" h="480138">
                  <a:moveTo>
                    <a:pt x="3007245" y="0"/>
                  </a:moveTo>
                  <a:lnTo>
                    <a:pt x="2995915" y="475027"/>
                  </a:lnTo>
                  <a:lnTo>
                    <a:pt x="0" y="480138"/>
                  </a:lnTo>
                  <a:lnTo>
                    <a:pt x="223827" y="0"/>
                  </a:lnTo>
                  <a:lnTo>
                    <a:pt x="3007245" y="0"/>
                  </a:lnTo>
                  <a:close/>
                </a:path>
              </a:pathLst>
            </a:custGeom>
            <a:solidFill>
              <a:srgbClr val="33AAB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2" name="Flecha: pentágono 11">
            <a:extLst>
              <a:ext uri="{FF2B5EF4-FFF2-40B4-BE49-F238E27FC236}">
                <a16:creationId xmlns:a16="http://schemas.microsoft.com/office/drawing/2014/main" id="{C6BA242D-D71C-4E8B-8580-4E8089170C34}"/>
              </a:ext>
            </a:extLst>
          </p:cNvPr>
          <p:cNvSpPr/>
          <p:nvPr/>
        </p:nvSpPr>
        <p:spPr>
          <a:xfrm>
            <a:off x="-16240" y="1559834"/>
            <a:ext cx="5098128" cy="3304560"/>
          </a:xfrm>
          <a:prstGeom prst="homePlate">
            <a:avLst/>
          </a:prstGeom>
          <a:solidFill>
            <a:srgbClr val="00A9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98C22581-05DE-42D1-8923-96F2FB6162F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0872" y="1344058"/>
            <a:ext cx="5088180" cy="3799442"/>
          </a:xfrm>
          <a:prstGeom prst="rect">
            <a:avLst/>
          </a:prstGeom>
        </p:spPr>
      </p:pic>
      <p:sp>
        <p:nvSpPr>
          <p:cNvPr id="27" name="TextBox 59">
            <a:extLst>
              <a:ext uri="{FF2B5EF4-FFF2-40B4-BE49-F238E27FC236}">
                <a16:creationId xmlns:a16="http://schemas.microsoft.com/office/drawing/2014/main" id="{4274004C-C903-4831-9D71-EC7C5ED23684}"/>
              </a:ext>
            </a:extLst>
          </p:cNvPr>
          <p:cNvSpPr txBox="1"/>
          <p:nvPr/>
        </p:nvSpPr>
        <p:spPr>
          <a:xfrm>
            <a:off x="7007990" y="4773368"/>
            <a:ext cx="1673855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altLang="ko-KR" sz="1400" b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slidesppt</a:t>
            </a:r>
            <a:r>
              <a:rPr lang="en-US" altLang="ko-KR" sz="140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.net</a:t>
            </a:r>
            <a:endParaRPr lang="ko-KR" altLang="en-US" sz="140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34" name="Gráfico 10">
            <a:extLst>
              <a:ext uri="{FF2B5EF4-FFF2-40B4-BE49-F238E27FC236}">
                <a16:creationId xmlns:a16="http://schemas.microsoft.com/office/drawing/2014/main" id="{A67690AB-94BE-40C6-AE7C-FDDE5DB787E4}"/>
              </a:ext>
            </a:extLst>
          </p:cNvPr>
          <p:cNvGrpSpPr/>
          <p:nvPr/>
        </p:nvGrpSpPr>
        <p:grpSpPr>
          <a:xfrm>
            <a:off x="8757787" y="58780"/>
            <a:ext cx="357522" cy="357522"/>
            <a:chOff x="627235" y="5458033"/>
            <a:chExt cx="849367" cy="849367"/>
          </a:xfrm>
          <a:solidFill>
            <a:srgbClr val="00BFF3"/>
          </a:solidFill>
        </p:grpSpPr>
        <p:sp>
          <p:nvSpPr>
            <p:cNvPr id="35" name="Forma libre: forma 30">
              <a:extLst>
                <a:ext uri="{FF2B5EF4-FFF2-40B4-BE49-F238E27FC236}">
                  <a16:creationId xmlns:a16="http://schemas.microsoft.com/office/drawing/2014/main" id="{0276B6E4-2891-4ED1-8848-22BB209F4AC4}"/>
                </a:ext>
              </a:extLst>
            </p:cNvPr>
            <p:cNvSpPr/>
            <p:nvPr userDrawn="1"/>
          </p:nvSpPr>
          <p:spPr>
            <a:xfrm>
              <a:off x="627235" y="5458033"/>
              <a:ext cx="849367" cy="849367"/>
            </a:xfrm>
            <a:custGeom>
              <a:avLst/>
              <a:gdLst>
                <a:gd name="connsiteX0" fmla="*/ 849367 w 849367"/>
                <a:gd name="connsiteY0" fmla="*/ 424684 h 849367"/>
                <a:gd name="connsiteX1" fmla="*/ 424684 w 849367"/>
                <a:gd name="connsiteY1" fmla="*/ 849367 h 849367"/>
                <a:gd name="connsiteX2" fmla="*/ 0 w 849367"/>
                <a:gd name="connsiteY2" fmla="*/ 424684 h 849367"/>
                <a:gd name="connsiteX3" fmla="*/ 424684 w 849367"/>
                <a:gd name="connsiteY3" fmla="*/ 0 h 849367"/>
                <a:gd name="connsiteX4" fmla="*/ 849367 w 849367"/>
                <a:gd name="connsiteY4" fmla="*/ 424684 h 8493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49367" h="849367">
                  <a:moveTo>
                    <a:pt x="849367" y="424684"/>
                  </a:moveTo>
                  <a:cubicBezTo>
                    <a:pt x="849367" y="659230"/>
                    <a:pt x="659230" y="849367"/>
                    <a:pt x="424684" y="849367"/>
                  </a:cubicBezTo>
                  <a:cubicBezTo>
                    <a:pt x="190137" y="849367"/>
                    <a:pt x="0" y="659230"/>
                    <a:pt x="0" y="424684"/>
                  </a:cubicBezTo>
                  <a:cubicBezTo>
                    <a:pt x="0" y="190137"/>
                    <a:pt x="190137" y="0"/>
                    <a:pt x="424684" y="0"/>
                  </a:cubicBezTo>
                  <a:cubicBezTo>
                    <a:pt x="659230" y="0"/>
                    <a:pt x="849367" y="190137"/>
                    <a:pt x="849367" y="424684"/>
                  </a:cubicBezTo>
                  <a:close/>
                </a:path>
              </a:pathLst>
            </a:custGeom>
            <a:solidFill>
              <a:srgbClr val="41B9B7"/>
            </a:solidFill>
            <a:ln w="228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PE" sz="1050"/>
            </a:p>
          </p:txBody>
        </p:sp>
        <p:sp>
          <p:nvSpPr>
            <p:cNvPr id="36" name="Forma libre: forma 31">
              <a:extLst>
                <a:ext uri="{FF2B5EF4-FFF2-40B4-BE49-F238E27FC236}">
                  <a16:creationId xmlns:a16="http://schemas.microsoft.com/office/drawing/2014/main" id="{1FCE52E5-9FFC-4F93-A9DD-C543FD92820F}"/>
                </a:ext>
              </a:extLst>
            </p:cNvPr>
            <p:cNvSpPr/>
            <p:nvPr/>
          </p:nvSpPr>
          <p:spPr>
            <a:xfrm>
              <a:off x="736500" y="5562370"/>
              <a:ext cx="662009" cy="640647"/>
            </a:xfrm>
            <a:custGeom>
              <a:avLst/>
              <a:gdLst>
                <a:gd name="connsiteX0" fmla="*/ 398577 w 662009"/>
                <a:gd name="connsiteY0" fmla="*/ 121941 h 640647"/>
                <a:gd name="connsiteX1" fmla="*/ 398577 w 662009"/>
                <a:gd name="connsiteY1" fmla="*/ 121941 h 640647"/>
                <a:gd name="connsiteX2" fmla="*/ 383196 w 662009"/>
                <a:gd name="connsiteY2" fmla="*/ 121941 h 640647"/>
                <a:gd name="connsiteX3" fmla="*/ 383219 w 662009"/>
                <a:gd name="connsiteY3" fmla="*/ 0 h 640647"/>
                <a:gd name="connsiteX4" fmla="*/ 0 w 662009"/>
                <a:gd name="connsiteY4" fmla="*/ 64133 h 640647"/>
                <a:gd name="connsiteX5" fmla="*/ 0 w 662009"/>
                <a:gd name="connsiteY5" fmla="*/ 576124 h 640647"/>
                <a:gd name="connsiteX6" fmla="*/ 383128 w 662009"/>
                <a:gd name="connsiteY6" fmla="*/ 640647 h 640647"/>
                <a:gd name="connsiteX7" fmla="*/ 383219 w 662009"/>
                <a:gd name="connsiteY7" fmla="*/ 122514 h 640647"/>
                <a:gd name="connsiteX8" fmla="*/ 398072 w 662009"/>
                <a:gd name="connsiteY8" fmla="*/ 122514 h 640647"/>
                <a:gd name="connsiteX9" fmla="*/ 398049 w 662009"/>
                <a:gd name="connsiteY9" fmla="*/ 152655 h 640647"/>
                <a:gd name="connsiteX10" fmla="*/ 630608 w 662009"/>
                <a:gd name="connsiteY10" fmla="*/ 152655 h 640647"/>
                <a:gd name="connsiteX11" fmla="*/ 630608 w 662009"/>
                <a:gd name="connsiteY11" fmla="*/ 440087 h 640647"/>
                <a:gd name="connsiteX12" fmla="*/ 614907 w 662009"/>
                <a:gd name="connsiteY12" fmla="*/ 440087 h 640647"/>
                <a:gd name="connsiteX13" fmla="*/ 614907 w 662009"/>
                <a:gd name="connsiteY13" fmla="*/ 168264 h 640647"/>
                <a:gd name="connsiteX14" fmla="*/ 397958 w 662009"/>
                <a:gd name="connsiteY14" fmla="*/ 168242 h 640647"/>
                <a:gd name="connsiteX15" fmla="*/ 397958 w 662009"/>
                <a:gd name="connsiteY15" fmla="*/ 208010 h 640647"/>
                <a:gd name="connsiteX16" fmla="*/ 413177 w 662009"/>
                <a:gd name="connsiteY16" fmla="*/ 206337 h 640647"/>
                <a:gd name="connsiteX17" fmla="*/ 427457 w 662009"/>
                <a:gd name="connsiteY17" fmla="*/ 205236 h 640647"/>
                <a:gd name="connsiteX18" fmla="*/ 427457 w 662009"/>
                <a:gd name="connsiteY18" fmla="*/ 287340 h 640647"/>
                <a:gd name="connsiteX19" fmla="*/ 511509 w 662009"/>
                <a:gd name="connsiteY19" fmla="*/ 287340 h 640647"/>
                <a:gd name="connsiteX20" fmla="*/ 497298 w 662009"/>
                <a:gd name="connsiteY20" fmla="*/ 333435 h 640647"/>
                <a:gd name="connsiteX21" fmla="*/ 455879 w 662009"/>
                <a:gd name="connsiteY21" fmla="*/ 363003 h 640647"/>
                <a:gd name="connsiteX22" fmla="*/ 421933 w 662009"/>
                <a:gd name="connsiteY22" fmla="*/ 366624 h 640647"/>
                <a:gd name="connsiteX23" fmla="*/ 397958 w 662009"/>
                <a:gd name="connsiteY23" fmla="*/ 363988 h 640647"/>
                <a:gd name="connsiteX24" fmla="*/ 397958 w 662009"/>
                <a:gd name="connsiteY24" fmla="*/ 394428 h 640647"/>
                <a:gd name="connsiteX25" fmla="*/ 548412 w 662009"/>
                <a:gd name="connsiteY25" fmla="*/ 394428 h 640647"/>
                <a:gd name="connsiteX26" fmla="*/ 548412 w 662009"/>
                <a:gd name="connsiteY26" fmla="*/ 423079 h 640647"/>
                <a:gd name="connsiteX27" fmla="*/ 397935 w 662009"/>
                <a:gd name="connsiteY27" fmla="*/ 423079 h 640647"/>
                <a:gd name="connsiteX28" fmla="*/ 397935 w 662009"/>
                <a:gd name="connsiteY28" fmla="*/ 449851 h 640647"/>
                <a:gd name="connsiteX29" fmla="*/ 547518 w 662009"/>
                <a:gd name="connsiteY29" fmla="*/ 449851 h 640647"/>
                <a:gd name="connsiteX30" fmla="*/ 547518 w 662009"/>
                <a:gd name="connsiteY30" fmla="*/ 480313 h 640647"/>
                <a:gd name="connsiteX31" fmla="*/ 397912 w 662009"/>
                <a:gd name="connsiteY31" fmla="*/ 480313 h 640647"/>
                <a:gd name="connsiteX32" fmla="*/ 397912 w 662009"/>
                <a:gd name="connsiteY32" fmla="*/ 515406 h 640647"/>
                <a:gd name="connsiteX33" fmla="*/ 614907 w 662009"/>
                <a:gd name="connsiteY33" fmla="*/ 515406 h 640647"/>
                <a:gd name="connsiteX34" fmla="*/ 614907 w 662009"/>
                <a:gd name="connsiteY34" fmla="*/ 440591 h 640647"/>
                <a:gd name="connsiteX35" fmla="*/ 630608 w 662009"/>
                <a:gd name="connsiteY35" fmla="*/ 440591 h 640647"/>
                <a:gd name="connsiteX36" fmla="*/ 630608 w 662009"/>
                <a:gd name="connsiteY36" fmla="*/ 440591 h 640647"/>
                <a:gd name="connsiteX37" fmla="*/ 662010 w 662009"/>
                <a:gd name="connsiteY37" fmla="*/ 440591 h 640647"/>
                <a:gd name="connsiteX38" fmla="*/ 662010 w 662009"/>
                <a:gd name="connsiteY38" fmla="*/ 122101 h 640647"/>
                <a:gd name="connsiteX39" fmla="*/ 398577 w 662009"/>
                <a:gd name="connsiteY39" fmla="*/ 121941 h 640647"/>
                <a:gd name="connsiteX40" fmla="*/ 267834 w 662009"/>
                <a:gd name="connsiteY40" fmla="*/ 452946 h 640647"/>
                <a:gd name="connsiteX41" fmla="*/ 177387 w 662009"/>
                <a:gd name="connsiteY41" fmla="*/ 482743 h 640647"/>
                <a:gd name="connsiteX42" fmla="*/ 90470 w 662009"/>
                <a:gd name="connsiteY42" fmla="*/ 460808 h 640647"/>
                <a:gd name="connsiteX43" fmla="*/ 86230 w 662009"/>
                <a:gd name="connsiteY43" fmla="*/ 457988 h 640647"/>
                <a:gd name="connsiteX44" fmla="*/ 100899 w 662009"/>
                <a:gd name="connsiteY44" fmla="*/ 409281 h 640647"/>
                <a:gd name="connsiteX45" fmla="*/ 108509 w 662009"/>
                <a:gd name="connsiteY45" fmla="*/ 413957 h 640647"/>
                <a:gd name="connsiteX46" fmla="*/ 180275 w 662009"/>
                <a:gd name="connsiteY46" fmla="*/ 434196 h 640647"/>
                <a:gd name="connsiteX47" fmla="*/ 241521 w 662009"/>
                <a:gd name="connsiteY47" fmla="*/ 385511 h 640647"/>
                <a:gd name="connsiteX48" fmla="*/ 184561 w 662009"/>
                <a:gd name="connsiteY48" fmla="*/ 327177 h 640647"/>
                <a:gd name="connsiteX49" fmla="*/ 94160 w 662009"/>
                <a:gd name="connsiteY49" fmla="*/ 228478 h 640647"/>
                <a:gd name="connsiteX50" fmla="*/ 206359 w 662009"/>
                <a:gd name="connsiteY50" fmla="*/ 133195 h 640647"/>
                <a:gd name="connsiteX51" fmla="*/ 281747 w 662009"/>
                <a:gd name="connsiteY51" fmla="*/ 150042 h 640647"/>
                <a:gd name="connsiteX52" fmla="*/ 286698 w 662009"/>
                <a:gd name="connsiteY52" fmla="*/ 152838 h 640647"/>
                <a:gd name="connsiteX53" fmla="*/ 270653 w 662009"/>
                <a:gd name="connsiteY53" fmla="*/ 200285 h 640647"/>
                <a:gd name="connsiteX54" fmla="*/ 263479 w 662009"/>
                <a:gd name="connsiteY54" fmla="*/ 196366 h 640647"/>
                <a:gd name="connsiteX55" fmla="*/ 204938 w 662009"/>
                <a:gd name="connsiteY55" fmla="*/ 181742 h 640647"/>
                <a:gd name="connsiteX56" fmla="*/ 150455 w 662009"/>
                <a:gd name="connsiteY56" fmla="*/ 223665 h 640647"/>
                <a:gd name="connsiteX57" fmla="*/ 210806 w 662009"/>
                <a:gd name="connsiteY57" fmla="*/ 280051 h 640647"/>
                <a:gd name="connsiteX58" fmla="*/ 298296 w 662009"/>
                <a:gd name="connsiteY58" fmla="*/ 382119 h 640647"/>
                <a:gd name="connsiteX59" fmla="*/ 267834 w 662009"/>
                <a:gd name="connsiteY59" fmla="*/ 452946 h 6406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</a:cxnLst>
              <a:rect l="l" t="t" r="r" b="b"/>
              <a:pathLst>
                <a:path w="662009" h="640647">
                  <a:moveTo>
                    <a:pt x="398577" y="121941"/>
                  </a:moveTo>
                  <a:lnTo>
                    <a:pt x="398577" y="121941"/>
                  </a:lnTo>
                  <a:lnTo>
                    <a:pt x="383196" y="121941"/>
                  </a:lnTo>
                  <a:cubicBezTo>
                    <a:pt x="383196" y="81301"/>
                    <a:pt x="383219" y="40662"/>
                    <a:pt x="383219" y="0"/>
                  </a:cubicBezTo>
                  <a:cubicBezTo>
                    <a:pt x="255480" y="21385"/>
                    <a:pt x="127740" y="42748"/>
                    <a:pt x="0" y="64133"/>
                  </a:cubicBezTo>
                  <a:cubicBezTo>
                    <a:pt x="0" y="234805"/>
                    <a:pt x="0" y="405476"/>
                    <a:pt x="0" y="576124"/>
                  </a:cubicBezTo>
                  <a:cubicBezTo>
                    <a:pt x="127717" y="597624"/>
                    <a:pt x="255411" y="619147"/>
                    <a:pt x="383128" y="640647"/>
                  </a:cubicBezTo>
                  <a:cubicBezTo>
                    <a:pt x="383151" y="467982"/>
                    <a:pt x="383196" y="295179"/>
                    <a:pt x="383219" y="122514"/>
                  </a:cubicBezTo>
                  <a:lnTo>
                    <a:pt x="398072" y="122514"/>
                  </a:lnTo>
                  <a:cubicBezTo>
                    <a:pt x="398072" y="132530"/>
                    <a:pt x="398049" y="142639"/>
                    <a:pt x="398049" y="152655"/>
                  </a:cubicBezTo>
                  <a:cubicBezTo>
                    <a:pt x="475569" y="152655"/>
                    <a:pt x="553088" y="152655"/>
                    <a:pt x="630608" y="152655"/>
                  </a:cubicBezTo>
                  <a:cubicBezTo>
                    <a:pt x="630608" y="248397"/>
                    <a:pt x="630608" y="344322"/>
                    <a:pt x="630608" y="440087"/>
                  </a:cubicBezTo>
                  <a:lnTo>
                    <a:pt x="614907" y="440087"/>
                  </a:lnTo>
                  <a:cubicBezTo>
                    <a:pt x="614907" y="349548"/>
                    <a:pt x="614907" y="258803"/>
                    <a:pt x="614907" y="168264"/>
                  </a:cubicBezTo>
                  <a:cubicBezTo>
                    <a:pt x="542590" y="168264"/>
                    <a:pt x="470274" y="168242"/>
                    <a:pt x="397958" y="168242"/>
                  </a:cubicBezTo>
                  <a:cubicBezTo>
                    <a:pt x="397958" y="181490"/>
                    <a:pt x="397958" y="194761"/>
                    <a:pt x="397958" y="208010"/>
                  </a:cubicBezTo>
                  <a:cubicBezTo>
                    <a:pt x="400296" y="207781"/>
                    <a:pt x="407149" y="206910"/>
                    <a:pt x="413177" y="206337"/>
                  </a:cubicBezTo>
                  <a:cubicBezTo>
                    <a:pt x="419435" y="205741"/>
                    <a:pt x="424890" y="205488"/>
                    <a:pt x="427457" y="205236"/>
                  </a:cubicBezTo>
                  <a:cubicBezTo>
                    <a:pt x="427457" y="232604"/>
                    <a:pt x="427457" y="259972"/>
                    <a:pt x="427457" y="287340"/>
                  </a:cubicBezTo>
                  <a:cubicBezTo>
                    <a:pt x="455467" y="287340"/>
                    <a:pt x="483499" y="287340"/>
                    <a:pt x="511509" y="287340"/>
                  </a:cubicBezTo>
                  <a:cubicBezTo>
                    <a:pt x="511601" y="294491"/>
                    <a:pt x="510867" y="314272"/>
                    <a:pt x="497298" y="333435"/>
                  </a:cubicBezTo>
                  <a:cubicBezTo>
                    <a:pt x="495648" y="335772"/>
                    <a:pt x="481551" y="355118"/>
                    <a:pt x="455879" y="363003"/>
                  </a:cubicBezTo>
                  <a:cubicBezTo>
                    <a:pt x="442677" y="367060"/>
                    <a:pt x="430597" y="366808"/>
                    <a:pt x="421933" y="366624"/>
                  </a:cubicBezTo>
                  <a:cubicBezTo>
                    <a:pt x="412100" y="366418"/>
                    <a:pt x="403894" y="365180"/>
                    <a:pt x="397958" y="363988"/>
                  </a:cubicBezTo>
                  <a:cubicBezTo>
                    <a:pt x="397958" y="374143"/>
                    <a:pt x="397958" y="384274"/>
                    <a:pt x="397958" y="394428"/>
                  </a:cubicBezTo>
                  <a:cubicBezTo>
                    <a:pt x="448109" y="394428"/>
                    <a:pt x="498261" y="394428"/>
                    <a:pt x="548412" y="394428"/>
                  </a:cubicBezTo>
                  <a:cubicBezTo>
                    <a:pt x="548412" y="403986"/>
                    <a:pt x="548412" y="413521"/>
                    <a:pt x="548412" y="423079"/>
                  </a:cubicBezTo>
                  <a:cubicBezTo>
                    <a:pt x="498261" y="423079"/>
                    <a:pt x="448086" y="423079"/>
                    <a:pt x="397935" y="423079"/>
                  </a:cubicBezTo>
                  <a:cubicBezTo>
                    <a:pt x="397935" y="431996"/>
                    <a:pt x="397935" y="440935"/>
                    <a:pt x="397935" y="449851"/>
                  </a:cubicBezTo>
                  <a:cubicBezTo>
                    <a:pt x="447788" y="449851"/>
                    <a:pt x="497665" y="449851"/>
                    <a:pt x="547518" y="449851"/>
                  </a:cubicBezTo>
                  <a:cubicBezTo>
                    <a:pt x="547518" y="460005"/>
                    <a:pt x="547518" y="470159"/>
                    <a:pt x="547518" y="480313"/>
                  </a:cubicBezTo>
                  <a:cubicBezTo>
                    <a:pt x="497642" y="480313"/>
                    <a:pt x="447765" y="480313"/>
                    <a:pt x="397912" y="480313"/>
                  </a:cubicBezTo>
                  <a:cubicBezTo>
                    <a:pt x="397912" y="492003"/>
                    <a:pt x="397912" y="503693"/>
                    <a:pt x="397912" y="515406"/>
                  </a:cubicBezTo>
                  <a:cubicBezTo>
                    <a:pt x="470251" y="515406"/>
                    <a:pt x="542567" y="515406"/>
                    <a:pt x="614907" y="515406"/>
                  </a:cubicBezTo>
                  <a:cubicBezTo>
                    <a:pt x="614907" y="490468"/>
                    <a:pt x="614907" y="465529"/>
                    <a:pt x="614907" y="440591"/>
                  </a:cubicBezTo>
                  <a:lnTo>
                    <a:pt x="630608" y="440591"/>
                  </a:lnTo>
                  <a:cubicBezTo>
                    <a:pt x="630608" y="440591"/>
                    <a:pt x="630608" y="440591"/>
                    <a:pt x="630608" y="440591"/>
                  </a:cubicBezTo>
                  <a:cubicBezTo>
                    <a:pt x="641083" y="440591"/>
                    <a:pt x="651535" y="440591"/>
                    <a:pt x="662010" y="440591"/>
                  </a:cubicBezTo>
                  <a:cubicBezTo>
                    <a:pt x="662010" y="334420"/>
                    <a:pt x="662010" y="228249"/>
                    <a:pt x="662010" y="122101"/>
                  </a:cubicBezTo>
                  <a:cubicBezTo>
                    <a:pt x="574199" y="122032"/>
                    <a:pt x="486388" y="121987"/>
                    <a:pt x="398577" y="121941"/>
                  </a:cubicBezTo>
                  <a:close/>
                  <a:moveTo>
                    <a:pt x="267834" y="452946"/>
                  </a:moveTo>
                  <a:cubicBezTo>
                    <a:pt x="246334" y="472451"/>
                    <a:pt x="215070" y="482743"/>
                    <a:pt x="177387" y="482743"/>
                  </a:cubicBezTo>
                  <a:cubicBezTo>
                    <a:pt x="145572" y="482743"/>
                    <a:pt x="109838" y="473735"/>
                    <a:pt x="90470" y="460808"/>
                  </a:cubicBezTo>
                  <a:lnTo>
                    <a:pt x="86230" y="457988"/>
                  </a:lnTo>
                  <a:lnTo>
                    <a:pt x="100899" y="409281"/>
                  </a:lnTo>
                  <a:lnTo>
                    <a:pt x="108509" y="413957"/>
                  </a:lnTo>
                  <a:cubicBezTo>
                    <a:pt x="129092" y="426632"/>
                    <a:pt x="155933" y="434196"/>
                    <a:pt x="180275" y="434196"/>
                  </a:cubicBezTo>
                  <a:cubicBezTo>
                    <a:pt x="218049" y="434196"/>
                    <a:pt x="241521" y="415538"/>
                    <a:pt x="241521" y="385511"/>
                  </a:cubicBezTo>
                  <a:cubicBezTo>
                    <a:pt x="241521" y="358625"/>
                    <a:pt x="226622" y="343359"/>
                    <a:pt x="184561" y="327177"/>
                  </a:cubicBezTo>
                  <a:cubicBezTo>
                    <a:pt x="122926" y="305333"/>
                    <a:pt x="94160" y="273954"/>
                    <a:pt x="94160" y="228478"/>
                  </a:cubicBezTo>
                  <a:cubicBezTo>
                    <a:pt x="94160" y="172367"/>
                    <a:pt x="140301" y="133195"/>
                    <a:pt x="206359" y="133195"/>
                  </a:cubicBezTo>
                  <a:cubicBezTo>
                    <a:pt x="246082" y="133195"/>
                    <a:pt x="270630" y="143739"/>
                    <a:pt x="281747" y="150042"/>
                  </a:cubicBezTo>
                  <a:lnTo>
                    <a:pt x="286698" y="152838"/>
                  </a:lnTo>
                  <a:lnTo>
                    <a:pt x="270653" y="200285"/>
                  </a:lnTo>
                  <a:lnTo>
                    <a:pt x="263479" y="196366"/>
                  </a:lnTo>
                  <a:cubicBezTo>
                    <a:pt x="251262" y="189696"/>
                    <a:pt x="231160" y="181742"/>
                    <a:pt x="204938" y="181742"/>
                  </a:cubicBezTo>
                  <a:cubicBezTo>
                    <a:pt x="167302" y="181742"/>
                    <a:pt x="150455" y="202807"/>
                    <a:pt x="150455" y="223665"/>
                  </a:cubicBezTo>
                  <a:cubicBezTo>
                    <a:pt x="150455" y="248672"/>
                    <a:pt x="165124" y="262379"/>
                    <a:pt x="210806" y="280051"/>
                  </a:cubicBezTo>
                  <a:cubicBezTo>
                    <a:pt x="272143" y="303729"/>
                    <a:pt x="298296" y="334260"/>
                    <a:pt x="298296" y="382119"/>
                  </a:cubicBezTo>
                  <a:cubicBezTo>
                    <a:pt x="298296" y="409968"/>
                    <a:pt x="287478" y="435113"/>
                    <a:pt x="267834" y="452946"/>
                  </a:cubicBezTo>
                  <a:close/>
                </a:path>
              </a:pathLst>
            </a:custGeom>
            <a:solidFill>
              <a:srgbClr val="FFFFFF"/>
            </a:solidFill>
            <a:ln w="228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PE" sz="1050"/>
            </a:p>
          </p:txBody>
        </p:sp>
      </p:grpSp>
      <p:pic>
        <p:nvPicPr>
          <p:cNvPr id="7" name="Imagen 6">
            <a:extLst>
              <a:ext uri="{FF2B5EF4-FFF2-40B4-BE49-F238E27FC236}">
                <a16:creationId xmlns:a16="http://schemas.microsoft.com/office/drawing/2014/main" id="{3B1CE0D9-D297-4AAD-BAC7-B9C68AE178C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100000" contras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17990" y="1125062"/>
            <a:ext cx="1762064" cy="1338756"/>
          </a:xfrm>
          <a:prstGeom prst="rect">
            <a:avLst/>
          </a:prstGeom>
        </p:spPr>
      </p:pic>
      <p:pic>
        <p:nvPicPr>
          <p:cNvPr id="37" name="Imagen 36">
            <a:extLst>
              <a:ext uri="{FF2B5EF4-FFF2-40B4-BE49-F238E27FC236}">
                <a16:creationId xmlns:a16="http://schemas.microsoft.com/office/drawing/2014/main" id="{41C134F6-F1A1-43F8-B237-5DF9A1641B0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60197" y="1108097"/>
            <a:ext cx="1762064" cy="13387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48628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:p159="http://schemas.microsoft.com/office/powerpoint/2015/09/main" xmlns:p15="http://schemas.microsoft.com/office/powerpoint/2012/main" xmlns:a14="http://schemas.microsoft.com/office/drawing/2010/main" xmlns="">
      <p:transition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7BB5974-E6F7-45E5-AF2C-68190755E1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PE"/>
          </a:p>
        </p:txBody>
      </p:sp>
      <p:grpSp>
        <p:nvGrpSpPr>
          <p:cNvPr id="31" name="Grupo 30">
            <a:extLst>
              <a:ext uri="{FF2B5EF4-FFF2-40B4-BE49-F238E27FC236}">
                <a16:creationId xmlns:a16="http://schemas.microsoft.com/office/drawing/2014/main" id="{CAC94489-988A-4294-A92F-59035EF311D4}"/>
              </a:ext>
            </a:extLst>
          </p:cNvPr>
          <p:cNvGrpSpPr/>
          <p:nvPr/>
        </p:nvGrpSpPr>
        <p:grpSpPr>
          <a:xfrm>
            <a:off x="1300771" y="1110161"/>
            <a:ext cx="6542457" cy="3466001"/>
            <a:chOff x="1507030" y="1270087"/>
            <a:chExt cx="6129939" cy="3247461"/>
          </a:xfrm>
        </p:grpSpPr>
        <p:sp>
          <p:nvSpPr>
            <p:cNvPr id="8" name="ïşḻïďê-文本框 26">
              <a:extLst>
                <a:ext uri="{FF2B5EF4-FFF2-40B4-BE49-F238E27FC236}">
                  <a16:creationId xmlns:a16="http://schemas.microsoft.com/office/drawing/2014/main" id="{54703D34-AE17-4498-919A-80167355CFF5}"/>
                </a:ext>
              </a:extLst>
            </p:cNvPr>
            <p:cNvSpPr txBox="1"/>
            <p:nvPr/>
          </p:nvSpPr>
          <p:spPr>
            <a:xfrm>
              <a:off x="2652119" y="1270087"/>
              <a:ext cx="3839761" cy="388266"/>
            </a:xfrm>
            <a:prstGeom prst="rect">
              <a:avLst/>
            </a:prstGeom>
            <a:noFill/>
          </p:spPr>
          <p:txBody>
            <a:bodyPr wrap="square" lIns="0" tIns="0" rIns="0" bIns="0" anchor="ctr">
              <a:noAutofit/>
            </a:bodyPr>
            <a:lstStyle/>
            <a:p>
              <a:pPr algn="ctr">
                <a:lnSpc>
                  <a:spcPct val="140000"/>
                </a:lnSpc>
              </a:pPr>
              <a:r>
                <a:rPr lang="en-US" altLang="zh-CN" sz="1100"/>
                <a:t>Perhaps the layout of the different sizes of text can make the boring paragraphs change! The primary and secondary layout layout helps PPT better communicate and express information</a:t>
              </a:r>
              <a:endParaRPr lang="zh-CN" altLang="en-US" sz="1100"/>
            </a:p>
          </p:txBody>
        </p:sp>
        <p:sp>
          <p:nvSpPr>
            <p:cNvPr id="9" name="ïşḻïďê-PA_矩形 12">
              <a:extLst>
                <a:ext uri="{FF2B5EF4-FFF2-40B4-BE49-F238E27FC236}">
                  <a16:creationId xmlns:a16="http://schemas.microsoft.com/office/drawing/2014/main" id="{4C2DE19D-3D16-4757-A37D-1BB1171F55D1}"/>
                </a:ext>
              </a:extLst>
            </p:cNvPr>
            <p:cNvSpPr/>
            <p:nvPr/>
          </p:nvSpPr>
          <p:spPr>
            <a:xfrm>
              <a:off x="1507030" y="3262752"/>
              <a:ext cx="6129939" cy="287110"/>
            </a:xfrm>
            <a:prstGeom prst="rect">
              <a:avLst/>
            </a:prstGeom>
            <a:solidFill>
              <a:schemeClr val="tx1">
                <a:lumMod val="75000"/>
                <a:alpha val="6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10" name="PA_组合 45">
              <a:extLst>
                <a:ext uri="{FF2B5EF4-FFF2-40B4-BE49-F238E27FC236}">
                  <a16:creationId xmlns:a16="http://schemas.microsoft.com/office/drawing/2014/main" id="{DE16E436-8388-4118-B595-F409FDDA1CBD}"/>
                </a:ext>
              </a:extLst>
            </p:cNvPr>
            <p:cNvGrpSpPr/>
            <p:nvPr/>
          </p:nvGrpSpPr>
          <p:grpSpPr>
            <a:xfrm>
              <a:off x="6370840" y="3300286"/>
              <a:ext cx="486054" cy="486054"/>
              <a:chOff x="8509796" y="4355240"/>
              <a:chExt cx="648072" cy="648072"/>
            </a:xfrm>
          </p:grpSpPr>
          <p:sp>
            <p:nvSpPr>
              <p:cNvPr id="11" name="ïşḻïďê-Oval 26">
                <a:extLst>
                  <a:ext uri="{FF2B5EF4-FFF2-40B4-BE49-F238E27FC236}">
                    <a16:creationId xmlns:a16="http://schemas.microsoft.com/office/drawing/2014/main" id="{A86E2199-B097-4AE0-A989-52C85F0658A1}"/>
                  </a:ext>
                </a:extLst>
              </p:cNvPr>
              <p:cNvSpPr/>
              <p:nvPr/>
            </p:nvSpPr>
            <p:spPr>
              <a:xfrm>
                <a:off x="8509796" y="4355240"/>
                <a:ext cx="648072" cy="648072"/>
              </a:xfrm>
              <a:prstGeom prst="ellipse">
                <a:avLst/>
              </a:prstGeom>
              <a:solidFill>
                <a:schemeClr val="accent4"/>
              </a:solidFill>
              <a:ln w="381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/>
                </a:defPPr>
                <a:lvl1pPr marL="0" algn="l" defTabSz="914377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189" algn="l" defTabSz="914377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377" algn="l" defTabSz="914377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566" algn="l" defTabSz="914377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754" algn="l" defTabSz="914377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5943" algn="l" defTabSz="914377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131" algn="l" defTabSz="914377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320" algn="l" defTabSz="914377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509" algn="l" defTabSz="914377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/>
              </a:p>
            </p:txBody>
          </p:sp>
          <p:sp>
            <p:nvSpPr>
              <p:cNvPr id="12" name="ïşḻïďê-Freeform 428">
                <a:extLst>
                  <a:ext uri="{FF2B5EF4-FFF2-40B4-BE49-F238E27FC236}">
                    <a16:creationId xmlns:a16="http://schemas.microsoft.com/office/drawing/2014/main" id="{C1636624-16BB-4E8C-9F49-D3FD0BCDC099}"/>
                  </a:ext>
                </a:extLst>
              </p:cNvPr>
              <p:cNvSpPr/>
              <p:nvPr/>
            </p:nvSpPr>
            <p:spPr bwMode="auto">
              <a:xfrm>
                <a:off x="8643686" y="4496131"/>
                <a:ext cx="380293" cy="366291"/>
              </a:xfrm>
              <a:custGeom>
                <a:avLst/>
                <a:gdLst>
                  <a:gd name="connsiteX0" fmla="*/ 297615 w 597921"/>
                  <a:gd name="connsiteY0" fmla="*/ 96957 h 598324"/>
                  <a:gd name="connsiteX1" fmla="*/ 323434 w 597921"/>
                  <a:gd name="connsiteY1" fmla="*/ 122740 h 598324"/>
                  <a:gd name="connsiteX2" fmla="*/ 323434 w 597921"/>
                  <a:gd name="connsiteY2" fmla="*/ 289852 h 598324"/>
                  <a:gd name="connsiteX3" fmla="*/ 462572 w 597921"/>
                  <a:gd name="connsiteY3" fmla="*/ 289852 h 598324"/>
                  <a:gd name="connsiteX4" fmla="*/ 487913 w 597921"/>
                  <a:gd name="connsiteY4" fmla="*/ 315157 h 598324"/>
                  <a:gd name="connsiteX5" fmla="*/ 462572 w 597921"/>
                  <a:gd name="connsiteY5" fmla="*/ 340463 h 598324"/>
                  <a:gd name="connsiteX6" fmla="*/ 297615 w 597921"/>
                  <a:gd name="connsiteY6" fmla="*/ 340463 h 598324"/>
                  <a:gd name="connsiteX7" fmla="*/ 272274 w 597921"/>
                  <a:gd name="connsiteY7" fmla="*/ 315157 h 598324"/>
                  <a:gd name="connsiteX8" fmla="*/ 272274 w 597921"/>
                  <a:gd name="connsiteY8" fmla="*/ 122740 h 598324"/>
                  <a:gd name="connsiteX9" fmla="*/ 297615 w 597921"/>
                  <a:gd name="connsiteY9" fmla="*/ 96957 h 598324"/>
                  <a:gd name="connsiteX10" fmla="*/ 298127 w 597921"/>
                  <a:gd name="connsiteY10" fmla="*/ 0 h 598324"/>
                  <a:gd name="connsiteX11" fmla="*/ 597921 w 597921"/>
                  <a:gd name="connsiteY11" fmla="*/ 299401 h 598324"/>
                  <a:gd name="connsiteX12" fmla="*/ 298127 w 597921"/>
                  <a:gd name="connsiteY12" fmla="*/ 598324 h 598324"/>
                  <a:gd name="connsiteX13" fmla="*/ 35150 w 597921"/>
                  <a:gd name="connsiteY13" fmla="*/ 442177 h 598324"/>
                  <a:gd name="connsiteX14" fmla="*/ 34194 w 597921"/>
                  <a:gd name="connsiteY14" fmla="*/ 432149 h 598324"/>
                  <a:gd name="connsiteX15" fmla="*/ 40410 w 597921"/>
                  <a:gd name="connsiteY15" fmla="*/ 424509 h 598324"/>
                  <a:gd name="connsiteX16" fmla="*/ 74836 w 597921"/>
                  <a:gd name="connsiteY16" fmla="*/ 407796 h 598324"/>
                  <a:gd name="connsiteX17" fmla="*/ 91571 w 597921"/>
                  <a:gd name="connsiteY17" fmla="*/ 413049 h 598324"/>
                  <a:gd name="connsiteX18" fmla="*/ 298127 w 597921"/>
                  <a:gd name="connsiteY18" fmla="*/ 534815 h 598324"/>
                  <a:gd name="connsiteX19" fmla="*/ 534328 w 597921"/>
                  <a:gd name="connsiteY19" fmla="*/ 299401 h 598324"/>
                  <a:gd name="connsiteX20" fmla="*/ 298127 w 597921"/>
                  <a:gd name="connsiteY20" fmla="*/ 63509 h 598324"/>
                  <a:gd name="connsiteX21" fmla="*/ 145123 w 597921"/>
                  <a:gd name="connsiteY21" fmla="*/ 120333 h 598324"/>
                  <a:gd name="connsiteX22" fmla="*/ 200587 w 597921"/>
                  <a:gd name="connsiteY22" fmla="*/ 142299 h 598324"/>
                  <a:gd name="connsiteX23" fmla="*/ 208237 w 597921"/>
                  <a:gd name="connsiteY23" fmla="*/ 152327 h 598324"/>
                  <a:gd name="connsiteX24" fmla="*/ 203456 w 597921"/>
                  <a:gd name="connsiteY24" fmla="*/ 164265 h 598324"/>
                  <a:gd name="connsiteX25" fmla="*/ 48060 w 597921"/>
                  <a:gd name="connsiteY25" fmla="*/ 285553 h 598324"/>
                  <a:gd name="connsiteX26" fmla="*/ 35150 w 597921"/>
                  <a:gd name="connsiteY26" fmla="*/ 287463 h 598324"/>
                  <a:gd name="connsiteX27" fmla="*/ 27500 w 597921"/>
                  <a:gd name="connsiteY27" fmla="*/ 277435 h 598324"/>
                  <a:gd name="connsiteX28" fmla="*/ 246 w 597921"/>
                  <a:gd name="connsiteY28" fmla="*/ 82132 h 598324"/>
                  <a:gd name="connsiteX29" fmla="*/ 4550 w 597921"/>
                  <a:gd name="connsiteY29" fmla="*/ 70194 h 598324"/>
                  <a:gd name="connsiteX30" fmla="*/ 17459 w 597921"/>
                  <a:gd name="connsiteY30" fmla="*/ 68762 h 598324"/>
                  <a:gd name="connsiteX31" fmla="*/ 80574 w 597921"/>
                  <a:gd name="connsiteY31" fmla="*/ 94070 h 598324"/>
                  <a:gd name="connsiteX32" fmla="*/ 298127 w 597921"/>
                  <a:gd name="connsiteY32" fmla="*/ 0 h 5983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</a:cxnLst>
                <a:rect l="l" t="t" r="r" b="b"/>
                <a:pathLst>
                  <a:path w="597921" h="598324">
                    <a:moveTo>
                      <a:pt x="297615" y="96957"/>
                    </a:moveTo>
                    <a:cubicBezTo>
                      <a:pt x="311959" y="96957"/>
                      <a:pt x="323434" y="108416"/>
                      <a:pt x="323434" y="122740"/>
                    </a:cubicBezTo>
                    <a:lnTo>
                      <a:pt x="323434" y="289852"/>
                    </a:lnTo>
                    <a:lnTo>
                      <a:pt x="462572" y="289852"/>
                    </a:lnTo>
                    <a:cubicBezTo>
                      <a:pt x="476438" y="289852"/>
                      <a:pt x="487913" y="301311"/>
                      <a:pt x="487913" y="315157"/>
                    </a:cubicBezTo>
                    <a:cubicBezTo>
                      <a:pt x="487913" y="329004"/>
                      <a:pt x="476438" y="340463"/>
                      <a:pt x="462572" y="340463"/>
                    </a:cubicBezTo>
                    <a:lnTo>
                      <a:pt x="297615" y="340463"/>
                    </a:lnTo>
                    <a:cubicBezTo>
                      <a:pt x="283749" y="340463"/>
                      <a:pt x="272274" y="329004"/>
                      <a:pt x="272274" y="315157"/>
                    </a:cubicBezTo>
                    <a:lnTo>
                      <a:pt x="272274" y="122740"/>
                    </a:lnTo>
                    <a:cubicBezTo>
                      <a:pt x="272274" y="108416"/>
                      <a:pt x="283749" y="96957"/>
                      <a:pt x="297615" y="96957"/>
                    </a:cubicBezTo>
                    <a:close/>
                    <a:moveTo>
                      <a:pt x="298127" y="0"/>
                    </a:moveTo>
                    <a:cubicBezTo>
                      <a:pt x="463564" y="0"/>
                      <a:pt x="597921" y="134181"/>
                      <a:pt x="597921" y="299401"/>
                    </a:cubicBezTo>
                    <a:cubicBezTo>
                      <a:pt x="597921" y="464143"/>
                      <a:pt x="463564" y="598324"/>
                      <a:pt x="298127" y="598324"/>
                    </a:cubicBezTo>
                    <a:cubicBezTo>
                      <a:pt x="188155" y="598324"/>
                      <a:pt x="87268" y="538635"/>
                      <a:pt x="35150" y="442177"/>
                    </a:cubicBezTo>
                    <a:cubicBezTo>
                      <a:pt x="33238" y="438835"/>
                      <a:pt x="32760" y="435492"/>
                      <a:pt x="34194" y="432149"/>
                    </a:cubicBezTo>
                    <a:cubicBezTo>
                      <a:pt x="35150" y="428807"/>
                      <a:pt x="37541" y="425942"/>
                      <a:pt x="40410" y="424509"/>
                    </a:cubicBezTo>
                    <a:lnTo>
                      <a:pt x="74836" y="407796"/>
                    </a:lnTo>
                    <a:cubicBezTo>
                      <a:pt x="81052" y="404931"/>
                      <a:pt x="88702" y="407319"/>
                      <a:pt x="91571" y="413049"/>
                    </a:cubicBezTo>
                    <a:cubicBezTo>
                      <a:pt x="133169" y="488018"/>
                      <a:pt x="212540" y="534815"/>
                      <a:pt x="298127" y="534815"/>
                    </a:cubicBezTo>
                    <a:cubicBezTo>
                      <a:pt x="428181" y="534815"/>
                      <a:pt x="534328" y="429284"/>
                      <a:pt x="534328" y="299401"/>
                    </a:cubicBezTo>
                    <a:cubicBezTo>
                      <a:pt x="534328" y="169517"/>
                      <a:pt x="428181" y="63509"/>
                      <a:pt x="298127" y="63509"/>
                    </a:cubicBezTo>
                    <a:cubicBezTo>
                      <a:pt x="242185" y="63509"/>
                      <a:pt x="187677" y="83565"/>
                      <a:pt x="145123" y="120333"/>
                    </a:cubicBezTo>
                    <a:lnTo>
                      <a:pt x="200587" y="142299"/>
                    </a:lnTo>
                    <a:cubicBezTo>
                      <a:pt x="204890" y="144209"/>
                      <a:pt x="207759" y="148029"/>
                      <a:pt x="208237" y="152327"/>
                    </a:cubicBezTo>
                    <a:cubicBezTo>
                      <a:pt x="208715" y="157102"/>
                      <a:pt x="207281" y="161399"/>
                      <a:pt x="203456" y="164265"/>
                    </a:cubicBezTo>
                    <a:lnTo>
                      <a:pt x="48060" y="285553"/>
                    </a:lnTo>
                    <a:cubicBezTo>
                      <a:pt x="44235" y="288418"/>
                      <a:pt x="39454" y="289373"/>
                      <a:pt x="35150" y="287463"/>
                    </a:cubicBezTo>
                    <a:cubicBezTo>
                      <a:pt x="31325" y="285553"/>
                      <a:pt x="27978" y="281733"/>
                      <a:pt x="27500" y="277435"/>
                    </a:cubicBezTo>
                    <a:lnTo>
                      <a:pt x="246" y="82132"/>
                    </a:lnTo>
                    <a:cubicBezTo>
                      <a:pt x="-710" y="77835"/>
                      <a:pt x="1203" y="73060"/>
                      <a:pt x="4550" y="70194"/>
                    </a:cubicBezTo>
                    <a:cubicBezTo>
                      <a:pt x="8375" y="67807"/>
                      <a:pt x="13156" y="66852"/>
                      <a:pt x="17459" y="68762"/>
                    </a:cubicBezTo>
                    <a:lnTo>
                      <a:pt x="80574" y="94070"/>
                    </a:lnTo>
                    <a:cubicBezTo>
                      <a:pt x="137472" y="33426"/>
                      <a:pt x="214931" y="0"/>
                      <a:pt x="298127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182832" tIns="91416" rIns="182832" bIns="91416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zh-CN"/>
                </a:defPPr>
                <a:lvl1pPr marL="0" algn="l" defTabSz="914377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189" algn="l" defTabSz="914377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377" algn="l" defTabSz="914377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566" algn="l" defTabSz="914377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754" algn="l" defTabSz="914377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5943" algn="l" defTabSz="914377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131" algn="l" defTabSz="914377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320" algn="l" defTabSz="914377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509" algn="l" defTabSz="914377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sz="7198"/>
              </a:p>
            </p:txBody>
          </p:sp>
        </p:grpSp>
        <p:grpSp>
          <p:nvGrpSpPr>
            <p:cNvPr id="13" name="PA_组合 43">
              <a:extLst>
                <a:ext uri="{FF2B5EF4-FFF2-40B4-BE49-F238E27FC236}">
                  <a16:creationId xmlns:a16="http://schemas.microsoft.com/office/drawing/2014/main" id="{F66A096A-3B32-4845-91DF-D1E13E6EA886}"/>
                </a:ext>
              </a:extLst>
            </p:cNvPr>
            <p:cNvGrpSpPr/>
            <p:nvPr/>
          </p:nvGrpSpPr>
          <p:grpSpPr>
            <a:xfrm>
              <a:off x="4328973" y="3300286"/>
              <a:ext cx="486054" cy="486054"/>
              <a:chOff x="5735960" y="4355240"/>
              <a:chExt cx="648072" cy="648072"/>
            </a:xfrm>
          </p:grpSpPr>
          <p:sp>
            <p:nvSpPr>
              <p:cNvPr id="14" name="ïşḻïďê-Oval 24">
                <a:extLst>
                  <a:ext uri="{FF2B5EF4-FFF2-40B4-BE49-F238E27FC236}">
                    <a16:creationId xmlns:a16="http://schemas.microsoft.com/office/drawing/2014/main" id="{39A8CC82-9D8E-4222-A39E-0A05FDE48987}"/>
                  </a:ext>
                </a:extLst>
              </p:cNvPr>
              <p:cNvSpPr/>
              <p:nvPr/>
            </p:nvSpPr>
            <p:spPr>
              <a:xfrm>
                <a:off x="5735960" y="4355240"/>
                <a:ext cx="648072" cy="648072"/>
              </a:xfrm>
              <a:prstGeom prst="ellipse">
                <a:avLst/>
              </a:prstGeom>
              <a:ln w="381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/>
                </a:defPPr>
                <a:lvl1pPr marL="0" algn="l" defTabSz="914377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189" algn="l" defTabSz="914377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377" algn="l" defTabSz="914377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566" algn="l" defTabSz="914377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754" algn="l" defTabSz="914377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5943" algn="l" defTabSz="914377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131" algn="l" defTabSz="914377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320" algn="l" defTabSz="914377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509" algn="l" defTabSz="914377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/>
              </a:p>
            </p:txBody>
          </p:sp>
          <p:sp>
            <p:nvSpPr>
              <p:cNvPr id="15" name="ïşḻïďê-Freeform 70">
                <a:extLst>
                  <a:ext uri="{FF2B5EF4-FFF2-40B4-BE49-F238E27FC236}">
                    <a16:creationId xmlns:a16="http://schemas.microsoft.com/office/drawing/2014/main" id="{2EF7193C-2D5E-42A2-94F5-78D191AADBBA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5869850" y="4496131"/>
                <a:ext cx="380293" cy="366291"/>
              </a:xfrm>
              <a:custGeom>
                <a:avLst/>
                <a:gdLst>
                  <a:gd name="T0" fmla="*/ 4096 w 6827"/>
                  <a:gd name="T1" fmla="*/ 4551 h 6827"/>
                  <a:gd name="T2" fmla="*/ 6258 w 6827"/>
                  <a:gd name="T3" fmla="*/ 4096 h 6827"/>
                  <a:gd name="T4" fmla="*/ 2348 w 6827"/>
                  <a:gd name="T5" fmla="*/ 4911 h 6827"/>
                  <a:gd name="T6" fmla="*/ 569 w 6827"/>
                  <a:gd name="T7" fmla="*/ 4551 h 6827"/>
                  <a:gd name="T8" fmla="*/ 569 w 6827"/>
                  <a:gd name="T9" fmla="*/ 3982 h 6827"/>
                  <a:gd name="T10" fmla="*/ 1707 w 6827"/>
                  <a:gd name="T11" fmla="*/ 2503 h 6827"/>
                  <a:gd name="T12" fmla="*/ 3868 w 6827"/>
                  <a:gd name="T13" fmla="*/ 2731 h 6827"/>
                  <a:gd name="T14" fmla="*/ 5827 w 6827"/>
                  <a:gd name="T15" fmla="*/ 2004 h 6827"/>
                  <a:gd name="T16" fmla="*/ 6258 w 6827"/>
                  <a:gd name="T17" fmla="*/ 1820 h 6827"/>
                  <a:gd name="T18" fmla="*/ 4779 w 6827"/>
                  <a:gd name="T19" fmla="*/ 0 h 6827"/>
                  <a:gd name="T20" fmla="*/ 2854 w 6827"/>
                  <a:gd name="T21" fmla="*/ 2381 h 6827"/>
                  <a:gd name="T22" fmla="*/ 1239 w 6827"/>
                  <a:gd name="T23" fmla="*/ 2257 h 6827"/>
                  <a:gd name="T24" fmla="*/ 569 w 6827"/>
                  <a:gd name="T25" fmla="*/ 2844 h 6827"/>
                  <a:gd name="T26" fmla="*/ 569 w 6827"/>
                  <a:gd name="T27" fmla="*/ 2276 h 6827"/>
                  <a:gd name="T28" fmla="*/ 569 w 6827"/>
                  <a:gd name="T29" fmla="*/ 1707 h 6827"/>
                  <a:gd name="T30" fmla="*/ 569 w 6827"/>
                  <a:gd name="T31" fmla="*/ 1138 h 6827"/>
                  <a:gd name="T32" fmla="*/ 569 w 6827"/>
                  <a:gd name="T33" fmla="*/ 569 h 6827"/>
                  <a:gd name="T34" fmla="*/ 341 w 6827"/>
                  <a:gd name="T35" fmla="*/ 0 h 6827"/>
                  <a:gd name="T36" fmla="*/ 114 w 6827"/>
                  <a:gd name="T37" fmla="*/ 569 h 6827"/>
                  <a:gd name="T38" fmla="*/ 114 w 6827"/>
                  <a:gd name="T39" fmla="*/ 1138 h 6827"/>
                  <a:gd name="T40" fmla="*/ 114 w 6827"/>
                  <a:gd name="T41" fmla="*/ 1707 h 6827"/>
                  <a:gd name="T42" fmla="*/ 114 w 6827"/>
                  <a:gd name="T43" fmla="*/ 2276 h 6827"/>
                  <a:gd name="T44" fmla="*/ 114 w 6827"/>
                  <a:gd name="T45" fmla="*/ 2844 h 6827"/>
                  <a:gd name="T46" fmla="*/ 114 w 6827"/>
                  <a:gd name="T47" fmla="*/ 3413 h 6827"/>
                  <a:gd name="T48" fmla="*/ 114 w 6827"/>
                  <a:gd name="T49" fmla="*/ 3982 h 6827"/>
                  <a:gd name="T50" fmla="*/ 114 w 6827"/>
                  <a:gd name="T51" fmla="*/ 4551 h 6827"/>
                  <a:gd name="T52" fmla="*/ 114 w 6827"/>
                  <a:gd name="T53" fmla="*/ 5120 h 6827"/>
                  <a:gd name="T54" fmla="*/ 114 w 6827"/>
                  <a:gd name="T55" fmla="*/ 5689 h 6827"/>
                  <a:gd name="T56" fmla="*/ 114 w 6827"/>
                  <a:gd name="T57" fmla="*/ 6258 h 6827"/>
                  <a:gd name="T58" fmla="*/ 683 w 6827"/>
                  <a:gd name="T59" fmla="*/ 6713 h 6827"/>
                  <a:gd name="T60" fmla="*/ 1252 w 6827"/>
                  <a:gd name="T61" fmla="*/ 6713 h 6827"/>
                  <a:gd name="T62" fmla="*/ 1820 w 6827"/>
                  <a:gd name="T63" fmla="*/ 6713 h 6827"/>
                  <a:gd name="T64" fmla="*/ 2389 w 6827"/>
                  <a:gd name="T65" fmla="*/ 6713 h 6827"/>
                  <a:gd name="T66" fmla="*/ 2958 w 6827"/>
                  <a:gd name="T67" fmla="*/ 6713 h 6827"/>
                  <a:gd name="T68" fmla="*/ 3527 w 6827"/>
                  <a:gd name="T69" fmla="*/ 6713 h 6827"/>
                  <a:gd name="T70" fmla="*/ 4096 w 6827"/>
                  <a:gd name="T71" fmla="*/ 6713 h 6827"/>
                  <a:gd name="T72" fmla="*/ 4665 w 6827"/>
                  <a:gd name="T73" fmla="*/ 6713 h 6827"/>
                  <a:gd name="T74" fmla="*/ 5234 w 6827"/>
                  <a:gd name="T75" fmla="*/ 6713 h 6827"/>
                  <a:gd name="T76" fmla="*/ 5803 w 6827"/>
                  <a:gd name="T77" fmla="*/ 6713 h 6827"/>
                  <a:gd name="T78" fmla="*/ 6371 w 6827"/>
                  <a:gd name="T79" fmla="*/ 6713 h 6827"/>
                  <a:gd name="T80" fmla="*/ 6827 w 6827"/>
                  <a:gd name="T81" fmla="*/ 6485 h 6827"/>
                  <a:gd name="T82" fmla="*/ 6371 w 6827"/>
                  <a:gd name="T83" fmla="*/ 6258 h 6827"/>
                  <a:gd name="T84" fmla="*/ 5803 w 6827"/>
                  <a:gd name="T85" fmla="*/ 6258 h 6827"/>
                  <a:gd name="T86" fmla="*/ 5234 w 6827"/>
                  <a:gd name="T87" fmla="*/ 6258 h 6827"/>
                  <a:gd name="T88" fmla="*/ 4665 w 6827"/>
                  <a:gd name="T89" fmla="*/ 6258 h 6827"/>
                  <a:gd name="T90" fmla="*/ 4096 w 6827"/>
                  <a:gd name="T91" fmla="*/ 6258 h 6827"/>
                  <a:gd name="T92" fmla="*/ 3527 w 6827"/>
                  <a:gd name="T93" fmla="*/ 6258 h 6827"/>
                  <a:gd name="T94" fmla="*/ 2958 w 6827"/>
                  <a:gd name="T95" fmla="*/ 6258 h 6827"/>
                  <a:gd name="T96" fmla="*/ 2389 w 6827"/>
                  <a:gd name="T97" fmla="*/ 6258 h 6827"/>
                  <a:gd name="T98" fmla="*/ 1820 w 6827"/>
                  <a:gd name="T99" fmla="*/ 6258 h 6827"/>
                  <a:gd name="T100" fmla="*/ 1252 w 6827"/>
                  <a:gd name="T101" fmla="*/ 6258 h 6827"/>
                  <a:gd name="T102" fmla="*/ 683 w 6827"/>
                  <a:gd name="T103" fmla="*/ 6258 h 68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6826" h="6826">
                    <a:moveTo>
                      <a:pt x="1263" y="5234"/>
                    </a:moveTo>
                    <a:cubicBezTo>
                      <a:pt x="1316" y="5493"/>
                      <a:pt x="1546" y="5689"/>
                      <a:pt x="1820" y="5689"/>
                    </a:cubicBezTo>
                    <a:cubicBezTo>
                      <a:pt x="2114" y="5689"/>
                      <a:pt x="2354" y="5464"/>
                      <a:pt x="2383" y="5178"/>
                    </a:cubicBezTo>
                    <a:lnTo>
                      <a:pt x="3568" y="4191"/>
                    </a:lnTo>
                    <a:cubicBezTo>
                      <a:pt x="3652" y="4401"/>
                      <a:pt x="3856" y="4551"/>
                      <a:pt x="4096" y="4551"/>
                    </a:cubicBezTo>
                    <a:cubicBezTo>
                      <a:pt x="4348" y="4551"/>
                      <a:pt x="4560" y="4385"/>
                      <a:pt x="4635" y="4157"/>
                    </a:cubicBezTo>
                    <a:lnTo>
                      <a:pt x="5696" y="4736"/>
                    </a:lnTo>
                    <a:cubicBezTo>
                      <a:pt x="5732" y="5016"/>
                      <a:pt x="5969" y="5234"/>
                      <a:pt x="6258" y="5234"/>
                    </a:cubicBezTo>
                    <a:cubicBezTo>
                      <a:pt x="6571" y="5234"/>
                      <a:pt x="6827" y="4979"/>
                      <a:pt x="6827" y="4665"/>
                    </a:cubicBezTo>
                    <a:cubicBezTo>
                      <a:pt x="6827" y="4351"/>
                      <a:pt x="6571" y="4096"/>
                      <a:pt x="6258" y="4096"/>
                    </a:cubicBezTo>
                    <a:cubicBezTo>
                      <a:pt x="6006" y="4096"/>
                      <a:pt x="5794" y="4262"/>
                      <a:pt x="5719" y="4490"/>
                    </a:cubicBezTo>
                    <a:lnTo>
                      <a:pt x="4658" y="3911"/>
                    </a:lnTo>
                    <a:cubicBezTo>
                      <a:pt x="4622" y="3631"/>
                      <a:pt x="4385" y="3413"/>
                      <a:pt x="4096" y="3413"/>
                    </a:cubicBezTo>
                    <a:cubicBezTo>
                      <a:pt x="3802" y="3413"/>
                      <a:pt x="3563" y="3638"/>
                      <a:pt x="3533" y="3924"/>
                    </a:cubicBezTo>
                    <a:lnTo>
                      <a:pt x="2348" y="4911"/>
                    </a:lnTo>
                    <a:cubicBezTo>
                      <a:pt x="2265" y="4701"/>
                      <a:pt x="2060" y="4551"/>
                      <a:pt x="1820" y="4551"/>
                    </a:cubicBezTo>
                    <a:cubicBezTo>
                      <a:pt x="1546" y="4551"/>
                      <a:pt x="1316" y="4747"/>
                      <a:pt x="1263" y="5006"/>
                    </a:cubicBezTo>
                    <a:lnTo>
                      <a:pt x="455" y="5006"/>
                    </a:lnTo>
                    <a:lnTo>
                      <a:pt x="455" y="4551"/>
                    </a:lnTo>
                    <a:lnTo>
                      <a:pt x="569" y="4551"/>
                    </a:lnTo>
                    <a:cubicBezTo>
                      <a:pt x="632" y="4551"/>
                      <a:pt x="683" y="4500"/>
                      <a:pt x="683" y="4437"/>
                    </a:cubicBezTo>
                    <a:cubicBezTo>
                      <a:pt x="683" y="4374"/>
                      <a:pt x="632" y="4324"/>
                      <a:pt x="569" y="4324"/>
                    </a:cubicBezTo>
                    <a:lnTo>
                      <a:pt x="455" y="4324"/>
                    </a:lnTo>
                    <a:lnTo>
                      <a:pt x="455" y="3982"/>
                    </a:lnTo>
                    <a:lnTo>
                      <a:pt x="569" y="3982"/>
                    </a:lnTo>
                    <a:cubicBezTo>
                      <a:pt x="632" y="3982"/>
                      <a:pt x="683" y="3931"/>
                      <a:pt x="683" y="3868"/>
                    </a:cubicBezTo>
                    <a:cubicBezTo>
                      <a:pt x="683" y="3806"/>
                      <a:pt x="632" y="3755"/>
                      <a:pt x="569" y="3755"/>
                    </a:cubicBezTo>
                    <a:lnTo>
                      <a:pt x="480" y="3755"/>
                    </a:lnTo>
                    <a:lnTo>
                      <a:pt x="1407" y="2416"/>
                    </a:lnTo>
                    <a:cubicBezTo>
                      <a:pt x="1494" y="2470"/>
                      <a:pt x="1596" y="2503"/>
                      <a:pt x="1707" y="2503"/>
                    </a:cubicBezTo>
                    <a:cubicBezTo>
                      <a:pt x="1888" y="2503"/>
                      <a:pt x="2048" y="2416"/>
                      <a:pt x="2152" y="2284"/>
                    </a:cubicBezTo>
                    <a:lnTo>
                      <a:pt x="2752" y="2584"/>
                    </a:lnTo>
                    <a:cubicBezTo>
                      <a:pt x="2740" y="2631"/>
                      <a:pt x="2731" y="2680"/>
                      <a:pt x="2731" y="2731"/>
                    </a:cubicBezTo>
                    <a:cubicBezTo>
                      <a:pt x="2731" y="3044"/>
                      <a:pt x="2986" y="3300"/>
                      <a:pt x="3300" y="3300"/>
                    </a:cubicBezTo>
                    <a:cubicBezTo>
                      <a:pt x="3613" y="3300"/>
                      <a:pt x="3868" y="3044"/>
                      <a:pt x="3868" y="2731"/>
                    </a:cubicBezTo>
                    <a:cubicBezTo>
                      <a:pt x="3868" y="2608"/>
                      <a:pt x="3829" y="2496"/>
                      <a:pt x="3763" y="2403"/>
                    </a:cubicBezTo>
                    <a:lnTo>
                      <a:pt x="4488" y="1055"/>
                    </a:lnTo>
                    <a:cubicBezTo>
                      <a:pt x="4574" y="1107"/>
                      <a:pt x="4672" y="1138"/>
                      <a:pt x="4779" y="1138"/>
                    </a:cubicBezTo>
                    <a:cubicBezTo>
                      <a:pt x="4891" y="1138"/>
                      <a:pt x="4995" y="1104"/>
                      <a:pt x="5083" y="1048"/>
                    </a:cubicBezTo>
                    <a:lnTo>
                      <a:pt x="5827" y="2004"/>
                    </a:lnTo>
                    <a:cubicBezTo>
                      <a:pt x="5829" y="2007"/>
                      <a:pt x="5833" y="2009"/>
                      <a:pt x="5836" y="2011"/>
                    </a:cubicBezTo>
                    <a:cubicBezTo>
                      <a:pt x="5745" y="2112"/>
                      <a:pt x="5689" y="2244"/>
                      <a:pt x="5689" y="2389"/>
                    </a:cubicBezTo>
                    <a:cubicBezTo>
                      <a:pt x="5689" y="2703"/>
                      <a:pt x="5944" y="2958"/>
                      <a:pt x="6258" y="2958"/>
                    </a:cubicBezTo>
                    <a:cubicBezTo>
                      <a:pt x="6571" y="2958"/>
                      <a:pt x="6827" y="2703"/>
                      <a:pt x="6827" y="2389"/>
                    </a:cubicBezTo>
                    <a:cubicBezTo>
                      <a:pt x="6827" y="2076"/>
                      <a:pt x="6571" y="1820"/>
                      <a:pt x="6258" y="1820"/>
                    </a:cubicBezTo>
                    <a:cubicBezTo>
                      <a:pt x="6170" y="1820"/>
                      <a:pt x="6087" y="1842"/>
                      <a:pt x="6013" y="1878"/>
                    </a:cubicBezTo>
                    <a:cubicBezTo>
                      <a:pt x="6010" y="1874"/>
                      <a:pt x="6010" y="1869"/>
                      <a:pt x="6006" y="1864"/>
                    </a:cubicBezTo>
                    <a:lnTo>
                      <a:pt x="5248" y="890"/>
                    </a:lnTo>
                    <a:cubicBezTo>
                      <a:pt x="5311" y="798"/>
                      <a:pt x="5348" y="688"/>
                      <a:pt x="5348" y="569"/>
                    </a:cubicBezTo>
                    <a:cubicBezTo>
                      <a:pt x="5348" y="255"/>
                      <a:pt x="5092" y="0"/>
                      <a:pt x="4779" y="0"/>
                    </a:cubicBezTo>
                    <a:cubicBezTo>
                      <a:pt x="4465" y="0"/>
                      <a:pt x="4210" y="255"/>
                      <a:pt x="4210" y="569"/>
                    </a:cubicBezTo>
                    <a:cubicBezTo>
                      <a:pt x="4210" y="691"/>
                      <a:pt x="4249" y="804"/>
                      <a:pt x="4315" y="897"/>
                    </a:cubicBezTo>
                    <a:lnTo>
                      <a:pt x="3590" y="2244"/>
                    </a:lnTo>
                    <a:cubicBezTo>
                      <a:pt x="3505" y="2193"/>
                      <a:pt x="3406" y="2162"/>
                      <a:pt x="3300" y="2162"/>
                    </a:cubicBezTo>
                    <a:cubicBezTo>
                      <a:pt x="3118" y="2162"/>
                      <a:pt x="2959" y="2248"/>
                      <a:pt x="2854" y="2381"/>
                    </a:cubicBezTo>
                    <a:lnTo>
                      <a:pt x="2254" y="2081"/>
                    </a:lnTo>
                    <a:cubicBezTo>
                      <a:pt x="2267" y="2034"/>
                      <a:pt x="2276" y="1985"/>
                      <a:pt x="2276" y="1934"/>
                    </a:cubicBezTo>
                    <a:cubicBezTo>
                      <a:pt x="2276" y="1621"/>
                      <a:pt x="2020" y="1365"/>
                      <a:pt x="1707" y="1365"/>
                    </a:cubicBezTo>
                    <a:cubicBezTo>
                      <a:pt x="1393" y="1365"/>
                      <a:pt x="1138" y="1621"/>
                      <a:pt x="1138" y="1934"/>
                    </a:cubicBezTo>
                    <a:cubicBezTo>
                      <a:pt x="1138" y="2054"/>
                      <a:pt x="1176" y="2166"/>
                      <a:pt x="1239" y="2257"/>
                    </a:cubicBezTo>
                    <a:lnTo>
                      <a:pt x="593" y="3191"/>
                    </a:lnTo>
                    <a:cubicBezTo>
                      <a:pt x="585" y="3189"/>
                      <a:pt x="578" y="3186"/>
                      <a:pt x="569" y="3186"/>
                    </a:cubicBezTo>
                    <a:lnTo>
                      <a:pt x="455" y="3186"/>
                    </a:lnTo>
                    <a:lnTo>
                      <a:pt x="455" y="2844"/>
                    </a:lnTo>
                    <a:lnTo>
                      <a:pt x="569" y="2844"/>
                    </a:lnTo>
                    <a:cubicBezTo>
                      <a:pt x="632" y="2844"/>
                      <a:pt x="683" y="2794"/>
                      <a:pt x="683" y="2731"/>
                    </a:cubicBezTo>
                    <a:cubicBezTo>
                      <a:pt x="683" y="2668"/>
                      <a:pt x="632" y="2617"/>
                      <a:pt x="569" y="2617"/>
                    </a:cubicBezTo>
                    <a:lnTo>
                      <a:pt x="455" y="2617"/>
                    </a:lnTo>
                    <a:lnTo>
                      <a:pt x="455" y="2276"/>
                    </a:lnTo>
                    <a:lnTo>
                      <a:pt x="569" y="2276"/>
                    </a:lnTo>
                    <a:cubicBezTo>
                      <a:pt x="632" y="2276"/>
                      <a:pt x="683" y="2225"/>
                      <a:pt x="683" y="2162"/>
                    </a:cubicBezTo>
                    <a:cubicBezTo>
                      <a:pt x="683" y="2099"/>
                      <a:pt x="632" y="2048"/>
                      <a:pt x="569" y="2048"/>
                    </a:cubicBezTo>
                    <a:lnTo>
                      <a:pt x="455" y="2048"/>
                    </a:lnTo>
                    <a:lnTo>
                      <a:pt x="455" y="1707"/>
                    </a:lnTo>
                    <a:lnTo>
                      <a:pt x="569" y="1707"/>
                    </a:lnTo>
                    <a:cubicBezTo>
                      <a:pt x="632" y="1707"/>
                      <a:pt x="683" y="1656"/>
                      <a:pt x="683" y="1593"/>
                    </a:cubicBezTo>
                    <a:cubicBezTo>
                      <a:pt x="683" y="1530"/>
                      <a:pt x="632" y="1479"/>
                      <a:pt x="569" y="1479"/>
                    </a:cubicBezTo>
                    <a:lnTo>
                      <a:pt x="455" y="1479"/>
                    </a:lnTo>
                    <a:lnTo>
                      <a:pt x="455" y="1138"/>
                    </a:lnTo>
                    <a:lnTo>
                      <a:pt x="569" y="1138"/>
                    </a:lnTo>
                    <a:cubicBezTo>
                      <a:pt x="632" y="1138"/>
                      <a:pt x="683" y="1087"/>
                      <a:pt x="683" y="1024"/>
                    </a:cubicBezTo>
                    <a:cubicBezTo>
                      <a:pt x="683" y="961"/>
                      <a:pt x="632" y="910"/>
                      <a:pt x="569" y="910"/>
                    </a:cubicBezTo>
                    <a:lnTo>
                      <a:pt x="455" y="910"/>
                    </a:lnTo>
                    <a:lnTo>
                      <a:pt x="455" y="569"/>
                    </a:lnTo>
                    <a:lnTo>
                      <a:pt x="569" y="569"/>
                    </a:lnTo>
                    <a:cubicBezTo>
                      <a:pt x="632" y="569"/>
                      <a:pt x="683" y="518"/>
                      <a:pt x="683" y="455"/>
                    </a:cubicBezTo>
                    <a:cubicBezTo>
                      <a:pt x="683" y="392"/>
                      <a:pt x="632" y="341"/>
                      <a:pt x="569" y="341"/>
                    </a:cubicBezTo>
                    <a:lnTo>
                      <a:pt x="455" y="341"/>
                    </a:lnTo>
                    <a:lnTo>
                      <a:pt x="455" y="114"/>
                    </a:lnTo>
                    <a:cubicBezTo>
                      <a:pt x="455" y="51"/>
                      <a:pt x="404" y="0"/>
                      <a:pt x="341" y="0"/>
                    </a:cubicBezTo>
                    <a:cubicBezTo>
                      <a:pt x="278" y="0"/>
                      <a:pt x="228" y="51"/>
                      <a:pt x="228" y="114"/>
                    </a:cubicBezTo>
                    <a:lnTo>
                      <a:pt x="228" y="341"/>
                    </a:lnTo>
                    <a:lnTo>
                      <a:pt x="114" y="341"/>
                    </a:lnTo>
                    <a:cubicBezTo>
                      <a:pt x="51" y="341"/>
                      <a:pt x="0" y="392"/>
                      <a:pt x="0" y="455"/>
                    </a:cubicBezTo>
                    <a:cubicBezTo>
                      <a:pt x="0" y="518"/>
                      <a:pt x="51" y="569"/>
                      <a:pt x="114" y="569"/>
                    </a:cubicBezTo>
                    <a:lnTo>
                      <a:pt x="228" y="569"/>
                    </a:lnTo>
                    <a:lnTo>
                      <a:pt x="228" y="910"/>
                    </a:lnTo>
                    <a:lnTo>
                      <a:pt x="114" y="910"/>
                    </a:lnTo>
                    <a:cubicBezTo>
                      <a:pt x="51" y="910"/>
                      <a:pt x="0" y="961"/>
                      <a:pt x="0" y="1024"/>
                    </a:cubicBezTo>
                    <a:cubicBezTo>
                      <a:pt x="0" y="1087"/>
                      <a:pt x="51" y="1138"/>
                      <a:pt x="114" y="1138"/>
                    </a:cubicBezTo>
                    <a:lnTo>
                      <a:pt x="228" y="1138"/>
                    </a:lnTo>
                    <a:lnTo>
                      <a:pt x="228" y="1479"/>
                    </a:lnTo>
                    <a:lnTo>
                      <a:pt x="114" y="1479"/>
                    </a:lnTo>
                    <a:cubicBezTo>
                      <a:pt x="51" y="1479"/>
                      <a:pt x="0" y="1530"/>
                      <a:pt x="0" y="1593"/>
                    </a:cubicBezTo>
                    <a:cubicBezTo>
                      <a:pt x="0" y="1656"/>
                      <a:pt x="51" y="1707"/>
                      <a:pt x="114" y="1707"/>
                    </a:cubicBezTo>
                    <a:lnTo>
                      <a:pt x="228" y="1707"/>
                    </a:lnTo>
                    <a:lnTo>
                      <a:pt x="228" y="2048"/>
                    </a:lnTo>
                    <a:lnTo>
                      <a:pt x="114" y="2048"/>
                    </a:lnTo>
                    <a:cubicBezTo>
                      <a:pt x="51" y="2048"/>
                      <a:pt x="0" y="2099"/>
                      <a:pt x="0" y="2162"/>
                    </a:cubicBezTo>
                    <a:cubicBezTo>
                      <a:pt x="0" y="2225"/>
                      <a:pt x="51" y="2276"/>
                      <a:pt x="114" y="2276"/>
                    </a:cubicBezTo>
                    <a:lnTo>
                      <a:pt x="228" y="2276"/>
                    </a:lnTo>
                    <a:lnTo>
                      <a:pt x="228" y="2617"/>
                    </a:lnTo>
                    <a:lnTo>
                      <a:pt x="114" y="2617"/>
                    </a:lnTo>
                    <a:cubicBezTo>
                      <a:pt x="51" y="2617"/>
                      <a:pt x="0" y="2668"/>
                      <a:pt x="0" y="2731"/>
                    </a:cubicBezTo>
                    <a:cubicBezTo>
                      <a:pt x="0" y="2794"/>
                      <a:pt x="51" y="2844"/>
                      <a:pt x="114" y="2844"/>
                    </a:cubicBezTo>
                    <a:lnTo>
                      <a:pt x="228" y="2844"/>
                    </a:lnTo>
                    <a:lnTo>
                      <a:pt x="228" y="3186"/>
                    </a:lnTo>
                    <a:lnTo>
                      <a:pt x="114" y="3186"/>
                    </a:lnTo>
                    <a:cubicBezTo>
                      <a:pt x="51" y="3186"/>
                      <a:pt x="0" y="3237"/>
                      <a:pt x="0" y="3300"/>
                    </a:cubicBezTo>
                    <a:cubicBezTo>
                      <a:pt x="0" y="3362"/>
                      <a:pt x="51" y="3413"/>
                      <a:pt x="114" y="3413"/>
                    </a:cubicBezTo>
                    <a:lnTo>
                      <a:pt x="228" y="3413"/>
                    </a:lnTo>
                    <a:lnTo>
                      <a:pt x="228" y="3755"/>
                    </a:lnTo>
                    <a:lnTo>
                      <a:pt x="114" y="3755"/>
                    </a:lnTo>
                    <a:cubicBezTo>
                      <a:pt x="51" y="3755"/>
                      <a:pt x="0" y="3806"/>
                      <a:pt x="0" y="3868"/>
                    </a:cubicBezTo>
                    <a:cubicBezTo>
                      <a:pt x="0" y="3931"/>
                      <a:pt x="51" y="3982"/>
                      <a:pt x="114" y="3982"/>
                    </a:cubicBezTo>
                    <a:lnTo>
                      <a:pt x="228" y="3982"/>
                    </a:lnTo>
                    <a:lnTo>
                      <a:pt x="228" y="4324"/>
                    </a:lnTo>
                    <a:lnTo>
                      <a:pt x="114" y="4324"/>
                    </a:lnTo>
                    <a:cubicBezTo>
                      <a:pt x="51" y="4324"/>
                      <a:pt x="0" y="4374"/>
                      <a:pt x="0" y="4437"/>
                    </a:cubicBezTo>
                    <a:cubicBezTo>
                      <a:pt x="0" y="4500"/>
                      <a:pt x="51" y="4551"/>
                      <a:pt x="114" y="4551"/>
                    </a:cubicBezTo>
                    <a:lnTo>
                      <a:pt x="228" y="4551"/>
                    </a:lnTo>
                    <a:lnTo>
                      <a:pt x="228" y="4892"/>
                    </a:lnTo>
                    <a:lnTo>
                      <a:pt x="114" y="4892"/>
                    </a:lnTo>
                    <a:cubicBezTo>
                      <a:pt x="51" y="4892"/>
                      <a:pt x="0" y="4943"/>
                      <a:pt x="0" y="5006"/>
                    </a:cubicBezTo>
                    <a:cubicBezTo>
                      <a:pt x="0" y="5069"/>
                      <a:pt x="51" y="5120"/>
                      <a:pt x="114" y="5120"/>
                    </a:cubicBezTo>
                    <a:lnTo>
                      <a:pt x="228" y="5120"/>
                    </a:lnTo>
                    <a:lnTo>
                      <a:pt x="228" y="5461"/>
                    </a:lnTo>
                    <a:lnTo>
                      <a:pt x="114" y="5461"/>
                    </a:lnTo>
                    <a:cubicBezTo>
                      <a:pt x="51" y="5461"/>
                      <a:pt x="0" y="5512"/>
                      <a:pt x="0" y="5575"/>
                    </a:cubicBezTo>
                    <a:cubicBezTo>
                      <a:pt x="0" y="5638"/>
                      <a:pt x="51" y="5689"/>
                      <a:pt x="114" y="5689"/>
                    </a:cubicBezTo>
                    <a:lnTo>
                      <a:pt x="228" y="5689"/>
                    </a:lnTo>
                    <a:lnTo>
                      <a:pt x="228" y="6030"/>
                    </a:lnTo>
                    <a:lnTo>
                      <a:pt x="114" y="6030"/>
                    </a:lnTo>
                    <a:cubicBezTo>
                      <a:pt x="51" y="6030"/>
                      <a:pt x="0" y="6081"/>
                      <a:pt x="0" y="6144"/>
                    </a:cubicBezTo>
                    <a:cubicBezTo>
                      <a:pt x="0" y="6207"/>
                      <a:pt x="51" y="6258"/>
                      <a:pt x="114" y="6258"/>
                    </a:cubicBezTo>
                    <a:lnTo>
                      <a:pt x="228" y="6258"/>
                    </a:lnTo>
                    <a:lnTo>
                      <a:pt x="228" y="6485"/>
                    </a:lnTo>
                    <a:cubicBezTo>
                      <a:pt x="228" y="6548"/>
                      <a:pt x="278" y="6599"/>
                      <a:pt x="341" y="6599"/>
                    </a:cubicBezTo>
                    <a:lnTo>
                      <a:pt x="683" y="6599"/>
                    </a:lnTo>
                    <a:lnTo>
                      <a:pt x="683" y="6713"/>
                    </a:lnTo>
                    <a:cubicBezTo>
                      <a:pt x="683" y="6776"/>
                      <a:pt x="734" y="6827"/>
                      <a:pt x="796" y="6827"/>
                    </a:cubicBezTo>
                    <a:cubicBezTo>
                      <a:pt x="859" y="6827"/>
                      <a:pt x="910" y="6776"/>
                      <a:pt x="910" y="6713"/>
                    </a:cubicBezTo>
                    <a:lnTo>
                      <a:pt x="910" y="6599"/>
                    </a:lnTo>
                    <a:lnTo>
                      <a:pt x="1252" y="6599"/>
                    </a:lnTo>
                    <a:lnTo>
                      <a:pt x="1252" y="6713"/>
                    </a:lnTo>
                    <a:cubicBezTo>
                      <a:pt x="1252" y="6776"/>
                      <a:pt x="1302" y="6827"/>
                      <a:pt x="1365" y="6827"/>
                    </a:cubicBezTo>
                    <a:cubicBezTo>
                      <a:pt x="1428" y="6827"/>
                      <a:pt x="1479" y="6776"/>
                      <a:pt x="1479" y="6713"/>
                    </a:cubicBezTo>
                    <a:lnTo>
                      <a:pt x="1479" y="6599"/>
                    </a:lnTo>
                    <a:lnTo>
                      <a:pt x="1820" y="6599"/>
                    </a:lnTo>
                    <a:lnTo>
                      <a:pt x="1820" y="6713"/>
                    </a:lnTo>
                    <a:cubicBezTo>
                      <a:pt x="1820" y="6776"/>
                      <a:pt x="1871" y="6827"/>
                      <a:pt x="1934" y="6827"/>
                    </a:cubicBezTo>
                    <a:cubicBezTo>
                      <a:pt x="1997" y="6827"/>
                      <a:pt x="2048" y="6776"/>
                      <a:pt x="2048" y="6713"/>
                    </a:cubicBezTo>
                    <a:lnTo>
                      <a:pt x="2048" y="6599"/>
                    </a:lnTo>
                    <a:lnTo>
                      <a:pt x="2389" y="6599"/>
                    </a:lnTo>
                    <a:lnTo>
                      <a:pt x="2389" y="6713"/>
                    </a:lnTo>
                    <a:cubicBezTo>
                      <a:pt x="2389" y="6776"/>
                      <a:pt x="2440" y="6827"/>
                      <a:pt x="2503" y="6827"/>
                    </a:cubicBezTo>
                    <a:cubicBezTo>
                      <a:pt x="2566" y="6827"/>
                      <a:pt x="2617" y="6776"/>
                      <a:pt x="2617" y="6713"/>
                    </a:cubicBezTo>
                    <a:lnTo>
                      <a:pt x="2617" y="6599"/>
                    </a:lnTo>
                    <a:lnTo>
                      <a:pt x="2958" y="6599"/>
                    </a:lnTo>
                    <a:lnTo>
                      <a:pt x="2958" y="6713"/>
                    </a:lnTo>
                    <a:cubicBezTo>
                      <a:pt x="2958" y="6776"/>
                      <a:pt x="3009" y="6827"/>
                      <a:pt x="3072" y="6827"/>
                    </a:cubicBezTo>
                    <a:cubicBezTo>
                      <a:pt x="3135" y="6827"/>
                      <a:pt x="3186" y="6776"/>
                      <a:pt x="3186" y="6713"/>
                    </a:cubicBezTo>
                    <a:lnTo>
                      <a:pt x="3186" y="6599"/>
                    </a:lnTo>
                    <a:lnTo>
                      <a:pt x="3527" y="6599"/>
                    </a:lnTo>
                    <a:lnTo>
                      <a:pt x="3527" y="6713"/>
                    </a:lnTo>
                    <a:cubicBezTo>
                      <a:pt x="3527" y="6776"/>
                      <a:pt x="3578" y="6827"/>
                      <a:pt x="3641" y="6827"/>
                    </a:cubicBezTo>
                    <a:cubicBezTo>
                      <a:pt x="3704" y="6827"/>
                      <a:pt x="3755" y="6776"/>
                      <a:pt x="3755" y="6713"/>
                    </a:cubicBezTo>
                    <a:lnTo>
                      <a:pt x="3755" y="6599"/>
                    </a:lnTo>
                    <a:lnTo>
                      <a:pt x="4096" y="6599"/>
                    </a:lnTo>
                    <a:lnTo>
                      <a:pt x="4096" y="6713"/>
                    </a:lnTo>
                    <a:cubicBezTo>
                      <a:pt x="4096" y="6776"/>
                      <a:pt x="4147" y="6827"/>
                      <a:pt x="4210" y="6827"/>
                    </a:cubicBezTo>
                    <a:cubicBezTo>
                      <a:pt x="4273" y="6827"/>
                      <a:pt x="4323" y="6776"/>
                      <a:pt x="4323" y="6713"/>
                    </a:cubicBezTo>
                    <a:lnTo>
                      <a:pt x="4323" y="6599"/>
                    </a:lnTo>
                    <a:lnTo>
                      <a:pt x="4665" y="6599"/>
                    </a:lnTo>
                    <a:lnTo>
                      <a:pt x="4665" y="6713"/>
                    </a:lnTo>
                    <a:cubicBezTo>
                      <a:pt x="4665" y="6776"/>
                      <a:pt x="4716" y="6827"/>
                      <a:pt x="4779" y="6827"/>
                    </a:cubicBezTo>
                    <a:cubicBezTo>
                      <a:pt x="4842" y="6827"/>
                      <a:pt x="4892" y="6776"/>
                      <a:pt x="4892" y="6713"/>
                    </a:cubicBezTo>
                    <a:lnTo>
                      <a:pt x="4892" y="6599"/>
                    </a:lnTo>
                    <a:lnTo>
                      <a:pt x="5234" y="6599"/>
                    </a:lnTo>
                    <a:lnTo>
                      <a:pt x="5234" y="6713"/>
                    </a:lnTo>
                    <a:cubicBezTo>
                      <a:pt x="5234" y="6776"/>
                      <a:pt x="5285" y="6827"/>
                      <a:pt x="5347" y="6827"/>
                    </a:cubicBezTo>
                    <a:cubicBezTo>
                      <a:pt x="5410" y="6827"/>
                      <a:pt x="5461" y="6776"/>
                      <a:pt x="5461" y="6713"/>
                    </a:cubicBezTo>
                    <a:lnTo>
                      <a:pt x="5461" y="6599"/>
                    </a:lnTo>
                    <a:lnTo>
                      <a:pt x="5803" y="6599"/>
                    </a:lnTo>
                    <a:lnTo>
                      <a:pt x="5803" y="6713"/>
                    </a:lnTo>
                    <a:cubicBezTo>
                      <a:pt x="5803" y="6776"/>
                      <a:pt x="5853" y="6827"/>
                      <a:pt x="5916" y="6827"/>
                    </a:cubicBezTo>
                    <a:cubicBezTo>
                      <a:pt x="5979" y="6827"/>
                      <a:pt x="6030" y="6776"/>
                      <a:pt x="6030" y="6713"/>
                    </a:cubicBezTo>
                    <a:lnTo>
                      <a:pt x="6030" y="6599"/>
                    </a:lnTo>
                    <a:lnTo>
                      <a:pt x="6371" y="6599"/>
                    </a:lnTo>
                    <a:lnTo>
                      <a:pt x="6371" y="6713"/>
                    </a:lnTo>
                    <a:cubicBezTo>
                      <a:pt x="6371" y="6776"/>
                      <a:pt x="6422" y="6827"/>
                      <a:pt x="6485" y="6827"/>
                    </a:cubicBezTo>
                    <a:cubicBezTo>
                      <a:pt x="6548" y="6827"/>
                      <a:pt x="6599" y="6776"/>
                      <a:pt x="6599" y="6713"/>
                    </a:cubicBezTo>
                    <a:lnTo>
                      <a:pt x="6599" y="6599"/>
                    </a:lnTo>
                    <a:lnTo>
                      <a:pt x="6713" y="6599"/>
                    </a:lnTo>
                    <a:cubicBezTo>
                      <a:pt x="6776" y="6599"/>
                      <a:pt x="6827" y="6548"/>
                      <a:pt x="6827" y="6485"/>
                    </a:cubicBezTo>
                    <a:cubicBezTo>
                      <a:pt x="6827" y="6422"/>
                      <a:pt x="6776" y="6372"/>
                      <a:pt x="6713" y="6372"/>
                    </a:cubicBezTo>
                    <a:lnTo>
                      <a:pt x="6599" y="6372"/>
                    </a:lnTo>
                    <a:lnTo>
                      <a:pt x="6599" y="6258"/>
                    </a:lnTo>
                    <a:cubicBezTo>
                      <a:pt x="6599" y="6195"/>
                      <a:pt x="6548" y="6144"/>
                      <a:pt x="6485" y="6144"/>
                    </a:cubicBezTo>
                    <a:cubicBezTo>
                      <a:pt x="6422" y="6144"/>
                      <a:pt x="6371" y="6195"/>
                      <a:pt x="6371" y="6258"/>
                    </a:cubicBezTo>
                    <a:lnTo>
                      <a:pt x="6371" y="6372"/>
                    </a:lnTo>
                    <a:lnTo>
                      <a:pt x="6030" y="6372"/>
                    </a:lnTo>
                    <a:lnTo>
                      <a:pt x="6030" y="6258"/>
                    </a:lnTo>
                    <a:cubicBezTo>
                      <a:pt x="6030" y="6195"/>
                      <a:pt x="5979" y="6144"/>
                      <a:pt x="5916" y="6144"/>
                    </a:cubicBezTo>
                    <a:cubicBezTo>
                      <a:pt x="5853" y="6144"/>
                      <a:pt x="5803" y="6195"/>
                      <a:pt x="5803" y="6258"/>
                    </a:cubicBezTo>
                    <a:lnTo>
                      <a:pt x="5803" y="6372"/>
                    </a:lnTo>
                    <a:lnTo>
                      <a:pt x="5461" y="6372"/>
                    </a:lnTo>
                    <a:lnTo>
                      <a:pt x="5461" y="6258"/>
                    </a:lnTo>
                    <a:cubicBezTo>
                      <a:pt x="5461" y="6195"/>
                      <a:pt x="5410" y="6144"/>
                      <a:pt x="5347" y="6144"/>
                    </a:cubicBezTo>
                    <a:cubicBezTo>
                      <a:pt x="5285" y="6144"/>
                      <a:pt x="5234" y="6195"/>
                      <a:pt x="5234" y="6258"/>
                    </a:cubicBezTo>
                    <a:lnTo>
                      <a:pt x="5234" y="6372"/>
                    </a:lnTo>
                    <a:lnTo>
                      <a:pt x="4892" y="6372"/>
                    </a:lnTo>
                    <a:lnTo>
                      <a:pt x="4892" y="6258"/>
                    </a:lnTo>
                    <a:cubicBezTo>
                      <a:pt x="4892" y="6195"/>
                      <a:pt x="4842" y="6144"/>
                      <a:pt x="4779" y="6144"/>
                    </a:cubicBezTo>
                    <a:cubicBezTo>
                      <a:pt x="4716" y="6144"/>
                      <a:pt x="4665" y="6195"/>
                      <a:pt x="4665" y="6258"/>
                    </a:cubicBezTo>
                    <a:lnTo>
                      <a:pt x="4665" y="6372"/>
                    </a:lnTo>
                    <a:lnTo>
                      <a:pt x="4323" y="6372"/>
                    </a:lnTo>
                    <a:lnTo>
                      <a:pt x="4323" y="6258"/>
                    </a:lnTo>
                    <a:cubicBezTo>
                      <a:pt x="4323" y="6195"/>
                      <a:pt x="4273" y="6144"/>
                      <a:pt x="4210" y="6144"/>
                    </a:cubicBezTo>
                    <a:cubicBezTo>
                      <a:pt x="4147" y="6144"/>
                      <a:pt x="4096" y="6195"/>
                      <a:pt x="4096" y="6258"/>
                    </a:cubicBezTo>
                    <a:lnTo>
                      <a:pt x="4096" y="6372"/>
                    </a:lnTo>
                    <a:lnTo>
                      <a:pt x="3755" y="6372"/>
                    </a:lnTo>
                    <a:lnTo>
                      <a:pt x="3755" y="6258"/>
                    </a:lnTo>
                    <a:cubicBezTo>
                      <a:pt x="3755" y="6195"/>
                      <a:pt x="3704" y="6144"/>
                      <a:pt x="3641" y="6144"/>
                    </a:cubicBezTo>
                    <a:cubicBezTo>
                      <a:pt x="3578" y="6144"/>
                      <a:pt x="3527" y="6195"/>
                      <a:pt x="3527" y="6258"/>
                    </a:cubicBezTo>
                    <a:lnTo>
                      <a:pt x="3527" y="6372"/>
                    </a:lnTo>
                    <a:lnTo>
                      <a:pt x="3186" y="6372"/>
                    </a:lnTo>
                    <a:lnTo>
                      <a:pt x="3186" y="6258"/>
                    </a:lnTo>
                    <a:cubicBezTo>
                      <a:pt x="3186" y="6195"/>
                      <a:pt x="3135" y="6144"/>
                      <a:pt x="3072" y="6144"/>
                    </a:cubicBezTo>
                    <a:cubicBezTo>
                      <a:pt x="3009" y="6144"/>
                      <a:pt x="2958" y="6195"/>
                      <a:pt x="2958" y="6258"/>
                    </a:cubicBezTo>
                    <a:lnTo>
                      <a:pt x="2958" y="6372"/>
                    </a:lnTo>
                    <a:lnTo>
                      <a:pt x="2617" y="6372"/>
                    </a:lnTo>
                    <a:lnTo>
                      <a:pt x="2617" y="6258"/>
                    </a:lnTo>
                    <a:cubicBezTo>
                      <a:pt x="2617" y="6195"/>
                      <a:pt x="2566" y="6144"/>
                      <a:pt x="2503" y="6144"/>
                    </a:cubicBezTo>
                    <a:cubicBezTo>
                      <a:pt x="2440" y="6144"/>
                      <a:pt x="2389" y="6195"/>
                      <a:pt x="2389" y="6258"/>
                    </a:cubicBezTo>
                    <a:lnTo>
                      <a:pt x="2389" y="6372"/>
                    </a:lnTo>
                    <a:lnTo>
                      <a:pt x="2048" y="6372"/>
                    </a:lnTo>
                    <a:lnTo>
                      <a:pt x="2048" y="6258"/>
                    </a:lnTo>
                    <a:cubicBezTo>
                      <a:pt x="2048" y="6195"/>
                      <a:pt x="1997" y="6144"/>
                      <a:pt x="1934" y="6144"/>
                    </a:cubicBezTo>
                    <a:cubicBezTo>
                      <a:pt x="1871" y="6144"/>
                      <a:pt x="1820" y="6195"/>
                      <a:pt x="1820" y="6258"/>
                    </a:cubicBezTo>
                    <a:lnTo>
                      <a:pt x="1820" y="6372"/>
                    </a:lnTo>
                    <a:lnTo>
                      <a:pt x="1479" y="6372"/>
                    </a:lnTo>
                    <a:lnTo>
                      <a:pt x="1479" y="6258"/>
                    </a:lnTo>
                    <a:cubicBezTo>
                      <a:pt x="1479" y="6195"/>
                      <a:pt x="1428" y="6144"/>
                      <a:pt x="1365" y="6144"/>
                    </a:cubicBezTo>
                    <a:cubicBezTo>
                      <a:pt x="1302" y="6144"/>
                      <a:pt x="1252" y="6195"/>
                      <a:pt x="1252" y="6258"/>
                    </a:cubicBezTo>
                    <a:lnTo>
                      <a:pt x="1252" y="6372"/>
                    </a:lnTo>
                    <a:lnTo>
                      <a:pt x="910" y="6372"/>
                    </a:lnTo>
                    <a:lnTo>
                      <a:pt x="910" y="6258"/>
                    </a:lnTo>
                    <a:cubicBezTo>
                      <a:pt x="910" y="6195"/>
                      <a:pt x="859" y="6144"/>
                      <a:pt x="796" y="6144"/>
                    </a:cubicBezTo>
                    <a:cubicBezTo>
                      <a:pt x="734" y="6144"/>
                      <a:pt x="683" y="6195"/>
                      <a:pt x="683" y="6258"/>
                    </a:cubicBezTo>
                    <a:lnTo>
                      <a:pt x="683" y="6372"/>
                    </a:lnTo>
                    <a:lnTo>
                      <a:pt x="455" y="6372"/>
                    </a:lnTo>
                    <a:lnTo>
                      <a:pt x="455" y="5234"/>
                    </a:lnTo>
                    <a:lnTo>
                      <a:pt x="1263" y="5234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288000" tIns="91416" rIns="182832" bIns="91416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zh-CN"/>
                </a:defPPr>
                <a:lvl1pPr marL="0" algn="l" defTabSz="914377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189" algn="l" defTabSz="914377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377" algn="l" defTabSz="914377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566" algn="l" defTabSz="914377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754" algn="l" defTabSz="914377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5943" algn="l" defTabSz="914377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131" algn="l" defTabSz="914377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320" algn="l" defTabSz="914377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509" algn="l" defTabSz="914377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828343">
                  <a:lnSpc>
                    <a:spcPct val="150000"/>
                  </a:lnSpc>
                </a:pPr>
                <a:endParaRPr lang="en-GB" sz="3599" kern="0">
                  <a:solidFill>
                    <a:sysClr val="windowText" lastClr="000000"/>
                  </a:solidFill>
                  <a:cs typeface="+mn-ea"/>
                  <a:sym typeface="+mn-lt"/>
                </a:endParaRPr>
              </a:p>
            </p:txBody>
          </p:sp>
        </p:grpSp>
        <p:grpSp>
          <p:nvGrpSpPr>
            <p:cNvPr id="16" name="PA_组合 44">
              <a:extLst>
                <a:ext uri="{FF2B5EF4-FFF2-40B4-BE49-F238E27FC236}">
                  <a16:creationId xmlns:a16="http://schemas.microsoft.com/office/drawing/2014/main" id="{3FD3C192-824D-4721-8D89-4D4216BF2C6A}"/>
                </a:ext>
              </a:extLst>
            </p:cNvPr>
            <p:cNvGrpSpPr/>
            <p:nvPr/>
          </p:nvGrpSpPr>
          <p:grpSpPr>
            <a:xfrm>
              <a:off x="2287106" y="3300286"/>
              <a:ext cx="486054" cy="486054"/>
              <a:chOff x="3023394" y="4355240"/>
              <a:chExt cx="648072" cy="648072"/>
            </a:xfrm>
          </p:grpSpPr>
          <p:sp>
            <p:nvSpPr>
              <p:cNvPr id="17" name="ïşḻïďê-Oval 22">
                <a:extLst>
                  <a:ext uri="{FF2B5EF4-FFF2-40B4-BE49-F238E27FC236}">
                    <a16:creationId xmlns:a16="http://schemas.microsoft.com/office/drawing/2014/main" id="{0C367F07-910D-40CE-9EFA-4B858ACC5C9D}"/>
                  </a:ext>
                </a:extLst>
              </p:cNvPr>
              <p:cNvSpPr/>
              <p:nvPr/>
            </p:nvSpPr>
            <p:spPr>
              <a:xfrm>
                <a:off x="3023394" y="4355240"/>
                <a:ext cx="648072" cy="648072"/>
              </a:xfrm>
              <a:prstGeom prst="ellipse">
                <a:avLst/>
              </a:prstGeom>
              <a:solidFill>
                <a:schemeClr val="accent2"/>
              </a:solidFill>
              <a:ln w="381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/>
                </a:defPPr>
                <a:lvl1pPr marL="0" algn="l" defTabSz="914377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189" algn="l" defTabSz="914377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377" algn="l" defTabSz="914377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566" algn="l" defTabSz="914377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754" algn="l" defTabSz="914377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5943" algn="l" defTabSz="914377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131" algn="l" defTabSz="914377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320" algn="l" defTabSz="914377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509" algn="l" defTabSz="914377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/>
              </a:p>
            </p:txBody>
          </p:sp>
          <p:sp>
            <p:nvSpPr>
              <p:cNvPr id="18" name="ïşḻïďê-university7">
                <a:extLst>
                  <a:ext uri="{FF2B5EF4-FFF2-40B4-BE49-F238E27FC236}">
                    <a16:creationId xmlns:a16="http://schemas.microsoft.com/office/drawing/2014/main" id="{0AA4E944-E81D-4C34-98E5-2F6A43A77ADC}"/>
                  </a:ext>
                </a:extLst>
              </p:cNvPr>
              <p:cNvSpPr/>
              <p:nvPr/>
            </p:nvSpPr>
            <p:spPr bwMode="auto">
              <a:xfrm>
                <a:off x="3157284" y="4496131"/>
                <a:ext cx="380293" cy="366291"/>
              </a:xfrm>
              <a:custGeom>
                <a:avLst/>
                <a:gdLst>
                  <a:gd name="T0" fmla="*/ 3413 w 6827"/>
                  <a:gd name="T1" fmla="*/ 0 h 5912"/>
                  <a:gd name="T2" fmla="*/ 0 w 6827"/>
                  <a:gd name="T3" fmla="*/ 5912 h 5912"/>
                  <a:gd name="T4" fmla="*/ 6827 w 6827"/>
                  <a:gd name="T5" fmla="*/ 5912 h 5912"/>
                  <a:gd name="T6" fmla="*/ 3413 w 6827"/>
                  <a:gd name="T7" fmla="*/ 0 h 5912"/>
                  <a:gd name="T8" fmla="*/ 3413 w 6827"/>
                  <a:gd name="T9" fmla="*/ 972 h 5912"/>
                  <a:gd name="T10" fmla="*/ 4489 w 6827"/>
                  <a:gd name="T11" fmla="*/ 2835 h 5912"/>
                  <a:gd name="T12" fmla="*/ 2338 w 6827"/>
                  <a:gd name="T13" fmla="*/ 2835 h 5912"/>
                  <a:gd name="T14" fmla="*/ 3413 w 6827"/>
                  <a:gd name="T15" fmla="*/ 972 h 5912"/>
                  <a:gd name="T16" fmla="*/ 842 w 6827"/>
                  <a:gd name="T17" fmla="*/ 5426 h 5912"/>
                  <a:gd name="T18" fmla="*/ 1917 w 6827"/>
                  <a:gd name="T19" fmla="*/ 3564 h 5912"/>
                  <a:gd name="T20" fmla="*/ 2993 w 6827"/>
                  <a:gd name="T21" fmla="*/ 5426 h 5912"/>
                  <a:gd name="T22" fmla="*/ 842 w 6827"/>
                  <a:gd name="T23" fmla="*/ 5426 h 5912"/>
                  <a:gd name="T24" fmla="*/ 2338 w 6827"/>
                  <a:gd name="T25" fmla="*/ 3321 h 5912"/>
                  <a:gd name="T26" fmla="*/ 4489 w 6827"/>
                  <a:gd name="T27" fmla="*/ 3321 h 5912"/>
                  <a:gd name="T28" fmla="*/ 3413 w 6827"/>
                  <a:gd name="T29" fmla="*/ 5183 h 5912"/>
                  <a:gd name="T30" fmla="*/ 2338 w 6827"/>
                  <a:gd name="T31" fmla="*/ 3321 h 5912"/>
                  <a:gd name="T32" fmla="*/ 4910 w 6827"/>
                  <a:gd name="T33" fmla="*/ 3564 h 5912"/>
                  <a:gd name="T34" fmla="*/ 5985 w 6827"/>
                  <a:gd name="T35" fmla="*/ 5426 h 5912"/>
                  <a:gd name="T36" fmla="*/ 3834 w 6827"/>
                  <a:gd name="T37" fmla="*/ 5426 h 5912"/>
                  <a:gd name="T38" fmla="*/ 4910 w 6827"/>
                  <a:gd name="T39" fmla="*/ 3564 h 59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6826" h="5912">
                    <a:moveTo>
                      <a:pt x="3413" y="0"/>
                    </a:moveTo>
                    <a:lnTo>
                      <a:pt x="0" y="5912"/>
                    </a:lnTo>
                    <a:lnTo>
                      <a:pt x="6827" y="5912"/>
                    </a:lnTo>
                    <a:lnTo>
                      <a:pt x="3413" y="0"/>
                    </a:lnTo>
                    <a:close/>
                    <a:moveTo>
                      <a:pt x="3413" y="972"/>
                    </a:moveTo>
                    <a:lnTo>
                      <a:pt x="4489" y="2835"/>
                    </a:lnTo>
                    <a:lnTo>
                      <a:pt x="2338" y="2835"/>
                    </a:lnTo>
                    <a:lnTo>
                      <a:pt x="3413" y="972"/>
                    </a:lnTo>
                    <a:close/>
                    <a:moveTo>
                      <a:pt x="842" y="5426"/>
                    </a:moveTo>
                    <a:lnTo>
                      <a:pt x="1917" y="3564"/>
                    </a:lnTo>
                    <a:lnTo>
                      <a:pt x="2993" y="5426"/>
                    </a:lnTo>
                    <a:lnTo>
                      <a:pt x="842" y="5426"/>
                    </a:lnTo>
                    <a:close/>
                    <a:moveTo>
                      <a:pt x="2338" y="3321"/>
                    </a:moveTo>
                    <a:lnTo>
                      <a:pt x="4489" y="3321"/>
                    </a:lnTo>
                    <a:lnTo>
                      <a:pt x="3413" y="5183"/>
                    </a:lnTo>
                    <a:lnTo>
                      <a:pt x="2338" y="3321"/>
                    </a:lnTo>
                    <a:close/>
                    <a:moveTo>
                      <a:pt x="4910" y="3564"/>
                    </a:moveTo>
                    <a:lnTo>
                      <a:pt x="5985" y="5426"/>
                    </a:lnTo>
                    <a:lnTo>
                      <a:pt x="3834" y="5426"/>
                    </a:lnTo>
                    <a:lnTo>
                      <a:pt x="4910" y="3564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noAutofit/>
              </a:bodyPr>
              <a:lstStyle>
                <a:defPPr>
                  <a:defRPr lang="zh-CN"/>
                </a:defPPr>
                <a:lvl1pPr marL="0" algn="l" defTabSz="914377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189" algn="l" defTabSz="914377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377" algn="l" defTabSz="914377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566" algn="l" defTabSz="914377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754" algn="l" defTabSz="914377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5943" algn="l" defTabSz="914377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131" algn="l" defTabSz="914377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320" algn="l" defTabSz="914377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509" algn="l" defTabSz="914377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</p:grpSp>
        <p:grpSp>
          <p:nvGrpSpPr>
            <p:cNvPr id="19" name="PA_组合 27">
              <a:extLst>
                <a:ext uri="{FF2B5EF4-FFF2-40B4-BE49-F238E27FC236}">
                  <a16:creationId xmlns:a16="http://schemas.microsoft.com/office/drawing/2014/main" id="{5A6B4828-7981-43AD-9AE6-DAF94FB04414}"/>
                </a:ext>
              </a:extLst>
            </p:cNvPr>
            <p:cNvGrpSpPr/>
            <p:nvPr/>
          </p:nvGrpSpPr>
          <p:grpSpPr>
            <a:xfrm>
              <a:off x="1563166" y="3929543"/>
              <a:ext cx="1933522" cy="588005"/>
              <a:chOff x="251866" y="1988839"/>
              <a:chExt cx="3288629" cy="784007"/>
            </a:xfrm>
          </p:grpSpPr>
          <p:sp>
            <p:nvSpPr>
              <p:cNvPr id="20" name="ïşḻïďê-TextBox 5">
                <a:extLst>
                  <a:ext uri="{FF2B5EF4-FFF2-40B4-BE49-F238E27FC236}">
                    <a16:creationId xmlns:a16="http://schemas.microsoft.com/office/drawing/2014/main" id="{7428141C-4502-4EDC-B4DD-63CB3A9FC95A}"/>
                  </a:ext>
                </a:extLst>
              </p:cNvPr>
              <p:cNvSpPr txBox="1"/>
              <p:nvPr/>
            </p:nvSpPr>
            <p:spPr>
              <a:xfrm>
                <a:off x="251866" y="2295215"/>
                <a:ext cx="3288629" cy="477631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ctr">
                <a:noAutofit/>
              </a:bodyPr>
              <a:lstStyle/>
              <a:p>
                <a:pPr algn="ctr" defTabSz="914378">
                  <a:lnSpc>
                    <a:spcPct val="120000"/>
                  </a:lnSpc>
                  <a:spcBef>
                    <a:spcPct val="0"/>
                  </a:spcBef>
                  <a:defRPr/>
                </a:pPr>
                <a:r>
                  <a:rPr lang="en-US" altLang="zh-CN" sz="1100">
                    <a:cs typeface="+mn-ea"/>
                    <a:sym typeface="+mn-lt"/>
                  </a:rPr>
                  <a:t>This part of the content is displayed as a text layout placeholder (recommended to)</a:t>
                </a:r>
              </a:p>
            </p:txBody>
          </p:sp>
          <p:sp>
            <p:nvSpPr>
              <p:cNvPr id="21" name="ïşḻïďê-Rectangle 21">
                <a:extLst>
                  <a:ext uri="{FF2B5EF4-FFF2-40B4-BE49-F238E27FC236}">
                    <a16:creationId xmlns:a16="http://schemas.microsoft.com/office/drawing/2014/main" id="{F5E805D7-AF3B-4617-B779-C63A9A26033B}"/>
                  </a:ext>
                </a:extLst>
              </p:cNvPr>
              <p:cNvSpPr/>
              <p:nvPr/>
            </p:nvSpPr>
            <p:spPr>
              <a:xfrm>
                <a:off x="251866" y="1988839"/>
                <a:ext cx="3288629" cy="306375"/>
              </a:xfrm>
              <a:prstGeom prst="rect">
                <a:avLst/>
              </a:prstGeom>
            </p:spPr>
            <p:txBody>
              <a:bodyPr wrap="none" lIns="0" tIns="0" rIns="0" bIns="0" anchor="ctr">
                <a:normAutofit/>
              </a:bodyPr>
              <a:lstStyle/>
              <a:p>
                <a:pPr lvl="0" algn="ctr" defTabSz="914378">
                  <a:spcBef>
                    <a:spcPct val="0"/>
                  </a:spcBef>
                  <a:defRPr/>
                </a:pPr>
                <a:r>
                  <a:rPr lang="en-US" altLang="zh-CN" sz="1600" b="1">
                    <a:solidFill>
                      <a:schemeClr val="accent2"/>
                    </a:solidFill>
                    <a:cs typeface="+mn-ea"/>
                    <a:sym typeface="+mn-lt"/>
                  </a:rPr>
                  <a:t>Title text preset</a:t>
                </a:r>
              </a:p>
            </p:txBody>
          </p:sp>
        </p:grpSp>
        <p:grpSp>
          <p:nvGrpSpPr>
            <p:cNvPr id="22" name="PA_组合 30">
              <a:extLst>
                <a:ext uri="{FF2B5EF4-FFF2-40B4-BE49-F238E27FC236}">
                  <a16:creationId xmlns:a16="http://schemas.microsoft.com/office/drawing/2014/main" id="{B57659B9-429C-4C70-87FE-938472D6C583}"/>
                </a:ext>
              </a:extLst>
            </p:cNvPr>
            <p:cNvGrpSpPr/>
            <p:nvPr/>
          </p:nvGrpSpPr>
          <p:grpSpPr>
            <a:xfrm>
              <a:off x="5647311" y="3929543"/>
              <a:ext cx="1933522" cy="588005"/>
              <a:chOff x="128816" y="2217083"/>
              <a:chExt cx="3288629" cy="784007"/>
            </a:xfrm>
          </p:grpSpPr>
          <p:sp>
            <p:nvSpPr>
              <p:cNvPr id="23" name="ïşḻïďê-TextBox 5">
                <a:extLst>
                  <a:ext uri="{FF2B5EF4-FFF2-40B4-BE49-F238E27FC236}">
                    <a16:creationId xmlns:a16="http://schemas.microsoft.com/office/drawing/2014/main" id="{AED9D0B0-EB54-428E-9F9D-58E3524A8B04}"/>
                  </a:ext>
                </a:extLst>
              </p:cNvPr>
              <p:cNvSpPr txBox="1"/>
              <p:nvPr/>
            </p:nvSpPr>
            <p:spPr>
              <a:xfrm>
                <a:off x="128816" y="2523459"/>
                <a:ext cx="3288629" cy="477631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ctr">
                <a:noAutofit/>
              </a:bodyPr>
              <a:lstStyle/>
              <a:p>
                <a:pPr algn="ctr" defTabSz="914378">
                  <a:lnSpc>
                    <a:spcPct val="120000"/>
                  </a:lnSpc>
                  <a:spcBef>
                    <a:spcPct val="0"/>
                  </a:spcBef>
                  <a:defRPr/>
                </a:pPr>
                <a:r>
                  <a:rPr lang="en-US" altLang="zh-CN" sz="1100">
                    <a:cs typeface="+mn-ea"/>
                    <a:sym typeface="+mn-lt"/>
                  </a:rPr>
                  <a:t>This part of the content is displayed as a text layout placeholder (recommended)</a:t>
                </a:r>
              </a:p>
            </p:txBody>
          </p:sp>
          <p:sp>
            <p:nvSpPr>
              <p:cNvPr id="24" name="ïşḻïďê-Rectangle 19">
                <a:extLst>
                  <a:ext uri="{FF2B5EF4-FFF2-40B4-BE49-F238E27FC236}">
                    <a16:creationId xmlns:a16="http://schemas.microsoft.com/office/drawing/2014/main" id="{5FDE2D75-786E-4124-8591-BB1001E57176}"/>
                  </a:ext>
                </a:extLst>
              </p:cNvPr>
              <p:cNvSpPr/>
              <p:nvPr/>
            </p:nvSpPr>
            <p:spPr>
              <a:xfrm>
                <a:off x="128816" y="2217083"/>
                <a:ext cx="3288629" cy="306375"/>
              </a:xfrm>
              <a:prstGeom prst="rect">
                <a:avLst/>
              </a:prstGeom>
            </p:spPr>
            <p:txBody>
              <a:bodyPr wrap="none" lIns="0" tIns="0" rIns="0" bIns="0" anchor="ctr">
                <a:normAutofit/>
              </a:bodyPr>
              <a:lstStyle/>
              <a:p>
                <a:pPr lvl="0" algn="ctr" defTabSz="914378">
                  <a:spcBef>
                    <a:spcPct val="0"/>
                  </a:spcBef>
                  <a:defRPr/>
                </a:pPr>
                <a:r>
                  <a:rPr lang="en-US" altLang="zh-CN" sz="1600" b="1">
                    <a:solidFill>
                      <a:schemeClr val="accent4"/>
                    </a:solidFill>
                    <a:cs typeface="+mn-ea"/>
                    <a:sym typeface="+mn-lt"/>
                  </a:rPr>
                  <a:t>Title text preset</a:t>
                </a:r>
              </a:p>
            </p:txBody>
          </p:sp>
        </p:grpSp>
        <p:grpSp>
          <p:nvGrpSpPr>
            <p:cNvPr id="25" name="PA_组合 36">
              <a:extLst>
                <a:ext uri="{FF2B5EF4-FFF2-40B4-BE49-F238E27FC236}">
                  <a16:creationId xmlns:a16="http://schemas.microsoft.com/office/drawing/2014/main" id="{BFDDF223-ECD8-426C-BF53-1B4634F0717F}"/>
                </a:ext>
              </a:extLst>
            </p:cNvPr>
            <p:cNvGrpSpPr/>
            <p:nvPr/>
          </p:nvGrpSpPr>
          <p:grpSpPr>
            <a:xfrm>
              <a:off x="3605239" y="3929543"/>
              <a:ext cx="1933522" cy="588005"/>
              <a:chOff x="251866" y="1988839"/>
              <a:chExt cx="3288629" cy="784007"/>
            </a:xfrm>
          </p:grpSpPr>
          <p:sp>
            <p:nvSpPr>
              <p:cNvPr id="26" name="ïşḻïďê-TextBox 5">
                <a:extLst>
                  <a:ext uri="{FF2B5EF4-FFF2-40B4-BE49-F238E27FC236}">
                    <a16:creationId xmlns:a16="http://schemas.microsoft.com/office/drawing/2014/main" id="{51E0047F-F4E8-4052-B42A-EF5BA6272302}"/>
                  </a:ext>
                </a:extLst>
              </p:cNvPr>
              <p:cNvSpPr txBox="1"/>
              <p:nvPr/>
            </p:nvSpPr>
            <p:spPr>
              <a:xfrm>
                <a:off x="251866" y="2295215"/>
                <a:ext cx="3288629" cy="477631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ctr">
                <a:noAutofit/>
              </a:bodyPr>
              <a:lstStyle/>
              <a:p>
                <a:pPr algn="ctr" defTabSz="914378">
                  <a:lnSpc>
                    <a:spcPct val="120000"/>
                  </a:lnSpc>
                  <a:spcBef>
                    <a:spcPct val="0"/>
                  </a:spcBef>
                  <a:defRPr/>
                </a:pPr>
                <a:r>
                  <a:rPr lang="en-US" altLang="zh-CN" sz="1100">
                    <a:cs typeface="+mn-ea"/>
                    <a:sym typeface="+mn-lt"/>
                  </a:rPr>
                  <a:t>This part of the content is displayed as a text layout placeholder (recommended to)</a:t>
                </a:r>
              </a:p>
            </p:txBody>
          </p:sp>
          <p:sp>
            <p:nvSpPr>
              <p:cNvPr id="27" name="ïşḻïďê-Rectangle 17">
                <a:extLst>
                  <a:ext uri="{FF2B5EF4-FFF2-40B4-BE49-F238E27FC236}">
                    <a16:creationId xmlns:a16="http://schemas.microsoft.com/office/drawing/2014/main" id="{54490695-22E8-492F-A0DF-A1FE6B16D27E}"/>
                  </a:ext>
                </a:extLst>
              </p:cNvPr>
              <p:cNvSpPr/>
              <p:nvPr/>
            </p:nvSpPr>
            <p:spPr>
              <a:xfrm>
                <a:off x="251866" y="1988839"/>
                <a:ext cx="3288629" cy="306375"/>
              </a:xfrm>
              <a:prstGeom prst="rect">
                <a:avLst/>
              </a:prstGeom>
            </p:spPr>
            <p:txBody>
              <a:bodyPr wrap="none" lIns="0" tIns="0" rIns="0" bIns="0" anchor="ctr">
                <a:normAutofit/>
              </a:bodyPr>
              <a:lstStyle/>
              <a:p>
                <a:pPr lvl="0" algn="ctr" defTabSz="914378">
                  <a:spcBef>
                    <a:spcPct val="0"/>
                  </a:spcBef>
                  <a:defRPr/>
                </a:pPr>
                <a:r>
                  <a:rPr lang="en-US" altLang="zh-CN" sz="1600" b="1">
                    <a:solidFill>
                      <a:schemeClr val="accent1"/>
                    </a:solidFill>
                    <a:cs typeface="+mn-ea"/>
                    <a:sym typeface="+mn-lt"/>
                  </a:rPr>
                  <a:t>Title text preset</a:t>
                </a:r>
              </a:p>
            </p:txBody>
          </p:sp>
        </p:grpSp>
        <p:sp>
          <p:nvSpPr>
            <p:cNvPr id="28" name="ïşḻïďê-PA_圆角矩形 39">
              <a:extLst>
                <a:ext uri="{FF2B5EF4-FFF2-40B4-BE49-F238E27FC236}">
                  <a16:creationId xmlns:a16="http://schemas.microsoft.com/office/drawing/2014/main" id="{837A100C-B8A6-4A95-8A46-19C3CDD8678F}"/>
                </a:ext>
              </a:extLst>
            </p:cNvPr>
            <p:cNvSpPr/>
            <p:nvPr/>
          </p:nvSpPr>
          <p:spPr>
            <a:xfrm>
              <a:off x="2125088" y="1823617"/>
              <a:ext cx="810090" cy="317149"/>
            </a:xfrm>
            <a:prstGeom prst="roundRect">
              <a:avLst>
                <a:gd name="adj" fmla="val 13693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>
              <a:normAutofit/>
            </a:bodyPr>
            <a:lstStyle/>
            <a:p>
              <a:pPr algn="ctr"/>
              <a:r>
                <a:rPr lang="en-US" altLang="zh-CN" sz="1400"/>
                <a:t>Key words</a:t>
              </a:r>
              <a:endParaRPr lang="zh-CN" altLang="en-US" sz="1400"/>
            </a:p>
          </p:txBody>
        </p:sp>
        <p:sp>
          <p:nvSpPr>
            <p:cNvPr id="29" name="ïşḻïďê-PA_圆角矩形 40">
              <a:extLst>
                <a:ext uri="{FF2B5EF4-FFF2-40B4-BE49-F238E27FC236}">
                  <a16:creationId xmlns:a16="http://schemas.microsoft.com/office/drawing/2014/main" id="{E7BBBEDD-02D4-41B7-9409-63B9DB1F2917}"/>
                </a:ext>
              </a:extLst>
            </p:cNvPr>
            <p:cNvSpPr/>
            <p:nvPr/>
          </p:nvSpPr>
          <p:spPr>
            <a:xfrm>
              <a:off x="4166955" y="1823617"/>
              <a:ext cx="810090" cy="317149"/>
            </a:xfrm>
            <a:prstGeom prst="roundRect">
              <a:avLst>
                <a:gd name="adj" fmla="val 13693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>
              <a:normAutofit/>
            </a:bodyPr>
            <a:lstStyle/>
            <a:p>
              <a:pPr algn="ctr"/>
              <a:r>
                <a:rPr lang="en-US" altLang="zh-CN" sz="1400"/>
                <a:t>Key words</a:t>
              </a:r>
              <a:endParaRPr lang="zh-CN" altLang="en-US" sz="1400"/>
            </a:p>
          </p:txBody>
        </p:sp>
        <p:sp>
          <p:nvSpPr>
            <p:cNvPr id="30" name="ïşḻïďê-PA_圆角矩形 41">
              <a:extLst>
                <a:ext uri="{FF2B5EF4-FFF2-40B4-BE49-F238E27FC236}">
                  <a16:creationId xmlns:a16="http://schemas.microsoft.com/office/drawing/2014/main" id="{435D5787-67E9-4E9F-BADA-311CA01470B7}"/>
                </a:ext>
              </a:extLst>
            </p:cNvPr>
            <p:cNvSpPr/>
            <p:nvPr/>
          </p:nvSpPr>
          <p:spPr>
            <a:xfrm>
              <a:off x="6208822" y="1823617"/>
              <a:ext cx="810090" cy="317149"/>
            </a:xfrm>
            <a:prstGeom prst="roundRect">
              <a:avLst>
                <a:gd name="adj" fmla="val 13693"/>
              </a:avLst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>
              <a:normAutofit/>
            </a:bodyPr>
            <a:lstStyle/>
            <a:p>
              <a:pPr algn="ctr"/>
              <a:r>
                <a:rPr lang="en-US" altLang="zh-CN" sz="1400"/>
                <a:t>Key words</a:t>
              </a:r>
              <a:endParaRPr lang="zh-CN" altLang="en-US" sz="1400"/>
            </a:p>
          </p:txBody>
        </p:sp>
      </p:grpSp>
      <p:pic>
        <p:nvPicPr>
          <p:cNvPr id="6" name="Imagen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79712" y="2211710"/>
            <a:ext cx="866897" cy="979594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00260" y="2243125"/>
            <a:ext cx="808941" cy="977470"/>
          </a:xfrm>
          <a:prstGeom prst="rect">
            <a:avLst/>
          </a:prstGeom>
        </p:spPr>
      </p:pic>
      <p:pic>
        <p:nvPicPr>
          <p:cNvPr id="32" name="Imagen 3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44208" y="2211710"/>
            <a:ext cx="682259" cy="996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59489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:p159="http://schemas.microsoft.com/office/powerpoint/2015/09/main" xmlns:p15="http://schemas.microsoft.com/office/powerpoint/2012/main" xmlns:a14="http://schemas.microsoft.com/office/drawing/2010/main" xmlns="">
      <p:transition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任意多边形 9">
            <a:extLst>
              <a:ext uri="{FF2B5EF4-FFF2-40B4-BE49-F238E27FC236}">
                <a16:creationId xmlns:a16="http://schemas.microsoft.com/office/drawing/2014/main" id="{DEEB8116-0F0C-4D9A-B373-0E8452C20A02}"/>
              </a:ext>
            </a:extLst>
          </p:cNvPr>
          <p:cNvSpPr/>
          <p:nvPr/>
        </p:nvSpPr>
        <p:spPr>
          <a:xfrm rot="16200000">
            <a:off x="6137573" y="1767403"/>
            <a:ext cx="2980785" cy="3032069"/>
          </a:xfrm>
          <a:custGeom>
            <a:avLst/>
            <a:gdLst>
              <a:gd name="connsiteX0" fmla="*/ 0 w 4343400"/>
              <a:gd name="connsiteY0" fmla="*/ 0 h 4343400"/>
              <a:gd name="connsiteX1" fmla="*/ 4343400 w 4343400"/>
              <a:gd name="connsiteY1" fmla="*/ 4343400 h 4343400"/>
              <a:gd name="connsiteX2" fmla="*/ 3486149 w 4343400"/>
              <a:gd name="connsiteY2" fmla="*/ 4343400 h 4343400"/>
              <a:gd name="connsiteX3" fmla="*/ 0 w 4343400"/>
              <a:gd name="connsiteY3" fmla="*/ 857251 h 4343400"/>
              <a:gd name="connsiteX4" fmla="*/ 0 w 4343400"/>
              <a:gd name="connsiteY4" fmla="*/ 0 h 4343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343400" h="4343400">
                <a:moveTo>
                  <a:pt x="0" y="0"/>
                </a:moveTo>
                <a:lnTo>
                  <a:pt x="4343400" y="4343400"/>
                </a:lnTo>
                <a:lnTo>
                  <a:pt x="3486149" y="4343400"/>
                </a:lnTo>
                <a:lnTo>
                  <a:pt x="0" y="857251"/>
                </a:lnTo>
                <a:lnTo>
                  <a:pt x="0" y="0"/>
                </a:lnTo>
                <a:close/>
              </a:path>
            </a:pathLst>
          </a:custGeom>
          <a:solidFill>
            <a:srgbClr val="33AA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 panose="020B0503020204020204" pitchFamily="34" charset="-122"/>
              <a:ea typeface="微软雅黑" pitchFamily="34" charset="-122"/>
              <a:cs typeface="Yuanti SC" charset="-122"/>
            </a:endParaRP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EE42C19E-9193-4463-B315-4F3C7A27B4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3" name="Rectangle 7">
            <a:extLst>
              <a:ext uri="{FF2B5EF4-FFF2-40B4-BE49-F238E27FC236}">
                <a16:creationId xmlns:a16="http://schemas.microsoft.com/office/drawing/2014/main" id="{8139E97F-C5E1-4334-861F-2CE77C71C5E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457571"/>
            <a:ext cx="9079602" cy="17873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txBody>
          <a:bodyPr/>
          <a:lstStyle/>
          <a:p>
            <a:pPr eaLnBrk="1" hangingPunct="1"/>
            <a:endParaRPr lang="zh-CN" altLang="zh-CN" sz="2400"/>
          </a:p>
        </p:txBody>
      </p:sp>
      <p:grpSp>
        <p:nvGrpSpPr>
          <p:cNvPr id="4" name="组合 2">
            <a:extLst>
              <a:ext uri="{FF2B5EF4-FFF2-40B4-BE49-F238E27FC236}">
                <a16:creationId xmlns:a16="http://schemas.microsoft.com/office/drawing/2014/main" id="{765B1E55-39D7-40AD-93AD-174680E57685}"/>
              </a:ext>
            </a:extLst>
          </p:cNvPr>
          <p:cNvGrpSpPr/>
          <p:nvPr/>
        </p:nvGrpSpPr>
        <p:grpSpPr>
          <a:xfrm>
            <a:off x="1733213" y="1843990"/>
            <a:ext cx="153691" cy="698703"/>
            <a:chOff x="1745505" y="2220491"/>
            <a:chExt cx="154781" cy="703659"/>
          </a:xfrm>
        </p:grpSpPr>
        <p:sp>
          <p:nvSpPr>
            <p:cNvPr id="5" name="Rectangle 6">
              <a:extLst>
                <a:ext uri="{FF2B5EF4-FFF2-40B4-BE49-F238E27FC236}">
                  <a16:creationId xmlns:a16="http://schemas.microsoft.com/office/drawing/2014/main" id="{72C97EB7-12B9-4130-B069-1F2B3BC5D90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14562" y="2220491"/>
              <a:ext cx="16669" cy="626269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txBody>
            <a:bodyPr/>
            <a:lstStyle/>
            <a:p>
              <a:pPr eaLnBrk="1" hangingPunct="1"/>
              <a:endParaRPr lang="zh-CN" altLang="zh-CN" sz="2400"/>
            </a:p>
          </p:txBody>
        </p:sp>
        <p:sp>
          <p:nvSpPr>
            <p:cNvPr id="6" name="Oval 8">
              <a:extLst>
                <a:ext uri="{FF2B5EF4-FFF2-40B4-BE49-F238E27FC236}">
                  <a16:creationId xmlns:a16="http://schemas.microsoft.com/office/drawing/2014/main" id="{A09CA2A3-F4E3-40AC-BB91-2E6A2DA3062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45505" y="2768178"/>
              <a:ext cx="154781" cy="155972"/>
            </a:xfrm>
            <a:prstGeom prst="ellipse">
              <a:avLst/>
            </a:prstGeom>
            <a:solidFill>
              <a:srgbClr val="4C5D86"/>
            </a:solidFill>
            <a:ln>
              <a:noFill/>
            </a:ln>
          </p:spPr>
          <p:txBody>
            <a:bodyPr/>
            <a:lstStyle/>
            <a:p>
              <a:pPr eaLnBrk="1" hangingPunct="1"/>
              <a:endParaRPr lang="zh-CN" altLang="zh-CN" sz="2400"/>
            </a:p>
          </p:txBody>
        </p:sp>
      </p:grpSp>
      <p:grpSp>
        <p:nvGrpSpPr>
          <p:cNvPr id="7" name="组合 4">
            <a:extLst>
              <a:ext uri="{FF2B5EF4-FFF2-40B4-BE49-F238E27FC236}">
                <a16:creationId xmlns:a16="http://schemas.microsoft.com/office/drawing/2014/main" id="{878A1D86-E6B2-4004-A4C7-0C8E28A3AB81}"/>
              </a:ext>
            </a:extLst>
          </p:cNvPr>
          <p:cNvGrpSpPr/>
          <p:nvPr/>
        </p:nvGrpSpPr>
        <p:grpSpPr>
          <a:xfrm>
            <a:off x="2972373" y="2387819"/>
            <a:ext cx="153691" cy="698704"/>
            <a:chOff x="2993454" y="2768178"/>
            <a:chExt cx="154781" cy="703660"/>
          </a:xfrm>
        </p:grpSpPr>
        <p:sp>
          <p:nvSpPr>
            <p:cNvPr id="8" name="Rectangle 5">
              <a:extLst>
                <a:ext uri="{FF2B5EF4-FFF2-40B4-BE49-F238E27FC236}">
                  <a16:creationId xmlns:a16="http://schemas.microsoft.com/office/drawing/2014/main" id="{0986FCAE-5FFE-4E0D-BE43-80F1A335E66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62511" y="2924150"/>
              <a:ext cx="15478" cy="547688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txBody>
            <a:bodyPr/>
            <a:lstStyle/>
            <a:p>
              <a:pPr eaLnBrk="1" hangingPunct="1"/>
              <a:endParaRPr lang="zh-CN" altLang="zh-CN" sz="2400"/>
            </a:p>
          </p:txBody>
        </p:sp>
        <p:sp>
          <p:nvSpPr>
            <p:cNvPr id="9" name="Oval 14">
              <a:extLst>
                <a:ext uri="{FF2B5EF4-FFF2-40B4-BE49-F238E27FC236}">
                  <a16:creationId xmlns:a16="http://schemas.microsoft.com/office/drawing/2014/main" id="{1AB05E70-1899-43D8-8CA5-A0E8ACECF5C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93454" y="2768178"/>
              <a:ext cx="154781" cy="155972"/>
            </a:xfrm>
            <a:prstGeom prst="ellipse">
              <a:avLst/>
            </a:prstGeom>
            <a:solidFill>
              <a:srgbClr val="8EC142"/>
            </a:solidFill>
            <a:ln>
              <a:noFill/>
            </a:ln>
          </p:spPr>
          <p:txBody>
            <a:bodyPr/>
            <a:lstStyle/>
            <a:p>
              <a:pPr eaLnBrk="1" hangingPunct="1"/>
              <a:endParaRPr lang="zh-CN" altLang="zh-CN" sz="2400"/>
            </a:p>
          </p:txBody>
        </p:sp>
      </p:grpSp>
      <p:grpSp>
        <p:nvGrpSpPr>
          <p:cNvPr id="10" name="组合 6">
            <a:extLst>
              <a:ext uri="{FF2B5EF4-FFF2-40B4-BE49-F238E27FC236}">
                <a16:creationId xmlns:a16="http://schemas.microsoft.com/office/drawing/2014/main" id="{12F83935-63C3-4379-BD51-0F53ECCDB3E9}"/>
              </a:ext>
            </a:extLst>
          </p:cNvPr>
          <p:cNvGrpSpPr/>
          <p:nvPr/>
        </p:nvGrpSpPr>
        <p:grpSpPr>
          <a:xfrm>
            <a:off x="4036215" y="1843990"/>
            <a:ext cx="154874" cy="698703"/>
            <a:chOff x="4064842" y="2220491"/>
            <a:chExt cx="155972" cy="703659"/>
          </a:xfrm>
        </p:grpSpPr>
        <p:sp>
          <p:nvSpPr>
            <p:cNvPr id="11" name="Rectangle 17">
              <a:extLst>
                <a:ext uri="{FF2B5EF4-FFF2-40B4-BE49-F238E27FC236}">
                  <a16:creationId xmlns:a16="http://schemas.microsoft.com/office/drawing/2014/main" id="{AACC5927-2EEE-43BB-A050-972959B508E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35089" y="2220491"/>
              <a:ext cx="15478" cy="626269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txBody>
            <a:bodyPr/>
            <a:lstStyle/>
            <a:p>
              <a:pPr eaLnBrk="1" hangingPunct="1"/>
              <a:endParaRPr lang="zh-CN" altLang="zh-CN" sz="2400"/>
            </a:p>
          </p:txBody>
        </p:sp>
        <p:sp>
          <p:nvSpPr>
            <p:cNvPr id="12" name="Oval 18">
              <a:extLst>
                <a:ext uri="{FF2B5EF4-FFF2-40B4-BE49-F238E27FC236}">
                  <a16:creationId xmlns:a16="http://schemas.microsoft.com/office/drawing/2014/main" id="{9120BCDE-9ACE-49D2-B4EA-08461E0B2BA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64842" y="2768178"/>
              <a:ext cx="155972" cy="155972"/>
            </a:xfrm>
            <a:prstGeom prst="ellipse">
              <a:avLst/>
            </a:prstGeom>
            <a:solidFill>
              <a:srgbClr val="F39C11"/>
            </a:solidFill>
            <a:ln>
              <a:noFill/>
            </a:ln>
          </p:spPr>
          <p:txBody>
            <a:bodyPr/>
            <a:lstStyle/>
            <a:p>
              <a:pPr eaLnBrk="1" hangingPunct="1"/>
              <a:endParaRPr lang="zh-CN" altLang="zh-CN" sz="2400"/>
            </a:p>
          </p:txBody>
        </p:sp>
      </p:grpSp>
      <p:grpSp>
        <p:nvGrpSpPr>
          <p:cNvPr id="13" name="组合 8">
            <a:extLst>
              <a:ext uri="{FF2B5EF4-FFF2-40B4-BE49-F238E27FC236}">
                <a16:creationId xmlns:a16="http://schemas.microsoft.com/office/drawing/2014/main" id="{B6EE9C8F-B8C8-4471-AE49-126AAF3CC739}"/>
              </a:ext>
            </a:extLst>
          </p:cNvPr>
          <p:cNvGrpSpPr/>
          <p:nvPr/>
        </p:nvGrpSpPr>
        <p:grpSpPr>
          <a:xfrm>
            <a:off x="5155722" y="2387819"/>
            <a:ext cx="154874" cy="698704"/>
            <a:chOff x="5192289" y="2768178"/>
            <a:chExt cx="155972" cy="703660"/>
          </a:xfrm>
        </p:grpSpPr>
        <p:sp>
          <p:nvSpPr>
            <p:cNvPr id="14" name="Rectangle 16">
              <a:extLst>
                <a:ext uri="{FF2B5EF4-FFF2-40B4-BE49-F238E27FC236}">
                  <a16:creationId xmlns:a16="http://schemas.microsoft.com/office/drawing/2014/main" id="{DDF998BD-3BD5-4059-819E-003502F4C1B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62536" y="2924150"/>
              <a:ext cx="15478" cy="547688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txBody>
            <a:bodyPr/>
            <a:lstStyle/>
            <a:p>
              <a:pPr eaLnBrk="1" hangingPunct="1"/>
              <a:endParaRPr lang="zh-CN" altLang="zh-CN" sz="2400"/>
            </a:p>
          </p:txBody>
        </p:sp>
        <p:sp>
          <p:nvSpPr>
            <p:cNvPr id="15" name="Oval 19">
              <a:extLst>
                <a:ext uri="{FF2B5EF4-FFF2-40B4-BE49-F238E27FC236}">
                  <a16:creationId xmlns:a16="http://schemas.microsoft.com/office/drawing/2014/main" id="{C6B899F8-EEE9-49A2-8F40-D79DC8E7641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92289" y="2768178"/>
              <a:ext cx="155972" cy="155972"/>
            </a:xfrm>
            <a:prstGeom prst="ellipse">
              <a:avLst/>
            </a:prstGeom>
            <a:solidFill>
              <a:srgbClr val="C1392B"/>
            </a:solidFill>
            <a:ln>
              <a:noFill/>
            </a:ln>
          </p:spPr>
          <p:txBody>
            <a:bodyPr/>
            <a:lstStyle/>
            <a:p>
              <a:pPr eaLnBrk="1" hangingPunct="1"/>
              <a:endParaRPr lang="zh-CN" altLang="zh-CN" sz="2400"/>
            </a:p>
          </p:txBody>
        </p:sp>
      </p:grpSp>
      <p:grpSp>
        <p:nvGrpSpPr>
          <p:cNvPr id="16" name="组合 10">
            <a:extLst>
              <a:ext uri="{FF2B5EF4-FFF2-40B4-BE49-F238E27FC236}">
                <a16:creationId xmlns:a16="http://schemas.microsoft.com/office/drawing/2014/main" id="{F8A978F5-EAE7-4CAB-9268-1ED71B312769}"/>
              </a:ext>
            </a:extLst>
          </p:cNvPr>
          <p:cNvGrpSpPr/>
          <p:nvPr/>
        </p:nvGrpSpPr>
        <p:grpSpPr>
          <a:xfrm>
            <a:off x="6225599" y="1843990"/>
            <a:ext cx="154874" cy="698703"/>
            <a:chOff x="6269755" y="2220491"/>
            <a:chExt cx="155972" cy="703659"/>
          </a:xfrm>
        </p:grpSpPr>
        <p:sp>
          <p:nvSpPr>
            <p:cNvPr id="17" name="Rectangle 267">
              <a:extLst>
                <a:ext uri="{FF2B5EF4-FFF2-40B4-BE49-F238E27FC236}">
                  <a16:creationId xmlns:a16="http://schemas.microsoft.com/office/drawing/2014/main" id="{B0F7FF67-78CE-47E4-B1D8-27CC23D45F6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340002" y="2220491"/>
              <a:ext cx="15478" cy="626269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txBody>
            <a:bodyPr/>
            <a:lstStyle/>
            <a:p>
              <a:pPr eaLnBrk="1" hangingPunct="1"/>
              <a:endParaRPr lang="zh-CN" altLang="zh-CN" sz="2400"/>
            </a:p>
          </p:txBody>
        </p:sp>
        <p:sp>
          <p:nvSpPr>
            <p:cNvPr id="18" name="Oval 268">
              <a:extLst>
                <a:ext uri="{FF2B5EF4-FFF2-40B4-BE49-F238E27FC236}">
                  <a16:creationId xmlns:a16="http://schemas.microsoft.com/office/drawing/2014/main" id="{B024DC9E-8662-45BA-B6B4-DE48B4C75EB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269755" y="2768178"/>
              <a:ext cx="155972" cy="155972"/>
            </a:xfrm>
            <a:prstGeom prst="ellipse">
              <a:avLst/>
            </a:prstGeom>
            <a:solidFill>
              <a:srgbClr val="4C5D86"/>
            </a:solidFill>
            <a:ln>
              <a:noFill/>
            </a:ln>
          </p:spPr>
          <p:txBody>
            <a:bodyPr/>
            <a:lstStyle/>
            <a:p>
              <a:pPr eaLnBrk="1" hangingPunct="1"/>
              <a:endParaRPr lang="zh-CN" altLang="zh-CN" sz="2400"/>
            </a:p>
          </p:txBody>
        </p:sp>
      </p:grpSp>
      <p:grpSp>
        <p:nvGrpSpPr>
          <p:cNvPr id="19" name="组合 12">
            <a:extLst>
              <a:ext uri="{FF2B5EF4-FFF2-40B4-BE49-F238E27FC236}">
                <a16:creationId xmlns:a16="http://schemas.microsoft.com/office/drawing/2014/main" id="{41B90957-AE44-45C9-90F9-C7D0BDF23348}"/>
              </a:ext>
            </a:extLst>
          </p:cNvPr>
          <p:cNvGrpSpPr/>
          <p:nvPr/>
        </p:nvGrpSpPr>
        <p:grpSpPr>
          <a:xfrm>
            <a:off x="7603353" y="2387819"/>
            <a:ext cx="154874" cy="698704"/>
            <a:chOff x="7657280" y="2768178"/>
            <a:chExt cx="155972" cy="703660"/>
          </a:xfrm>
        </p:grpSpPr>
        <p:sp>
          <p:nvSpPr>
            <p:cNvPr id="20" name="Rectangle 266">
              <a:extLst>
                <a:ext uri="{FF2B5EF4-FFF2-40B4-BE49-F238E27FC236}">
                  <a16:creationId xmlns:a16="http://schemas.microsoft.com/office/drawing/2014/main" id="{4D3EB0E1-E7AB-4D3F-9416-AA0D4300EAD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727527" y="2924150"/>
              <a:ext cx="15478" cy="547688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txBody>
            <a:bodyPr/>
            <a:lstStyle/>
            <a:p>
              <a:pPr eaLnBrk="1" hangingPunct="1"/>
              <a:endParaRPr lang="zh-CN" altLang="zh-CN" sz="2400"/>
            </a:p>
          </p:txBody>
        </p:sp>
        <p:sp>
          <p:nvSpPr>
            <p:cNvPr id="21" name="Oval 270">
              <a:extLst>
                <a:ext uri="{FF2B5EF4-FFF2-40B4-BE49-F238E27FC236}">
                  <a16:creationId xmlns:a16="http://schemas.microsoft.com/office/drawing/2014/main" id="{505CAAC9-F8EB-4885-B38C-8FFEB90A948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657280" y="2768178"/>
              <a:ext cx="155972" cy="155972"/>
            </a:xfrm>
            <a:prstGeom prst="ellipse">
              <a:avLst/>
            </a:prstGeom>
            <a:solidFill>
              <a:srgbClr val="8EC142"/>
            </a:solidFill>
            <a:ln>
              <a:noFill/>
            </a:ln>
          </p:spPr>
          <p:txBody>
            <a:bodyPr/>
            <a:lstStyle/>
            <a:p>
              <a:pPr eaLnBrk="1" hangingPunct="1"/>
              <a:endParaRPr lang="zh-CN" altLang="zh-CN" sz="2400"/>
            </a:p>
          </p:txBody>
        </p:sp>
      </p:grpSp>
      <p:grpSp>
        <p:nvGrpSpPr>
          <p:cNvPr id="22" name="组合 3">
            <a:extLst>
              <a:ext uri="{FF2B5EF4-FFF2-40B4-BE49-F238E27FC236}">
                <a16:creationId xmlns:a16="http://schemas.microsoft.com/office/drawing/2014/main" id="{BAD1B318-C403-4C17-B14A-19017DEEFF2C}"/>
              </a:ext>
            </a:extLst>
          </p:cNvPr>
          <p:cNvGrpSpPr/>
          <p:nvPr/>
        </p:nvGrpSpPr>
        <p:grpSpPr>
          <a:xfrm>
            <a:off x="1578341" y="1559072"/>
            <a:ext cx="463438" cy="523208"/>
            <a:chOff x="1589534" y="1933550"/>
            <a:chExt cx="466725" cy="526918"/>
          </a:xfrm>
        </p:grpSpPr>
        <p:sp>
          <p:nvSpPr>
            <p:cNvPr id="23" name="Oval 13">
              <a:extLst>
                <a:ext uri="{FF2B5EF4-FFF2-40B4-BE49-F238E27FC236}">
                  <a16:creationId xmlns:a16="http://schemas.microsoft.com/office/drawing/2014/main" id="{B9BA42D2-2CD1-464D-8CC5-9D87EE112F0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89534" y="1985937"/>
              <a:ext cx="466725" cy="469106"/>
            </a:xfrm>
            <a:prstGeom prst="ellipse">
              <a:avLst/>
            </a:prstGeom>
            <a:solidFill>
              <a:srgbClr val="4C5D86"/>
            </a:solidFill>
            <a:ln>
              <a:noFill/>
            </a:ln>
          </p:spPr>
          <p:txBody>
            <a:bodyPr/>
            <a:lstStyle/>
            <a:p>
              <a:pPr eaLnBrk="1" hangingPunct="1"/>
              <a:endParaRPr lang="zh-CN" altLang="zh-CN" sz="2800"/>
            </a:p>
          </p:txBody>
        </p:sp>
        <p:sp>
          <p:nvSpPr>
            <p:cNvPr id="24" name="Rectangle 33">
              <a:extLst>
                <a:ext uri="{FF2B5EF4-FFF2-40B4-BE49-F238E27FC236}">
                  <a16:creationId xmlns:a16="http://schemas.microsoft.com/office/drawing/2014/main" id="{31324273-975A-4B37-AB80-F216671FE43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49065" y="1933550"/>
              <a:ext cx="397435" cy="5269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1428" tIns="45714" rIns="91428" bIns="45714">
              <a:spAutoFit/>
            </a:bodyPr>
            <a:lstStyle/>
            <a:p>
              <a:pPr eaLnBrk="1" hangingPunct="1"/>
              <a:r>
                <a:rPr lang="id-ID" sz="2800" b="1">
                  <a:solidFill>
                    <a:schemeClr val="bg1"/>
                  </a:solidFill>
                  <a:latin typeface="Raleway" pitchFamily="34" charset="0"/>
                </a:rPr>
                <a:t>1</a:t>
              </a:r>
              <a:endParaRPr lang="en-US" altLang="zh-CN" sz="2800" b="1">
                <a:solidFill>
                  <a:schemeClr val="bg1"/>
                </a:solidFill>
                <a:latin typeface="Raleway" panose="020B0003030101060003" pitchFamily="34" charset="0"/>
              </a:endParaRPr>
            </a:p>
          </p:txBody>
        </p:sp>
      </p:grpSp>
      <p:grpSp>
        <p:nvGrpSpPr>
          <p:cNvPr id="25" name="组合 7">
            <a:extLst>
              <a:ext uri="{FF2B5EF4-FFF2-40B4-BE49-F238E27FC236}">
                <a16:creationId xmlns:a16="http://schemas.microsoft.com/office/drawing/2014/main" id="{AA9176C7-D7E0-42C2-9C6F-C3C40C7FEB60}"/>
              </a:ext>
            </a:extLst>
          </p:cNvPr>
          <p:cNvGrpSpPr/>
          <p:nvPr/>
        </p:nvGrpSpPr>
        <p:grpSpPr>
          <a:xfrm>
            <a:off x="3882519" y="1568530"/>
            <a:ext cx="470299" cy="523208"/>
            <a:chOff x="3910061" y="1943075"/>
            <a:chExt cx="473635" cy="526918"/>
          </a:xfrm>
        </p:grpSpPr>
        <p:sp>
          <p:nvSpPr>
            <p:cNvPr id="26" name="Oval 20">
              <a:extLst>
                <a:ext uri="{FF2B5EF4-FFF2-40B4-BE49-F238E27FC236}">
                  <a16:creationId xmlns:a16="http://schemas.microsoft.com/office/drawing/2014/main" id="{D16534B4-8DA9-4413-A6D0-50F46979ACC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10061" y="1985937"/>
              <a:ext cx="466725" cy="469106"/>
            </a:xfrm>
            <a:prstGeom prst="ellipse">
              <a:avLst/>
            </a:prstGeom>
            <a:solidFill>
              <a:srgbClr val="F39C11"/>
            </a:solidFill>
            <a:ln>
              <a:noFill/>
            </a:ln>
          </p:spPr>
          <p:txBody>
            <a:bodyPr/>
            <a:lstStyle/>
            <a:p>
              <a:pPr eaLnBrk="1" hangingPunct="1"/>
              <a:endParaRPr lang="zh-CN" altLang="zh-CN" sz="2800"/>
            </a:p>
          </p:txBody>
        </p:sp>
        <p:sp>
          <p:nvSpPr>
            <p:cNvPr id="27" name="Rectangle 34">
              <a:extLst>
                <a:ext uri="{FF2B5EF4-FFF2-40B4-BE49-F238E27FC236}">
                  <a16:creationId xmlns:a16="http://schemas.microsoft.com/office/drawing/2014/main" id="{B8DA6A90-C0A0-43A0-B461-05E6828A7AC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86261" y="1943075"/>
              <a:ext cx="397435" cy="5269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1428" tIns="45714" rIns="91428" bIns="45714">
              <a:spAutoFit/>
            </a:bodyPr>
            <a:lstStyle/>
            <a:p>
              <a:pPr eaLnBrk="1" hangingPunct="1"/>
              <a:r>
                <a:rPr lang="id-ID" sz="2800" b="1">
                  <a:solidFill>
                    <a:schemeClr val="bg1"/>
                  </a:solidFill>
                  <a:latin typeface="Raleway" pitchFamily="34" charset="0"/>
                </a:rPr>
                <a:t>3</a:t>
              </a:r>
              <a:endParaRPr lang="en-US" altLang="zh-CN" sz="2800" b="1">
                <a:solidFill>
                  <a:schemeClr val="bg1"/>
                </a:solidFill>
                <a:latin typeface="Raleway" pitchFamily="34" charset="0"/>
              </a:endParaRPr>
            </a:p>
          </p:txBody>
        </p:sp>
      </p:grpSp>
      <p:grpSp>
        <p:nvGrpSpPr>
          <p:cNvPr id="28" name="组合 11">
            <a:extLst>
              <a:ext uri="{FF2B5EF4-FFF2-40B4-BE49-F238E27FC236}">
                <a16:creationId xmlns:a16="http://schemas.microsoft.com/office/drawing/2014/main" id="{83698961-B648-4033-A970-14099B48FEC3}"/>
              </a:ext>
            </a:extLst>
          </p:cNvPr>
          <p:cNvGrpSpPr/>
          <p:nvPr/>
        </p:nvGrpSpPr>
        <p:grpSpPr>
          <a:xfrm>
            <a:off x="6071913" y="1568530"/>
            <a:ext cx="463438" cy="523208"/>
            <a:chOff x="6114974" y="1943075"/>
            <a:chExt cx="466725" cy="526918"/>
          </a:xfrm>
        </p:grpSpPr>
        <p:sp>
          <p:nvSpPr>
            <p:cNvPr id="29" name="Oval 269">
              <a:extLst>
                <a:ext uri="{FF2B5EF4-FFF2-40B4-BE49-F238E27FC236}">
                  <a16:creationId xmlns:a16="http://schemas.microsoft.com/office/drawing/2014/main" id="{B2313B32-E17E-4536-954D-AD13EF4901A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114974" y="1985937"/>
              <a:ext cx="466725" cy="469106"/>
            </a:xfrm>
            <a:prstGeom prst="ellipse">
              <a:avLst/>
            </a:prstGeom>
            <a:solidFill>
              <a:srgbClr val="4C5D86"/>
            </a:solidFill>
            <a:ln>
              <a:noFill/>
            </a:ln>
          </p:spPr>
          <p:txBody>
            <a:bodyPr/>
            <a:lstStyle/>
            <a:p>
              <a:pPr eaLnBrk="1" hangingPunct="1"/>
              <a:endParaRPr lang="zh-CN" altLang="zh-CN" sz="2800"/>
            </a:p>
          </p:txBody>
        </p:sp>
        <p:sp>
          <p:nvSpPr>
            <p:cNvPr id="30" name="Rectangle 35">
              <a:extLst>
                <a:ext uri="{FF2B5EF4-FFF2-40B4-BE49-F238E27FC236}">
                  <a16:creationId xmlns:a16="http://schemas.microsoft.com/office/drawing/2014/main" id="{9EF1361E-3711-49E5-AF70-4B0D3F4F21A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181649" y="1943075"/>
              <a:ext cx="397435" cy="5269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1428" tIns="45714" rIns="91428" bIns="45714">
              <a:spAutoFit/>
            </a:bodyPr>
            <a:lstStyle/>
            <a:p>
              <a:pPr eaLnBrk="1" hangingPunct="1"/>
              <a:r>
                <a:rPr lang="id-ID" sz="2800" b="1">
                  <a:solidFill>
                    <a:schemeClr val="bg1"/>
                  </a:solidFill>
                  <a:latin typeface="Raleway" pitchFamily="34" charset="0"/>
                </a:rPr>
                <a:t>5</a:t>
              </a:r>
              <a:endParaRPr lang="en-US" altLang="zh-CN" sz="2800" b="1">
                <a:solidFill>
                  <a:schemeClr val="bg1"/>
                </a:solidFill>
                <a:latin typeface="Raleway" pitchFamily="34" charset="0"/>
              </a:endParaRPr>
            </a:p>
          </p:txBody>
        </p:sp>
      </p:grpSp>
      <p:grpSp>
        <p:nvGrpSpPr>
          <p:cNvPr id="31" name="组合 5">
            <a:extLst>
              <a:ext uri="{FF2B5EF4-FFF2-40B4-BE49-F238E27FC236}">
                <a16:creationId xmlns:a16="http://schemas.microsoft.com/office/drawing/2014/main" id="{4A5A10EC-015D-4BBE-8FE0-997D72500F17}"/>
              </a:ext>
            </a:extLst>
          </p:cNvPr>
          <p:cNvGrpSpPr/>
          <p:nvPr/>
        </p:nvGrpSpPr>
        <p:grpSpPr>
          <a:xfrm>
            <a:off x="2817502" y="2814613"/>
            <a:ext cx="463438" cy="523208"/>
            <a:chOff x="2837483" y="3197994"/>
            <a:chExt cx="466725" cy="526918"/>
          </a:xfrm>
        </p:grpSpPr>
        <p:sp>
          <p:nvSpPr>
            <p:cNvPr id="32" name="Oval 15">
              <a:extLst>
                <a:ext uri="{FF2B5EF4-FFF2-40B4-BE49-F238E27FC236}">
                  <a16:creationId xmlns:a16="http://schemas.microsoft.com/office/drawing/2014/main" id="{9809832C-E098-4FB0-9F09-00F3DB012D6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37483" y="3237285"/>
              <a:ext cx="466725" cy="469106"/>
            </a:xfrm>
            <a:prstGeom prst="ellipse">
              <a:avLst/>
            </a:prstGeom>
            <a:solidFill>
              <a:srgbClr val="8EC142"/>
            </a:solidFill>
            <a:ln>
              <a:noFill/>
            </a:ln>
          </p:spPr>
          <p:txBody>
            <a:bodyPr/>
            <a:lstStyle/>
            <a:p>
              <a:pPr eaLnBrk="1" hangingPunct="1"/>
              <a:endParaRPr lang="zh-CN" altLang="zh-CN" sz="2800"/>
            </a:p>
          </p:txBody>
        </p:sp>
        <p:sp>
          <p:nvSpPr>
            <p:cNvPr id="33" name="Rectangle 37">
              <a:extLst>
                <a:ext uri="{FF2B5EF4-FFF2-40B4-BE49-F238E27FC236}">
                  <a16:creationId xmlns:a16="http://schemas.microsoft.com/office/drawing/2014/main" id="{80450F08-7AEB-45CD-B130-AD131A1D1D9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04158" y="3197994"/>
              <a:ext cx="397435" cy="5269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1428" tIns="45714" rIns="91428" bIns="45714">
              <a:spAutoFit/>
            </a:bodyPr>
            <a:lstStyle/>
            <a:p>
              <a:pPr eaLnBrk="1" hangingPunct="1"/>
              <a:r>
                <a:rPr lang="id-ID" sz="2800" b="1">
                  <a:solidFill>
                    <a:schemeClr val="bg1"/>
                  </a:solidFill>
                  <a:latin typeface="Raleway" pitchFamily="34" charset="0"/>
                </a:rPr>
                <a:t>2</a:t>
              </a:r>
              <a:endParaRPr lang="en-US" altLang="zh-CN" sz="2800" b="1">
                <a:solidFill>
                  <a:schemeClr val="bg1"/>
                </a:solidFill>
                <a:latin typeface="Raleway" pitchFamily="34" charset="0"/>
              </a:endParaRPr>
            </a:p>
          </p:txBody>
        </p:sp>
      </p:grpSp>
      <p:grpSp>
        <p:nvGrpSpPr>
          <p:cNvPr id="34" name="组合 9">
            <a:extLst>
              <a:ext uri="{FF2B5EF4-FFF2-40B4-BE49-F238E27FC236}">
                <a16:creationId xmlns:a16="http://schemas.microsoft.com/office/drawing/2014/main" id="{914B5200-6A1B-4479-9B0C-C259160A1BDF}"/>
              </a:ext>
            </a:extLst>
          </p:cNvPr>
          <p:cNvGrpSpPr/>
          <p:nvPr/>
        </p:nvGrpSpPr>
        <p:grpSpPr>
          <a:xfrm>
            <a:off x="5002031" y="2811066"/>
            <a:ext cx="463438" cy="523208"/>
            <a:chOff x="5037508" y="3194422"/>
            <a:chExt cx="466725" cy="526918"/>
          </a:xfrm>
        </p:grpSpPr>
        <p:sp>
          <p:nvSpPr>
            <p:cNvPr id="35" name="Oval 20">
              <a:extLst>
                <a:ext uri="{FF2B5EF4-FFF2-40B4-BE49-F238E27FC236}">
                  <a16:creationId xmlns:a16="http://schemas.microsoft.com/office/drawing/2014/main" id="{1694245F-1E73-4755-8E23-FF2433CB0A2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37508" y="3237285"/>
              <a:ext cx="466725" cy="469106"/>
            </a:xfrm>
            <a:prstGeom prst="ellipse">
              <a:avLst/>
            </a:prstGeom>
            <a:solidFill>
              <a:srgbClr val="C1392B"/>
            </a:solidFill>
            <a:ln>
              <a:noFill/>
            </a:ln>
          </p:spPr>
          <p:txBody>
            <a:bodyPr/>
            <a:lstStyle/>
            <a:p>
              <a:pPr eaLnBrk="1" hangingPunct="1"/>
              <a:endParaRPr lang="zh-CN" altLang="zh-CN" sz="2800"/>
            </a:p>
          </p:txBody>
        </p:sp>
        <p:sp>
          <p:nvSpPr>
            <p:cNvPr id="36" name="Rectangle 38">
              <a:extLst>
                <a:ext uri="{FF2B5EF4-FFF2-40B4-BE49-F238E27FC236}">
                  <a16:creationId xmlns:a16="http://schemas.microsoft.com/office/drawing/2014/main" id="{379DF280-F5B1-4A52-B6AB-EA8206881C7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05373" y="3194422"/>
              <a:ext cx="397435" cy="5269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1428" tIns="45714" rIns="91428" bIns="45714">
              <a:spAutoFit/>
            </a:bodyPr>
            <a:lstStyle/>
            <a:p>
              <a:pPr eaLnBrk="1" hangingPunct="1"/>
              <a:r>
                <a:rPr lang="id-ID" sz="2800" b="1">
                  <a:solidFill>
                    <a:schemeClr val="bg1"/>
                  </a:solidFill>
                  <a:latin typeface="Raleway" pitchFamily="34" charset="0"/>
                </a:rPr>
                <a:t>4</a:t>
              </a:r>
              <a:endParaRPr lang="en-US" altLang="zh-CN" sz="2800" b="1">
                <a:solidFill>
                  <a:schemeClr val="bg1"/>
                </a:solidFill>
                <a:latin typeface="Raleway" pitchFamily="34" charset="0"/>
              </a:endParaRPr>
            </a:p>
          </p:txBody>
        </p:sp>
      </p:grpSp>
      <p:grpSp>
        <p:nvGrpSpPr>
          <p:cNvPr id="37" name="组合 13">
            <a:extLst>
              <a:ext uri="{FF2B5EF4-FFF2-40B4-BE49-F238E27FC236}">
                <a16:creationId xmlns:a16="http://schemas.microsoft.com/office/drawing/2014/main" id="{AD2E5A96-C00E-40EC-AFAE-E83CD95511E7}"/>
              </a:ext>
            </a:extLst>
          </p:cNvPr>
          <p:cNvGrpSpPr/>
          <p:nvPr/>
        </p:nvGrpSpPr>
        <p:grpSpPr>
          <a:xfrm>
            <a:off x="7449670" y="2820524"/>
            <a:ext cx="467935" cy="523208"/>
            <a:chOff x="7502499" y="3203947"/>
            <a:chExt cx="471254" cy="526918"/>
          </a:xfrm>
        </p:grpSpPr>
        <p:sp>
          <p:nvSpPr>
            <p:cNvPr id="38" name="Oval 271">
              <a:extLst>
                <a:ext uri="{FF2B5EF4-FFF2-40B4-BE49-F238E27FC236}">
                  <a16:creationId xmlns:a16="http://schemas.microsoft.com/office/drawing/2014/main" id="{E561A695-D4B4-4C3F-8417-6A8D6474902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502499" y="3237285"/>
              <a:ext cx="465534" cy="469106"/>
            </a:xfrm>
            <a:prstGeom prst="ellipse">
              <a:avLst/>
            </a:prstGeom>
            <a:solidFill>
              <a:srgbClr val="8EC142"/>
            </a:solidFill>
            <a:ln>
              <a:noFill/>
            </a:ln>
          </p:spPr>
          <p:txBody>
            <a:bodyPr/>
            <a:lstStyle/>
            <a:p>
              <a:pPr eaLnBrk="1" hangingPunct="1"/>
              <a:endParaRPr lang="zh-CN" altLang="zh-CN" sz="2800"/>
            </a:p>
          </p:txBody>
        </p:sp>
        <p:sp>
          <p:nvSpPr>
            <p:cNvPr id="39" name="Rectangle 39">
              <a:extLst>
                <a:ext uri="{FF2B5EF4-FFF2-40B4-BE49-F238E27FC236}">
                  <a16:creationId xmlns:a16="http://schemas.microsoft.com/office/drawing/2014/main" id="{508E4879-7F5A-4DFE-B285-5A90543A781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576318" y="3203947"/>
              <a:ext cx="397435" cy="5269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1428" tIns="45714" rIns="91428" bIns="45714">
              <a:spAutoFit/>
            </a:bodyPr>
            <a:lstStyle/>
            <a:p>
              <a:pPr eaLnBrk="1" hangingPunct="1"/>
              <a:r>
                <a:rPr lang="id-ID" sz="2800" b="1">
                  <a:solidFill>
                    <a:schemeClr val="bg1"/>
                  </a:solidFill>
                  <a:latin typeface="Raleway" pitchFamily="34" charset="0"/>
                </a:rPr>
                <a:t>6</a:t>
              </a:r>
              <a:endParaRPr lang="en-US" altLang="zh-CN" sz="2800" b="1">
                <a:solidFill>
                  <a:schemeClr val="bg1"/>
                </a:solidFill>
                <a:latin typeface="Raleway" pitchFamily="34" charset="0"/>
              </a:endParaRPr>
            </a:p>
          </p:txBody>
        </p:sp>
      </p:grpSp>
      <p:sp>
        <p:nvSpPr>
          <p:cNvPr id="40" name="TextBox 33">
            <a:extLst>
              <a:ext uri="{FF2B5EF4-FFF2-40B4-BE49-F238E27FC236}">
                <a16:creationId xmlns:a16="http://schemas.microsoft.com/office/drawing/2014/main" id="{044DCAD0-10AF-4D5A-8775-F7AB70FF7999}"/>
              </a:ext>
            </a:extLst>
          </p:cNvPr>
          <p:cNvSpPr txBox="1"/>
          <p:nvPr/>
        </p:nvSpPr>
        <p:spPr>
          <a:xfrm>
            <a:off x="1213280" y="699542"/>
            <a:ext cx="165949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 b="1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itchFamily="34" charset="-122"/>
              </a:rPr>
              <a:t>Click to add text</a:t>
            </a:r>
            <a:endParaRPr lang="zh-CN" altLang="en-US" sz="1400" b="1">
              <a:solidFill>
                <a:schemeClr val="tx1">
                  <a:lumMod val="65000"/>
                  <a:lumOff val="3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41" name="TextBox 34">
            <a:extLst>
              <a:ext uri="{FF2B5EF4-FFF2-40B4-BE49-F238E27FC236}">
                <a16:creationId xmlns:a16="http://schemas.microsoft.com/office/drawing/2014/main" id="{E23E0CD5-30E2-4D39-9A3A-7D28B5FE3AD6}"/>
              </a:ext>
            </a:extLst>
          </p:cNvPr>
          <p:cNvSpPr txBox="1"/>
          <p:nvPr/>
        </p:nvSpPr>
        <p:spPr>
          <a:xfrm>
            <a:off x="992222" y="982172"/>
            <a:ext cx="1764798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1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itchFamily="34" charset="-122"/>
              </a:rPr>
              <a:t>Click to enter the brief text content, the text content needs to be refined to explain the sub-item</a:t>
            </a:r>
          </a:p>
        </p:txBody>
      </p:sp>
      <p:sp>
        <p:nvSpPr>
          <p:cNvPr id="42" name="TextBox 35">
            <a:extLst>
              <a:ext uri="{FF2B5EF4-FFF2-40B4-BE49-F238E27FC236}">
                <a16:creationId xmlns:a16="http://schemas.microsoft.com/office/drawing/2014/main" id="{60E80BC6-A67A-44F0-9CC4-F304C24CE328}"/>
              </a:ext>
            </a:extLst>
          </p:cNvPr>
          <p:cNvSpPr txBox="1"/>
          <p:nvPr/>
        </p:nvSpPr>
        <p:spPr>
          <a:xfrm>
            <a:off x="3516709" y="699542"/>
            <a:ext cx="165949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 b="1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itchFamily="34" charset="-122"/>
              </a:rPr>
              <a:t>Click to add text</a:t>
            </a:r>
            <a:endParaRPr lang="zh-CN" altLang="en-US" sz="1400" b="1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itchFamily="34" charset="-122"/>
            </a:endParaRPr>
          </a:p>
        </p:txBody>
      </p:sp>
      <p:sp>
        <p:nvSpPr>
          <p:cNvPr id="43" name="TextBox 36">
            <a:extLst>
              <a:ext uri="{FF2B5EF4-FFF2-40B4-BE49-F238E27FC236}">
                <a16:creationId xmlns:a16="http://schemas.microsoft.com/office/drawing/2014/main" id="{680279AD-D339-47AB-86CE-99CC33D8BA86}"/>
              </a:ext>
            </a:extLst>
          </p:cNvPr>
          <p:cNvSpPr txBox="1"/>
          <p:nvPr/>
        </p:nvSpPr>
        <p:spPr>
          <a:xfrm>
            <a:off x="3295651" y="982172"/>
            <a:ext cx="1764798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1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itchFamily="34" charset="-122"/>
              </a:rPr>
              <a:t>Click to enter the brief text content, the text content needs to be refined to explain the sub-item</a:t>
            </a:r>
          </a:p>
        </p:txBody>
      </p:sp>
      <p:sp>
        <p:nvSpPr>
          <p:cNvPr id="44" name="TextBox 37">
            <a:extLst>
              <a:ext uri="{FF2B5EF4-FFF2-40B4-BE49-F238E27FC236}">
                <a16:creationId xmlns:a16="http://schemas.microsoft.com/office/drawing/2014/main" id="{9BB9566B-01AC-4049-86E6-D2B38715CF07}"/>
              </a:ext>
            </a:extLst>
          </p:cNvPr>
          <p:cNvSpPr txBox="1"/>
          <p:nvPr/>
        </p:nvSpPr>
        <p:spPr>
          <a:xfrm>
            <a:off x="5676539" y="699542"/>
            <a:ext cx="165949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 b="1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itchFamily="34" charset="-122"/>
              </a:rPr>
              <a:t>Click to add text</a:t>
            </a:r>
            <a:endParaRPr lang="zh-CN" altLang="en-US" sz="1400" b="1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itchFamily="34" charset="-122"/>
            </a:endParaRPr>
          </a:p>
        </p:txBody>
      </p:sp>
      <p:sp>
        <p:nvSpPr>
          <p:cNvPr id="45" name="TextBox 38">
            <a:extLst>
              <a:ext uri="{FF2B5EF4-FFF2-40B4-BE49-F238E27FC236}">
                <a16:creationId xmlns:a16="http://schemas.microsoft.com/office/drawing/2014/main" id="{C99B7BC5-8C77-42C8-9670-2534E8E44581}"/>
              </a:ext>
            </a:extLst>
          </p:cNvPr>
          <p:cNvSpPr txBox="1"/>
          <p:nvPr/>
        </p:nvSpPr>
        <p:spPr>
          <a:xfrm>
            <a:off x="5455481" y="982172"/>
            <a:ext cx="1764798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1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itchFamily="34" charset="-122"/>
              </a:rPr>
              <a:t>Click to enter the brief text content, the text content needs to be refined to explain the sub-item</a:t>
            </a:r>
          </a:p>
        </p:txBody>
      </p:sp>
      <p:sp>
        <p:nvSpPr>
          <p:cNvPr id="46" name="TextBox 39">
            <a:extLst>
              <a:ext uri="{FF2B5EF4-FFF2-40B4-BE49-F238E27FC236}">
                <a16:creationId xmlns:a16="http://schemas.microsoft.com/office/drawing/2014/main" id="{CC8EC3FA-C63E-45FB-9542-D4D57C4ADA68}"/>
              </a:ext>
            </a:extLst>
          </p:cNvPr>
          <p:cNvSpPr txBox="1"/>
          <p:nvPr/>
        </p:nvSpPr>
        <p:spPr>
          <a:xfrm>
            <a:off x="2414446" y="3380034"/>
            <a:ext cx="165949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 b="1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itchFamily="34" charset="-122"/>
              </a:rPr>
              <a:t>Click to add text</a:t>
            </a:r>
            <a:endParaRPr lang="zh-CN" altLang="en-US" sz="1400" b="1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itchFamily="34" charset="-122"/>
            </a:endParaRPr>
          </a:p>
        </p:txBody>
      </p:sp>
      <p:sp>
        <p:nvSpPr>
          <p:cNvPr id="47" name="TextBox 40">
            <a:extLst>
              <a:ext uri="{FF2B5EF4-FFF2-40B4-BE49-F238E27FC236}">
                <a16:creationId xmlns:a16="http://schemas.microsoft.com/office/drawing/2014/main" id="{4D822DC4-0ADD-4990-BB52-5B798AD12974}"/>
              </a:ext>
            </a:extLst>
          </p:cNvPr>
          <p:cNvSpPr txBox="1"/>
          <p:nvPr/>
        </p:nvSpPr>
        <p:spPr>
          <a:xfrm>
            <a:off x="2193388" y="3662664"/>
            <a:ext cx="1764798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1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itchFamily="34" charset="-122"/>
              </a:rPr>
              <a:t>Click to enter the brief text content, the text content needs to be refined to explain the sub-item content</a:t>
            </a:r>
          </a:p>
        </p:txBody>
      </p:sp>
      <p:sp>
        <p:nvSpPr>
          <p:cNvPr id="48" name="TextBox 41">
            <a:extLst>
              <a:ext uri="{FF2B5EF4-FFF2-40B4-BE49-F238E27FC236}">
                <a16:creationId xmlns:a16="http://schemas.microsoft.com/office/drawing/2014/main" id="{6A4F4BF2-10FB-4487-94E5-B91A44396548}"/>
              </a:ext>
            </a:extLst>
          </p:cNvPr>
          <p:cNvSpPr txBox="1"/>
          <p:nvPr/>
        </p:nvSpPr>
        <p:spPr>
          <a:xfrm>
            <a:off x="4645322" y="3380034"/>
            <a:ext cx="165949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 b="1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itchFamily="34" charset="-122"/>
              </a:rPr>
              <a:t>Click to add text</a:t>
            </a:r>
            <a:endParaRPr lang="zh-CN" altLang="en-US" sz="1400" b="1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itchFamily="34" charset="-122"/>
            </a:endParaRPr>
          </a:p>
        </p:txBody>
      </p:sp>
      <p:sp>
        <p:nvSpPr>
          <p:cNvPr id="49" name="TextBox 42">
            <a:extLst>
              <a:ext uri="{FF2B5EF4-FFF2-40B4-BE49-F238E27FC236}">
                <a16:creationId xmlns:a16="http://schemas.microsoft.com/office/drawing/2014/main" id="{B9B50486-E134-4B2E-81F5-92254532F9E6}"/>
              </a:ext>
            </a:extLst>
          </p:cNvPr>
          <p:cNvSpPr txBox="1"/>
          <p:nvPr/>
        </p:nvSpPr>
        <p:spPr>
          <a:xfrm>
            <a:off x="4424263" y="3662664"/>
            <a:ext cx="1764798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1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itchFamily="34" charset="-122"/>
              </a:rPr>
              <a:t>Click to enter the brief text content, the text content needs to be refined to explain the sub-item content</a:t>
            </a:r>
          </a:p>
        </p:txBody>
      </p:sp>
      <p:sp>
        <p:nvSpPr>
          <p:cNvPr id="50" name="TextBox 43">
            <a:extLst>
              <a:ext uri="{FF2B5EF4-FFF2-40B4-BE49-F238E27FC236}">
                <a16:creationId xmlns:a16="http://schemas.microsoft.com/office/drawing/2014/main" id="{4CE372C9-D184-4D7F-A8F3-8C912F0619AC}"/>
              </a:ext>
            </a:extLst>
          </p:cNvPr>
          <p:cNvSpPr txBox="1"/>
          <p:nvPr/>
        </p:nvSpPr>
        <p:spPr>
          <a:xfrm>
            <a:off x="7076351" y="3380034"/>
            <a:ext cx="165949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 b="1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itchFamily="34" charset="-122"/>
              </a:rPr>
              <a:t>Click to add text</a:t>
            </a:r>
            <a:endParaRPr lang="zh-CN" altLang="en-US" sz="1400" b="1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itchFamily="34" charset="-122"/>
            </a:endParaRPr>
          </a:p>
        </p:txBody>
      </p:sp>
      <p:sp>
        <p:nvSpPr>
          <p:cNvPr id="51" name="TextBox 44">
            <a:extLst>
              <a:ext uri="{FF2B5EF4-FFF2-40B4-BE49-F238E27FC236}">
                <a16:creationId xmlns:a16="http://schemas.microsoft.com/office/drawing/2014/main" id="{FEB262E5-9418-4E84-9478-79F457C19F2C}"/>
              </a:ext>
            </a:extLst>
          </p:cNvPr>
          <p:cNvSpPr txBox="1"/>
          <p:nvPr/>
        </p:nvSpPr>
        <p:spPr>
          <a:xfrm>
            <a:off x="6855293" y="3662664"/>
            <a:ext cx="1764798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1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itchFamily="34" charset="-122"/>
              </a:rPr>
              <a:t>Click to enter the brief text content, the text content needs to be refined to explain the sub-item content</a:t>
            </a:r>
          </a:p>
        </p:txBody>
      </p:sp>
      <p:grpSp>
        <p:nvGrpSpPr>
          <p:cNvPr id="52" name="Grupo 51">
            <a:extLst>
              <a:ext uri="{FF2B5EF4-FFF2-40B4-BE49-F238E27FC236}">
                <a16:creationId xmlns:a16="http://schemas.microsoft.com/office/drawing/2014/main" id="{28ED587B-DE2A-40D5-B3DD-619BDFDBA229}"/>
              </a:ext>
            </a:extLst>
          </p:cNvPr>
          <p:cNvGrpSpPr/>
          <p:nvPr/>
        </p:nvGrpSpPr>
        <p:grpSpPr>
          <a:xfrm>
            <a:off x="758587" y="2828030"/>
            <a:ext cx="1185634" cy="1719561"/>
            <a:chOff x="5927725" y="2503488"/>
            <a:chExt cx="239713" cy="347663"/>
          </a:xfrm>
          <a:solidFill>
            <a:srgbClr val="336987"/>
          </a:solidFill>
        </p:grpSpPr>
        <p:sp>
          <p:nvSpPr>
            <p:cNvPr id="53" name="Freeform 1643">
              <a:extLst>
                <a:ext uri="{FF2B5EF4-FFF2-40B4-BE49-F238E27FC236}">
                  <a16:creationId xmlns:a16="http://schemas.microsoft.com/office/drawing/2014/main" id="{AF83875B-C678-4493-A08C-6C3937966154}"/>
                </a:ext>
              </a:extLst>
            </p:cNvPr>
            <p:cNvSpPr/>
            <p:nvPr/>
          </p:nvSpPr>
          <p:spPr bwMode="auto">
            <a:xfrm>
              <a:off x="5927725" y="2541588"/>
              <a:ext cx="239713" cy="309563"/>
            </a:xfrm>
            <a:custGeom>
              <a:avLst/>
              <a:gdLst>
                <a:gd name="T0" fmla="*/ 155 w 646"/>
                <a:gd name="T1" fmla="*/ 0 h 836"/>
                <a:gd name="T2" fmla="*/ 155 w 646"/>
                <a:gd name="T3" fmla="*/ 33 h 836"/>
                <a:gd name="T4" fmla="*/ 151 w 646"/>
                <a:gd name="T5" fmla="*/ 33 h 836"/>
                <a:gd name="T6" fmla="*/ 59 w 646"/>
                <a:gd name="T7" fmla="*/ 33 h 836"/>
                <a:gd name="T8" fmla="*/ 33 w 646"/>
                <a:gd name="T9" fmla="*/ 59 h 836"/>
                <a:gd name="T10" fmla="*/ 33 w 646"/>
                <a:gd name="T11" fmla="*/ 326 h 836"/>
                <a:gd name="T12" fmla="*/ 33 w 646"/>
                <a:gd name="T13" fmla="*/ 586 h 836"/>
                <a:gd name="T14" fmla="*/ 33 w 646"/>
                <a:gd name="T15" fmla="*/ 775 h 836"/>
                <a:gd name="T16" fmla="*/ 37 w 646"/>
                <a:gd name="T17" fmla="*/ 792 h 836"/>
                <a:gd name="T18" fmla="*/ 58 w 646"/>
                <a:gd name="T19" fmla="*/ 802 h 836"/>
                <a:gd name="T20" fmla="*/ 326 w 646"/>
                <a:gd name="T21" fmla="*/ 802 h 836"/>
                <a:gd name="T22" fmla="*/ 588 w 646"/>
                <a:gd name="T23" fmla="*/ 802 h 836"/>
                <a:gd name="T24" fmla="*/ 613 w 646"/>
                <a:gd name="T25" fmla="*/ 780 h 836"/>
                <a:gd name="T26" fmla="*/ 613 w 646"/>
                <a:gd name="T27" fmla="*/ 754 h 836"/>
                <a:gd name="T28" fmla="*/ 613 w 646"/>
                <a:gd name="T29" fmla="*/ 551 h 836"/>
                <a:gd name="T30" fmla="*/ 613 w 646"/>
                <a:gd name="T31" fmla="*/ 293 h 836"/>
                <a:gd name="T32" fmla="*/ 613 w 646"/>
                <a:gd name="T33" fmla="*/ 260 h 836"/>
                <a:gd name="T34" fmla="*/ 613 w 646"/>
                <a:gd name="T35" fmla="*/ 59 h 836"/>
                <a:gd name="T36" fmla="*/ 596 w 646"/>
                <a:gd name="T37" fmla="*/ 35 h 836"/>
                <a:gd name="T38" fmla="*/ 588 w 646"/>
                <a:gd name="T39" fmla="*/ 33 h 836"/>
                <a:gd name="T40" fmla="*/ 493 w 646"/>
                <a:gd name="T41" fmla="*/ 33 h 836"/>
                <a:gd name="T42" fmla="*/ 491 w 646"/>
                <a:gd name="T43" fmla="*/ 33 h 836"/>
                <a:gd name="T44" fmla="*/ 491 w 646"/>
                <a:gd name="T45" fmla="*/ 0 h 836"/>
                <a:gd name="T46" fmla="*/ 499 w 646"/>
                <a:gd name="T47" fmla="*/ 0 h 836"/>
                <a:gd name="T48" fmla="*/ 588 w 646"/>
                <a:gd name="T49" fmla="*/ 0 h 836"/>
                <a:gd name="T50" fmla="*/ 646 w 646"/>
                <a:gd name="T51" fmla="*/ 58 h 836"/>
                <a:gd name="T52" fmla="*/ 646 w 646"/>
                <a:gd name="T53" fmla="*/ 223 h 836"/>
                <a:gd name="T54" fmla="*/ 646 w 646"/>
                <a:gd name="T55" fmla="*/ 444 h 836"/>
                <a:gd name="T56" fmla="*/ 646 w 646"/>
                <a:gd name="T57" fmla="*/ 734 h 836"/>
                <a:gd name="T58" fmla="*/ 646 w 646"/>
                <a:gd name="T59" fmla="*/ 778 h 836"/>
                <a:gd name="T60" fmla="*/ 589 w 646"/>
                <a:gd name="T61" fmla="*/ 836 h 836"/>
                <a:gd name="T62" fmla="*/ 550 w 646"/>
                <a:gd name="T63" fmla="*/ 836 h 836"/>
                <a:gd name="T64" fmla="*/ 304 w 646"/>
                <a:gd name="T65" fmla="*/ 835 h 836"/>
                <a:gd name="T66" fmla="*/ 57 w 646"/>
                <a:gd name="T67" fmla="*/ 835 h 836"/>
                <a:gd name="T68" fmla="*/ 0 w 646"/>
                <a:gd name="T69" fmla="*/ 788 h 836"/>
                <a:gd name="T70" fmla="*/ 0 w 646"/>
                <a:gd name="T71" fmla="*/ 778 h 836"/>
                <a:gd name="T72" fmla="*/ 0 w 646"/>
                <a:gd name="T73" fmla="*/ 371 h 836"/>
                <a:gd name="T74" fmla="*/ 0 w 646"/>
                <a:gd name="T75" fmla="*/ 58 h 836"/>
                <a:gd name="T76" fmla="*/ 57 w 646"/>
                <a:gd name="T77" fmla="*/ 0 h 836"/>
                <a:gd name="T78" fmla="*/ 148 w 646"/>
                <a:gd name="T79" fmla="*/ 0 h 836"/>
                <a:gd name="T80" fmla="*/ 155 w 646"/>
                <a:gd name="T81" fmla="*/ 0 h 8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646" h="836">
                  <a:moveTo>
                    <a:pt x="155" y="0"/>
                  </a:moveTo>
                  <a:cubicBezTo>
                    <a:pt x="155" y="11"/>
                    <a:pt x="155" y="22"/>
                    <a:pt x="155" y="33"/>
                  </a:cubicBezTo>
                  <a:cubicBezTo>
                    <a:pt x="153" y="33"/>
                    <a:pt x="152" y="33"/>
                    <a:pt x="151" y="33"/>
                  </a:cubicBezTo>
                  <a:cubicBezTo>
                    <a:pt x="120" y="33"/>
                    <a:pt x="89" y="33"/>
                    <a:pt x="59" y="33"/>
                  </a:cubicBezTo>
                  <a:cubicBezTo>
                    <a:pt x="43" y="33"/>
                    <a:pt x="33" y="43"/>
                    <a:pt x="33" y="59"/>
                  </a:cubicBezTo>
                  <a:cubicBezTo>
                    <a:pt x="33" y="148"/>
                    <a:pt x="33" y="237"/>
                    <a:pt x="33" y="326"/>
                  </a:cubicBezTo>
                  <a:cubicBezTo>
                    <a:pt x="33" y="413"/>
                    <a:pt x="33" y="499"/>
                    <a:pt x="33" y="586"/>
                  </a:cubicBezTo>
                  <a:cubicBezTo>
                    <a:pt x="33" y="649"/>
                    <a:pt x="33" y="712"/>
                    <a:pt x="33" y="775"/>
                  </a:cubicBezTo>
                  <a:cubicBezTo>
                    <a:pt x="33" y="781"/>
                    <a:pt x="33" y="787"/>
                    <a:pt x="37" y="792"/>
                  </a:cubicBezTo>
                  <a:cubicBezTo>
                    <a:pt x="42" y="799"/>
                    <a:pt x="49" y="802"/>
                    <a:pt x="58" y="802"/>
                  </a:cubicBezTo>
                  <a:cubicBezTo>
                    <a:pt x="148" y="802"/>
                    <a:pt x="237" y="802"/>
                    <a:pt x="326" y="802"/>
                  </a:cubicBezTo>
                  <a:cubicBezTo>
                    <a:pt x="414" y="802"/>
                    <a:pt x="501" y="802"/>
                    <a:pt x="588" y="802"/>
                  </a:cubicBezTo>
                  <a:cubicBezTo>
                    <a:pt x="603" y="802"/>
                    <a:pt x="612" y="792"/>
                    <a:pt x="613" y="780"/>
                  </a:cubicBezTo>
                  <a:cubicBezTo>
                    <a:pt x="613" y="771"/>
                    <a:pt x="613" y="763"/>
                    <a:pt x="613" y="754"/>
                  </a:cubicBezTo>
                  <a:cubicBezTo>
                    <a:pt x="613" y="687"/>
                    <a:pt x="613" y="619"/>
                    <a:pt x="613" y="551"/>
                  </a:cubicBezTo>
                  <a:cubicBezTo>
                    <a:pt x="613" y="465"/>
                    <a:pt x="613" y="379"/>
                    <a:pt x="613" y="293"/>
                  </a:cubicBezTo>
                  <a:cubicBezTo>
                    <a:pt x="613" y="282"/>
                    <a:pt x="613" y="271"/>
                    <a:pt x="613" y="260"/>
                  </a:cubicBezTo>
                  <a:cubicBezTo>
                    <a:pt x="613" y="193"/>
                    <a:pt x="613" y="126"/>
                    <a:pt x="613" y="59"/>
                  </a:cubicBezTo>
                  <a:cubicBezTo>
                    <a:pt x="613" y="45"/>
                    <a:pt x="604" y="37"/>
                    <a:pt x="596" y="35"/>
                  </a:cubicBezTo>
                  <a:cubicBezTo>
                    <a:pt x="594" y="34"/>
                    <a:pt x="591" y="33"/>
                    <a:pt x="588" y="33"/>
                  </a:cubicBezTo>
                  <a:cubicBezTo>
                    <a:pt x="556" y="33"/>
                    <a:pt x="525" y="33"/>
                    <a:pt x="493" y="33"/>
                  </a:cubicBezTo>
                  <a:cubicBezTo>
                    <a:pt x="492" y="33"/>
                    <a:pt x="492" y="33"/>
                    <a:pt x="491" y="33"/>
                  </a:cubicBezTo>
                  <a:cubicBezTo>
                    <a:pt x="491" y="22"/>
                    <a:pt x="491" y="12"/>
                    <a:pt x="491" y="0"/>
                  </a:cubicBezTo>
                  <a:cubicBezTo>
                    <a:pt x="494" y="0"/>
                    <a:pt x="496" y="0"/>
                    <a:pt x="499" y="0"/>
                  </a:cubicBezTo>
                  <a:cubicBezTo>
                    <a:pt x="529" y="0"/>
                    <a:pt x="558" y="0"/>
                    <a:pt x="588" y="0"/>
                  </a:cubicBezTo>
                  <a:cubicBezTo>
                    <a:pt x="621" y="0"/>
                    <a:pt x="646" y="25"/>
                    <a:pt x="646" y="58"/>
                  </a:cubicBezTo>
                  <a:cubicBezTo>
                    <a:pt x="646" y="113"/>
                    <a:pt x="646" y="168"/>
                    <a:pt x="646" y="223"/>
                  </a:cubicBezTo>
                  <a:cubicBezTo>
                    <a:pt x="646" y="296"/>
                    <a:pt x="646" y="370"/>
                    <a:pt x="646" y="444"/>
                  </a:cubicBezTo>
                  <a:cubicBezTo>
                    <a:pt x="646" y="541"/>
                    <a:pt x="646" y="637"/>
                    <a:pt x="646" y="734"/>
                  </a:cubicBezTo>
                  <a:cubicBezTo>
                    <a:pt x="646" y="749"/>
                    <a:pt x="646" y="763"/>
                    <a:pt x="646" y="778"/>
                  </a:cubicBezTo>
                  <a:cubicBezTo>
                    <a:pt x="646" y="810"/>
                    <a:pt x="621" y="835"/>
                    <a:pt x="589" y="836"/>
                  </a:cubicBezTo>
                  <a:cubicBezTo>
                    <a:pt x="576" y="836"/>
                    <a:pt x="563" y="836"/>
                    <a:pt x="550" y="836"/>
                  </a:cubicBezTo>
                  <a:cubicBezTo>
                    <a:pt x="468" y="836"/>
                    <a:pt x="386" y="835"/>
                    <a:pt x="304" y="835"/>
                  </a:cubicBezTo>
                  <a:cubicBezTo>
                    <a:pt x="222" y="835"/>
                    <a:pt x="139" y="836"/>
                    <a:pt x="57" y="835"/>
                  </a:cubicBezTo>
                  <a:cubicBezTo>
                    <a:pt x="28" y="835"/>
                    <a:pt x="5" y="816"/>
                    <a:pt x="0" y="788"/>
                  </a:cubicBezTo>
                  <a:cubicBezTo>
                    <a:pt x="0" y="784"/>
                    <a:pt x="0" y="781"/>
                    <a:pt x="0" y="778"/>
                  </a:cubicBezTo>
                  <a:cubicBezTo>
                    <a:pt x="0" y="642"/>
                    <a:pt x="0" y="507"/>
                    <a:pt x="0" y="371"/>
                  </a:cubicBezTo>
                  <a:cubicBezTo>
                    <a:pt x="0" y="267"/>
                    <a:pt x="0" y="162"/>
                    <a:pt x="0" y="58"/>
                  </a:cubicBezTo>
                  <a:cubicBezTo>
                    <a:pt x="0" y="25"/>
                    <a:pt x="24" y="0"/>
                    <a:pt x="57" y="0"/>
                  </a:cubicBezTo>
                  <a:cubicBezTo>
                    <a:pt x="87" y="0"/>
                    <a:pt x="117" y="0"/>
                    <a:pt x="148" y="0"/>
                  </a:cubicBezTo>
                  <a:cubicBezTo>
                    <a:pt x="150" y="0"/>
                    <a:pt x="152" y="0"/>
                    <a:pt x="155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4" name="Freeform 1644">
              <a:extLst>
                <a:ext uri="{FF2B5EF4-FFF2-40B4-BE49-F238E27FC236}">
                  <a16:creationId xmlns:a16="http://schemas.microsoft.com/office/drawing/2014/main" id="{65A6CD23-CACE-467B-884C-0D1F67D0F8E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992813" y="2503488"/>
              <a:ext cx="109538" cy="61913"/>
            </a:xfrm>
            <a:custGeom>
              <a:avLst/>
              <a:gdLst>
                <a:gd name="T0" fmla="*/ 0 w 299"/>
                <a:gd name="T1" fmla="*/ 169 h 169"/>
                <a:gd name="T2" fmla="*/ 0 w 299"/>
                <a:gd name="T3" fmla="*/ 73 h 169"/>
                <a:gd name="T4" fmla="*/ 64 w 299"/>
                <a:gd name="T5" fmla="*/ 73 h 169"/>
                <a:gd name="T6" fmla="*/ 68 w 299"/>
                <a:gd name="T7" fmla="*/ 57 h 169"/>
                <a:gd name="T8" fmla="*/ 95 w 299"/>
                <a:gd name="T9" fmla="*/ 22 h 169"/>
                <a:gd name="T10" fmla="*/ 207 w 299"/>
                <a:gd name="T11" fmla="*/ 24 h 169"/>
                <a:gd name="T12" fmla="*/ 231 w 299"/>
                <a:gd name="T13" fmla="*/ 55 h 169"/>
                <a:gd name="T14" fmla="*/ 234 w 299"/>
                <a:gd name="T15" fmla="*/ 70 h 169"/>
                <a:gd name="T16" fmla="*/ 238 w 299"/>
                <a:gd name="T17" fmla="*/ 73 h 169"/>
                <a:gd name="T18" fmla="*/ 295 w 299"/>
                <a:gd name="T19" fmla="*/ 73 h 169"/>
                <a:gd name="T20" fmla="*/ 299 w 299"/>
                <a:gd name="T21" fmla="*/ 73 h 169"/>
                <a:gd name="T22" fmla="*/ 299 w 299"/>
                <a:gd name="T23" fmla="*/ 169 h 169"/>
                <a:gd name="T24" fmla="*/ 0 w 299"/>
                <a:gd name="T25" fmla="*/ 169 h 169"/>
                <a:gd name="T26" fmla="*/ 150 w 299"/>
                <a:gd name="T27" fmla="*/ 17 h 169"/>
                <a:gd name="T28" fmla="*/ 128 w 299"/>
                <a:gd name="T29" fmla="*/ 38 h 169"/>
                <a:gd name="T30" fmla="*/ 150 w 299"/>
                <a:gd name="T31" fmla="*/ 59 h 169"/>
                <a:gd name="T32" fmla="*/ 171 w 299"/>
                <a:gd name="T33" fmla="*/ 38 h 169"/>
                <a:gd name="T34" fmla="*/ 150 w 299"/>
                <a:gd name="T35" fmla="*/ 17 h 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99" h="169">
                  <a:moveTo>
                    <a:pt x="0" y="169"/>
                  </a:moveTo>
                  <a:cubicBezTo>
                    <a:pt x="0" y="137"/>
                    <a:pt x="0" y="105"/>
                    <a:pt x="0" y="73"/>
                  </a:cubicBezTo>
                  <a:cubicBezTo>
                    <a:pt x="22" y="73"/>
                    <a:pt x="43" y="73"/>
                    <a:pt x="64" y="73"/>
                  </a:cubicBezTo>
                  <a:cubicBezTo>
                    <a:pt x="65" y="67"/>
                    <a:pt x="66" y="62"/>
                    <a:pt x="68" y="57"/>
                  </a:cubicBezTo>
                  <a:cubicBezTo>
                    <a:pt x="72" y="42"/>
                    <a:pt x="82" y="31"/>
                    <a:pt x="95" y="22"/>
                  </a:cubicBezTo>
                  <a:cubicBezTo>
                    <a:pt x="127" y="0"/>
                    <a:pt x="176" y="1"/>
                    <a:pt x="207" y="24"/>
                  </a:cubicBezTo>
                  <a:cubicBezTo>
                    <a:pt x="218" y="32"/>
                    <a:pt x="227" y="42"/>
                    <a:pt x="231" y="55"/>
                  </a:cubicBezTo>
                  <a:cubicBezTo>
                    <a:pt x="233" y="60"/>
                    <a:pt x="234" y="65"/>
                    <a:pt x="234" y="70"/>
                  </a:cubicBezTo>
                  <a:cubicBezTo>
                    <a:pt x="234" y="73"/>
                    <a:pt x="236" y="73"/>
                    <a:pt x="238" y="73"/>
                  </a:cubicBezTo>
                  <a:cubicBezTo>
                    <a:pt x="257" y="73"/>
                    <a:pt x="276" y="73"/>
                    <a:pt x="295" y="73"/>
                  </a:cubicBezTo>
                  <a:cubicBezTo>
                    <a:pt x="296" y="73"/>
                    <a:pt x="298" y="73"/>
                    <a:pt x="299" y="73"/>
                  </a:cubicBezTo>
                  <a:cubicBezTo>
                    <a:pt x="299" y="105"/>
                    <a:pt x="299" y="137"/>
                    <a:pt x="299" y="169"/>
                  </a:cubicBezTo>
                  <a:cubicBezTo>
                    <a:pt x="200" y="169"/>
                    <a:pt x="100" y="169"/>
                    <a:pt x="0" y="169"/>
                  </a:cubicBezTo>
                  <a:close/>
                  <a:moveTo>
                    <a:pt x="150" y="17"/>
                  </a:moveTo>
                  <a:cubicBezTo>
                    <a:pt x="138" y="17"/>
                    <a:pt x="128" y="26"/>
                    <a:pt x="128" y="38"/>
                  </a:cubicBezTo>
                  <a:cubicBezTo>
                    <a:pt x="129" y="50"/>
                    <a:pt x="138" y="59"/>
                    <a:pt x="150" y="59"/>
                  </a:cubicBezTo>
                  <a:cubicBezTo>
                    <a:pt x="162" y="59"/>
                    <a:pt x="171" y="49"/>
                    <a:pt x="171" y="38"/>
                  </a:cubicBezTo>
                  <a:cubicBezTo>
                    <a:pt x="171" y="26"/>
                    <a:pt x="161" y="17"/>
                    <a:pt x="150" y="1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5" name="Freeform 1645">
              <a:extLst>
                <a:ext uri="{FF2B5EF4-FFF2-40B4-BE49-F238E27FC236}">
                  <a16:creationId xmlns:a16="http://schemas.microsoft.com/office/drawing/2014/main" id="{472419C9-3DDE-4A4A-8738-8FAF53EA10D5}"/>
                </a:ext>
              </a:extLst>
            </p:cNvPr>
            <p:cNvSpPr/>
            <p:nvPr/>
          </p:nvSpPr>
          <p:spPr bwMode="auto">
            <a:xfrm>
              <a:off x="5983288" y="2743200"/>
              <a:ext cx="55563" cy="53975"/>
            </a:xfrm>
            <a:custGeom>
              <a:avLst/>
              <a:gdLst>
                <a:gd name="T0" fmla="*/ 129 w 149"/>
                <a:gd name="T1" fmla="*/ 0 h 144"/>
                <a:gd name="T2" fmla="*/ 110 w 149"/>
                <a:gd name="T3" fmla="*/ 114 h 144"/>
                <a:gd name="T4" fmla="*/ 0 w 149"/>
                <a:gd name="T5" fmla="*/ 124 h 144"/>
                <a:gd name="T6" fmla="*/ 15 w 149"/>
                <a:gd name="T7" fmla="*/ 99 h 144"/>
                <a:gd name="T8" fmla="*/ 46 w 149"/>
                <a:gd name="T9" fmla="*/ 47 h 144"/>
                <a:gd name="T10" fmla="*/ 50 w 149"/>
                <a:gd name="T11" fmla="*/ 43 h 144"/>
                <a:gd name="T12" fmla="*/ 127 w 149"/>
                <a:gd name="T13" fmla="*/ 1 h 144"/>
                <a:gd name="T14" fmla="*/ 129 w 149"/>
                <a:gd name="T15" fmla="*/ 0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49" h="144">
                  <a:moveTo>
                    <a:pt x="129" y="0"/>
                  </a:moveTo>
                  <a:cubicBezTo>
                    <a:pt x="149" y="34"/>
                    <a:pt x="144" y="83"/>
                    <a:pt x="110" y="114"/>
                  </a:cubicBezTo>
                  <a:cubicBezTo>
                    <a:pt x="77" y="144"/>
                    <a:pt x="29" y="143"/>
                    <a:pt x="0" y="124"/>
                  </a:cubicBezTo>
                  <a:cubicBezTo>
                    <a:pt x="5" y="116"/>
                    <a:pt x="10" y="107"/>
                    <a:pt x="15" y="99"/>
                  </a:cubicBezTo>
                  <a:cubicBezTo>
                    <a:pt x="25" y="82"/>
                    <a:pt x="35" y="64"/>
                    <a:pt x="46" y="47"/>
                  </a:cubicBezTo>
                  <a:cubicBezTo>
                    <a:pt x="47" y="46"/>
                    <a:pt x="48" y="44"/>
                    <a:pt x="50" y="43"/>
                  </a:cubicBezTo>
                  <a:cubicBezTo>
                    <a:pt x="76" y="29"/>
                    <a:pt x="102" y="15"/>
                    <a:pt x="127" y="1"/>
                  </a:cubicBezTo>
                  <a:cubicBezTo>
                    <a:pt x="128" y="0"/>
                    <a:pt x="128" y="0"/>
                    <a:pt x="129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6" name="Freeform 1646">
              <a:extLst>
                <a:ext uri="{FF2B5EF4-FFF2-40B4-BE49-F238E27FC236}">
                  <a16:creationId xmlns:a16="http://schemas.microsoft.com/office/drawing/2014/main" id="{802D5616-D8D9-495C-AA5F-B07F9DE0EA75}"/>
                </a:ext>
              </a:extLst>
            </p:cNvPr>
            <p:cNvSpPr/>
            <p:nvPr/>
          </p:nvSpPr>
          <p:spPr bwMode="auto">
            <a:xfrm>
              <a:off x="5962650" y="2587625"/>
              <a:ext cx="169863" cy="7938"/>
            </a:xfrm>
            <a:custGeom>
              <a:avLst/>
              <a:gdLst>
                <a:gd name="T0" fmla="*/ 459 w 459"/>
                <a:gd name="T1" fmla="*/ 0 h 20"/>
                <a:gd name="T2" fmla="*/ 459 w 459"/>
                <a:gd name="T3" fmla="*/ 20 h 20"/>
                <a:gd name="T4" fmla="*/ 0 w 459"/>
                <a:gd name="T5" fmla="*/ 20 h 20"/>
                <a:gd name="T6" fmla="*/ 0 w 459"/>
                <a:gd name="T7" fmla="*/ 0 h 20"/>
                <a:gd name="T8" fmla="*/ 459 w 459"/>
                <a:gd name="T9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9" h="20">
                  <a:moveTo>
                    <a:pt x="459" y="0"/>
                  </a:moveTo>
                  <a:cubicBezTo>
                    <a:pt x="459" y="6"/>
                    <a:pt x="459" y="13"/>
                    <a:pt x="459" y="20"/>
                  </a:cubicBezTo>
                  <a:cubicBezTo>
                    <a:pt x="306" y="20"/>
                    <a:pt x="153" y="20"/>
                    <a:pt x="0" y="20"/>
                  </a:cubicBezTo>
                  <a:cubicBezTo>
                    <a:pt x="0" y="13"/>
                    <a:pt x="0" y="6"/>
                    <a:pt x="0" y="0"/>
                  </a:cubicBezTo>
                  <a:cubicBezTo>
                    <a:pt x="153" y="0"/>
                    <a:pt x="306" y="0"/>
                    <a:pt x="459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7" name="Freeform 1647">
              <a:extLst>
                <a:ext uri="{FF2B5EF4-FFF2-40B4-BE49-F238E27FC236}">
                  <a16:creationId xmlns:a16="http://schemas.microsoft.com/office/drawing/2014/main" id="{303A1CFF-4D0B-4981-A860-4BE694CEA544}"/>
                </a:ext>
              </a:extLst>
            </p:cNvPr>
            <p:cNvSpPr/>
            <p:nvPr/>
          </p:nvSpPr>
          <p:spPr bwMode="auto">
            <a:xfrm>
              <a:off x="5962650" y="2603500"/>
              <a:ext cx="169863" cy="6350"/>
            </a:xfrm>
            <a:custGeom>
              <a:avLst/>
              <a:gdLst>
                <a:gd name="T0" fmla="*/ 458 w 458"/>
                <a:gd name="T1" fmla="*/ 0 h 20"/>
                <a:gd name="T2" fmla="*/ 458 w 458"/>
                <a:gd name="T3" fmla="*/ 20 h 20"/>
                <a:gd name="T4" fmla="*/ 0 w 458"/>
                <a:gd name="T5" fmla="*/ 20 h 20"/>
                <a:gd name="T6" fmla="*/ 0 w 458"/>
                <a:gd name="T7" fmla="*/ 0 h 20"/>
                <a:gd name="T8" fmla="*/ 458 w 458"/>
                <a:gd name="T9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8" h="20">
                  <a:moveTo>
                    <a:pt x="458" y="0"/>
                  </a:moveTo>
                  <a:cubicBezTo>
                    <a:pt x="458" y="7"/>
                    <a:pt x="458" y="13"/>
                    <a:pt x="458" y="20"/>
                  </a:cubicBezTo>
                  <a:cubicBezTo>
                    <a:pt x="305" y="20"/>
                    <a:pt x="153" y="20"/>
                    <a:pt x="0" y="20"/>
                  </a:cubicBezTo>
                  <a:cubicBezTo>
                    <a:pt x="0" y="13"/>
                    <a:pt x="0" y="7"/>
                    <a:pt x="0" y="0"/>
                  </a:cubicBezTo>
                  <a:cubicBezTo>
                    <a:pt x="152" y="0"/>
                    <a:pt x="305" y="0"/>
                    <a:pt x="458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8" name="Freeform 1648">
              <a:extLst>
                <a:ext uri="{FF2B5EF4-FFF2-40B4-BE49-F238E27FC236}">
                  <a16:creationId xmlns:a16="http://schemas.microsoft.com/office/drawing/2014/main" id="{31192223-243F-4B54-AA20-C1FAA5B8C389}"/>
                </a:ext>
              </a:extLst>
            </p:cNvPr>
            <p:cNvSpPr/>
            <p:nvPr/>
          </p:nvSpPr>
          <p:spPr bwMode="auto">
            <a:xfrm>
              <a:off x="6116638" y="2649538"/>
              <a:ext cx="15875" cy="49213"/>
            </a:xfrm>
            <a:custGeom>
              <a:avLst/>
              <a:gdLst>
                <a:gd name="T0" fmla="*/ 0 w 42"/>
                <a:gd name="T1" fmla="*/ 0 h 133"/>
                <a:gd name="T2" fmla="*/ 42 w 42"/>
                <a:gd name="T3" fmla="*/ 0 h 133"/>
                <a:gd name="T4" fmla="*/ 42 w 42"/>
                <a:gd name="T5" fmla="*/ 133 h 133"/>
                <a:gd name="T6" fmla="*/ 0 w 42"/>
                <a:gd name="T7" fmla="*/ 133 h 133"/>
                <a:gd name="T8" fmla="*/ 0 w 42"/>
                <a:gd name="T9" fmla="*/ 0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133">
                  <a:moveTo>
                    <a:pt x="0" y="0"/>
                  </a:moveTo>
                  <a:cubicBezTo>
                    <a:pt x="14" y="0"/>
                    <a:pt x="28" y="0"/>
                    <a:pt x="42" y="0"/>
                  </a:cubicBezTo>
                  <a:cubicBezTo>
                    <a:pt x="42" y="44"/>
                    <a:pt x="42" y="89"/>
                    <a:pt x="42" y="133"/>
                  </a:cubicBezTo>
                  <a:cubicBezTo>
                    <a:pt x="28" y="133"/>
                    <a:pt x="14" y="133"/>
                    <a:pt x="0" y="133"/>
                  </a:cubicBezTo>
                  <a:cubicBezTo>
                    <a:pt x="0" y="89"/>
                    <a:pt x="0" y="45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9" name="Freeform 1649">
              <a:extLst>
                <a:ext uri="{FF2B5EF4-FFF2-40B4-BE49-F238E27FC236}">
                  <a16:creationId xmlns:a16="http://schemas.microsoft.com/office/drawing/2014/main" id="{0721217B-8A74-448E-B015-163D8C4DA9BD}"/>
                </a:ext>
              </a:extLst>
            </p:cNvPr>
            <p:cNvSpPr/>
            <p:nvPr/>
          </p:nvSpPr>
          <p:spPr bwMode="auto">
            <a:xfrm>
              <a:off x="6045200" y="2717800"/>
              <a:ext cx="87313" cy="6350"/>
            </a:xfrm>
            <a:custGeom>
              <a:avLst/>
              <a:gdLst>
                <a:gd name="T0" fmla="*/ 234 w 234"/>
                <a:gd name="T1" fmla="*/ 0 h 20"/>
                <a:gd name="T2" fmla="*/ 234 w 234"/>
                <a:gd name="T3" fmla="*/ 20 h 20"/>
                <a:gd name="T4" fmla="*/ 0 w 234"/>
                <a:gd name="T5" fmla="*/ 20 h 20"/>
                <a:gd name="T6" fmla="*/ 0 w 234"/>
                <a:gd name="T7" fmla="*/ 0 h 20"/>
                <a:gd name="T8" fmla="*/ 234 w 234"/>
                <a:gd name="T9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4" h="20">
                  <a:moveTo>
                    <a:pt x="234" y="0"/>
                  </a:moveTo>
                  <a:cubicBezTo>
                    <a:pt x="234" y="7"/>
                    <a:pt x="234" y="14"/>
                    <a:pt x="234" y="20"/>
                  </a:cubicBezTo>
                  <a:cubicBezTo>
                    <a:pt x="156" y="20"/>
                    <a:pt x="78" y="20"/>
                    <a:pt x="0" y="20"/>
                  </a:cubicBezTo>
                  <a:cubicBezTo>
                    <a:pt x="0" y="13"/>
                    <a:pt x="0" y="7"/>
                    <a:pt x="0" y="0"/>
                  </a:cubicBezTo>
                  <a:cubicBezTo>
                    <a:pt x="78" y="0"/>
                    <a:pt x="156" y="0"/>
                    <a:pt x="234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60" name="Freeform 1650">
              <a:extLst>
                <a:ext uri="{FF2B5EF4-FFF2-40B4-BE49-F238E27FC236}">
                  <a16:creationId xmlns:a16="http://schemas.microsoft.com/office/drawing/2014/main" id="{9E81AA48-6146-4FEA-BC6B-538333E43207}"/>
                </a:ext>
              </a:extLst>
            </p:cNvPr>
            <p:cNvSpPr/>
            <p:nvPr/>
          </p:nvSpPr>
          <p:spPr bwMode="auto">
            <a:xfrm>
              <a:off x="6045200" y="2797175"/>
              <a:ext cx="87313" cy="7938"/>
            </a:xfrm>
            <a:custGeom>
              <a:avLst/>
              <a:gdLst>
                <a:gd name="T0" fmla="*/ 234 w 234"/>
                <a:gd name="T1" fmla="*/ 0 h 20"/>
                <a:gd name="T2" fmla="*/ 234 w 234"/>
                <a:gd name="T3" fmla="*/ 20 h 20"/>
                <a:gd name="T4" fmla="*/ 0 w 234"/>
                <a:gd name="T5" fmla="*/ 20 h 20"/>
                <a:gd name="T6" fmla="*/ 0 w 234"/>
                <a:gd name="T7" fmla="*/ 0 h 20"/>
                <a:gd name="T8" fmla="*/ 234 w 234"/>
                <a:gd name="T9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4" h="20">
                  <a:moveTo>
                    <a:pt x="234" y="0"/>
                  </a:moveTo>
                  <a:cubicBezTo>
                    <a:pt x="234" y="6"/>
                    <a:pt x="234" y="13"/>
                    <a:pt x="234" y="20"/>
                  </a:cubicBezTo>
                  <a:cubicBezTo>
                    <a:pt x="156" y="20"/>
                    <a:pt x="78" y="20"/>
                    <a:pt x="0" y="20"/>
                  </a:cubicBezTo>
                  <a:cubicBezTo>
                    <a:pt x="0" y="13"/>
                    <a:pt x="0" y="7"/>
                    <a:pt x="0" y="0"/>
                  </a:cubicBezTo>
                  <a:cubicBezTo>
                    <a:pt x="78" y="0"/>
                    <a:pt x="156" y="0"/>
                    <a:pt x="234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61" name="Freeform 1651">
              <a:extLst>
                <a:ext uri="{FF2B5EF4-FFF2-40B4-BE49-F238E27FC236}">
                  <a16:creationId xmlns:a16="http://schemas.microsoft.com/office/drawing/2014/main" id="{36644BCF-DB63-43D6-A1A6-CF35B7611B29}"/>
                </a:ext>
              </a:extLst>
            </p:cNvPr>
            <p:cNvSpPr/>
            <p:nvPr/>
          </p:nvSpPr>
          <p:spPr bwMode="auto">
            <a:xfrm>
              <a:off x="6045200" y="2749550"/>
              <a:ext cx="87313" cy="7938"/>
            </a:xfrm>
            <a:custGeom>
              <a:avLst/>
              <a:gdLst>
                <a:gd name="T0" fmla="*/ 0 w 234"/>
                <a:gd name="T1" fmla="*/ 21 h 21"/>
                <a:gd name="T2" fmla="*/ 0 w 234"/>
                <a:gd name="T3" fmla="*/ 0 h 21"/>
                <a:gd name="T4" fmla="*/ 234 w 234"/>
                <a:gd name="T5" fmla="*/ 0 h 21"/>
                <a:gd name="T6" fmla="*/ 234 w 234"/>
                <a:gd name="T7" fmla="*/ 11 h 21"/>
                <a:gd name="T8" fmla="*/ 234 w 234"/>
                <a:gd name="T9" fmla="*/ 21 h 21"/>
                <a:gd name="T10" fmla="*/ 0 w 234"/>
                <a:gd name="T11" fmla="*/ 2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34" h="21">
                  <a:moveTo>
                    <a:pt x="0" y="21"/>
                  </a:moveTo>
                  <a:cubicBezTo>
                    <a:pt x="0" y="14"/>
                    <a:pt x="0" y="7"/>
                    <a:pt x="0" y="0"/>
                  </a:cubicBezTo>
                  <a:cubicBezTo>
                    <a:pt x="78" y="0"/>
                    <a:pt x="156" y="0"/>
                    <a:pt x="234" y="0"/>
                  </a:cubicBezTo>
                  <a:cubicBezTo>
                    <a:pt x="234" y="4"/>
                    <a:pt x="234" y="7"/>
                    <a:pt x="234" y="11"/>
                  </a:cubicBezTo>
                  <a:cubicBezTo>
                    <a:pt x="234" y="14"/>
                    <a:pt x="234" y="17"/>
                    <a:pt x="234" y="21"/>
                  </a:cubicBezTo>
                  <a:cubicBezTo>
                    <a:pt x="156" y="21"/>
                    <a:pt x="78" y="21"/>
                    <a:pt x="0" y="2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62" name="Freeform 1652">
              <a:extLst>
                <a:ext uri="{FF2B5EF4-FFF2-40B4-BE49-F238E27FC236}">
                  <a16:creationId xmlns:a16="http://schemas.microsoft.com/office/drawing/2014/main" id="{060EEFA6-A098-4322-B0E0-BAAF2BD8D623}"/>
                </a:ext>
              </a:extLst>
            </p:cNvPr>
            <p:cNvSpPr/>
            <p:nvPr/>
          </p:nvSpPr>
          <p:spPr bwMode="auto">
            <a:xfrm>
              <a:off x="6045200" y="2732088"/>
              <a:ext cx="87313" cy="7938"/>
            </a:xfrm>
            <a:custGeom>
              <a:avLst/>
              <a:gdLst>
                <a:gd name="T0" fmla="*/ 234 w 234"/>
                <a:gd name="T1" fmla="*/ 0 h 20"/>
                <a:gd name="T2" fmla="*/ 234 w 234"/>
                <a:gd name="T3" fmla="*/ 20 h 20"/>
                <a:gd name="T4" fmla="*/ 0 w 234"/>
                <a:gd name="T5" fmla="*/ 20 h 20"/>
                <a:gd name="T6" fmla="*/ 0 w 234"/>
                <a:gd name="T7" fmla="*/ 0 h 20"/>
                <a:gd name="T8" fmla="*/ 234 w 234"/>
                <a:gd name="T9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4" h="20">
                  <a:moveTo>
                    <a:pt x="234" y="0"/>
                  </a:moveTo>
                  <a:cubicBezTo>
                    <a:pt x="234" y="7"/>
                    <a:pt x="234" y="14"/>
                    <a:pt x="234" y="20"/>
                  </a:cubicBezTo>
                  <a:cubicBezTo>
                    <a:pt x="156" y="20"/>
                    <a:pt x="78" y="20"/>
                    <a:pt x="0" y="20"/>
                  </a:cubicBezTo>
                  <a:cubicBezTo>
                    <a:pt x="0" y="14"/>
                    <a:pt x="0" y="7"/>
                    <a:pt x="0" y="0"/>
                  </a:cubicBezTo>
                  <a:cubicBezTo>
                    <a:pt x="78" y="0"/>
                    <a:pt x="156" y="0"/>
                    <a:pt x="234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63" name="Freeform 1653">
              <a:extLst>
                <a:ext uri="{FF2B5EF4-FFF2-40B4-BE49-F238E27FC236}">
                  <a16:creationId xmlns:a16="http://schemas.microsoft.com/office/drawing/2014/main" id="{D420CC06-5750-45C7-A5FB-8683080DC1EF}"/>
                </a:ext>
              </a:extLst>
            </p:cNvPr>
            <p:cNvSpPr/>
            <p:nvPr/>
          </p:nvSpPr>
          <p:spPr bwMode="auto">
            <a:xfrm>
              <a:off x="6045200" y="2765425"/>
              <a:ext cx="87313" cy="7938"/>
            </a:xfrm>
            <a:custGeom>
              <a:avLst/>
              <a:gdLst>
                <a:gd name="T0" fmla="*/ 234 w 234"/>
                <a:gd name="T1" fmla="*/ 0 h 20"/>
                <a:gd name="T2" fmla="*/ 234 w 234"/>
                <a:gd name="T3" fmla="*/ 20 h 20"/>
                <a:gd name="T4" fmla="*/ 0 w 234"/>
                <a:gd name="T5" fmla="*/ 20 h 20"/>
                <a:gd name="T6" fmla="*/ 0 w 234"/>
                <a:gd name="T7" fmla="*/ 0 h 20"/>
                <a:gd name="T8" fmla="*/ 234 w 234"/>
                <a:gd name="T9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4" h="20">
                  <a:moveTo>
                    <a:pt x="234" y="0"/>
                  </a:moveTo>
                  <a:cubicBezTo>
                    <a:pt x="234" y="6"/>
                    <a:pt x="234" y="13"/>
                    <a:pt x="234" y="20"/>
                  </a:cubicBezTo>
                  <a:cubicBezTo>
                    <a:pt x="156" y="20"/>
                    <a:pt x="78" y="20"/>
                    <a:pt x="0" y="20"/>
                  </a:cubicBezTo>
                  <a:cubicBezTo>
                    <a:pt x="0" y="13"/>
                    <a:pt x="0" y="7"/>
                    <a:pt x="0" y="0"/>
                  </a:cubicBezTo>
                  <a:cubicBezTo>
                    <a:pt x="78" y="0"/>
                    <a:pt x="156" y="0"/>
                    <a:pt x="234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64" name="Freeform 1654">
              <a:extLst>
                <a:ext uri="{FF2B5EF4-FFF2-40B4-BE49-F238E27FC236}">
                  <a16:creationId xmlns:a16="http://schemas.microsoft.com/office/drawing/2014/main" id="{B816E1EE-5304-49C7-AFBD-A1C54BE45EC0}"/>
                </a:ext>
              </a:extLst>
            </p:cNvPr>
            <p:cNvSpPr/>
            <p:nvPr/>
          </p:nvSpPr>
          <p:spPr bwMode="auto">
            <a:xfrm>
              <a:off x="6045200" y="2782888"/>
              <a:ext cx="87313" cy="6350"/>
            </a:xfrm>
            <a:custGeom>
              <a:avLst/>
              <a:gdLst>
                <a:gd name="T0" fmla="*/ 0 w 234"/>
                <a:gd name="T1" fmla="*/ 20 h 20"/>
                <a:gd name="T2" fmla="*/ 0 w 234"/>
                <a:gd name="T3" fmla="*/ 0 h 20"/>
                <a:gd name="T4" fmla="*/ 234 w 234"/>
                <a:gd name="T5" fmla="*/ 0 h 20"/>
                <a:gd name="T6" fmla="*/ 234 w 234"/>
                <a:gd name="T7" fmla="*/ 20 h 20"/>
                <a:gd name="T8" fmla="*/ 0 w 234"/>
                <a:gd name="T9" fmla="*/ 2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4" h="20">
                  <a:moveTo>
                    <a:pt x="0" y="20"/>
                  </a:moveTo>
                  <a:cubicBezTo>
                    <a:pt x="0" y="13"/>
                    <a:pt x="0" y="6"/>
                    <a:pt x="0" y="0"/>
                  </a:cubicBezTo>
                  <a:cubicBezTo>
                    <a:pt x="78" y="0"/>
                    <a:pt x="156" y="0"/>
                    <a:pt x="234" y="0"/>
                  </a:cubicBezTo>
                  <a:cubicBezTo>
                    <a:pt x="234" y="6"/>
                    <a:pt x="234" y="13"/>
                    <a:pt x="234" y="20"/>
                  </a:cubicBezTo>
                  <a:cubicBezTo>
                    <a:pt x="156" y="20"/>
                    <a:pt x="78" y="20"/>
                    <a:pt x="0" y="2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65" name="Freeform 1655">
              <a:extLst>
                <a:ext uri="{FF2B5EF4-FFF2-40B4-BE49-F238E27FC236}">
                  <a16:creationId xmlns:a16="http://schemas.microsoft.com/office/drawing/2014/main" id="{4E1FFA34-6A7C-4AB9-9E97-3EAF20452EA8}"/>
                </a:ext>
              </a:extLst>
            </p:cNvPr>
            <p:cNvSpPr/>
            <p:nvPr/>
          </p:nvSpPr>
          <p:spPr bwMode="auto">
            <a:xfrm>
              <a:off x="6003925" y="2719388"/>
              <a:ext cx="30163" cy="34925"/>
            </a:xfrm>
            <a:custGeom>
              <a:avLst/>
              <a:gdLst>
                <a:gd name="T0" fmla="*/ 0 w 82"/>
                <a:gd name="T1" fmla="*/ 2 h 95"/>
                <a:gd name="T2" fmla="*/ 82 w 82"/>
                <a:gd name="T3" fmla="*/ 51 h 95"/>
                <a:gd name="T4" fmla="*/ 0 w 82"/>
                <a:gd name="T5" fmla="*/ 95 h 95"/>
                <a:gd name="T6" fmla="*/ 0 w 82"/>
                <a:gd name="T7" fmla="*/ 2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2" h="95">
                  <a:moveTo>
                    <a:pt x="0" y="2"/>
                  </a:moveTo>
                  <a:cubicBezTo>
                    <a:pt x="30" y="0"/>
                    <a:pt x="69" y="23"/>
                    <a:pt x="82" y="51"/>
                  </a:cubicBezTo>
                  <a:cubicBezTo>
                    <a:pt x="55" y="65"/>
                    <a:pt x="28" y="80"/>
                    <a:pt x="0" y="95"/>
                  </a:cubicBezTo>
                  <a:cubicBezTo>
                    <a:pt x="0" y="64"/>
                    <a:pt x="0" y="33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66" name="Freeform 1656">
              <a:extLst>
                <a:ext uri="{FF2B5EF4-FFF2-40B4-BE49-F238E27FC236}">
                  <a16:creationId xmlns:a16="http://schemas.microsoft.com/office/drawing/2014/main" id="{D9C07D35-248D-4B72-AA2C-3091525BD45E}"/>
                </a:ext>
              </a:extLst>
            </p:cNvPr>
            <p:cNvSpPr/>
            <p:nvPr/>
          </p:nvSpPr>
          <p:spPr bwMode="auto">
            <a:xfrm>
              <a:off x="5962650" y="2668588"/>
              <a:ext cx="73025" cy="6350"/>
            </a:xfrm>
            <a:custGeom>
              <a:avLst/>
              <a:gdLst>
                <a:gd name="T0" fmla="*/ 198 w 198"/>
                <a:gd name="T1" fmla="*/ 0 h 21"/>
                <a:gd name="T2" fmla="*/ 198 w 198"/>
                <a:gd name="T3" fmla="*/ 21 h 21"/>
                <a:gd name="T4" fmla="*/ 0 w 198"/>
                <a:gd name="T5" fmla="*/ 21 h 21"/>
                <a:gd name="T6" fmla="*/ 0 w 198"/>
                <a:gd name="T7" fmla="*/ 0 h 21"/>
                <a:gd name="T8" fmla="*/ 198 w 198"/>
                <a:gd name="T9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8" h="21">
                  <a:moveTo>
                    <a:pt x="198" y="0"/>
                  </a:moveTo>
                  <a:cubicBezTo>
                    <a:pt x="198" y="7"/>
                    <a:pt x="198" y="14"/>
                    <a:pt x="198" y="21"/>
                  </a:cubicBezTo>
                  <a:cubicBezTo>
                    <a:pt x="132" y="21"/>
                    <a:pt x="66" y="21"/>
                    <a:pt x="0" y="21"/>
                  </a:cubicBezTo>
                  <a:cubicBezTo>
                    <a:pt x="0" y="14"/>
                    <a:pt x="0" y="7"/>
                    <a:pt x="0" y="0"/>
                  </a:cubicBezTo>
                  <a:cubicBezTo>
                    <a:pt x="66" y="0"/>
                    <a:pt x="131" y="0"/>
                    <a:pt x="198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67" name="Freeform 1657">
              <a:extLst>
                <a:ext uri="{FF2B5EF4-FFF2-40B4-BE49-F238E27FC236}">
                  <a16:creationId xmlns:a16="http://schemas.microsoft.com/office/drawing/2014/main" id="{77D20010-E0D9-44E9-94F2-3640A187E511}"/>
                </a:ext>
              </a:extLst>
            </p:cNvPr>
            <p:cNvSpPr/>
            <p:nvPr/>
          </p:nvSpPr>
          <p:spPr bwMode="auto">
            <a:xfrm>
              <a:off x="5962650" y="2700338"/>
              <a:ext cx="73025" cy="7938"/>
            </a:xfrm>
            <a:custGeom>
              <a:avLst/>
              <a:gdLst>
                <a:gd name="T0" fmla="*/ 199 w 199"/>
                <a:gd name="T1" fmla="*/ 0 h 21"/>
                <a:gd name="T2" fmla="*/ 199 w 199"/>
                <a:gd name="T3" fmla="*/ 21 h 21"/>
                <a:gd name="T4" fmla="*/ 0 w 199"/>
                <a:gd name="T5" fmla="*/ 21 h 21"/>
                <a:gd name="T6" fmla="*/ 0 w 199"/>
                <a:gd name="T7" fmla="*/ 2 h 21"/>
                <a:gd name="T8" fmla="*/ 3 w 199"/>
                <a:gd name="T9" fmla="*/ 0 h 21"/>
                <a:gd name="T10" fmla="*/ 6 w 199"/>
                <a:gd name="T11" fmla="*/ 0 h 21"/>
                <a:gd name="T12" fmla="*/ 194 w 199"/>
                <a:gd name="T13" fmla="*/ 0 h 21"/>
                <a:gd name="T14" fmla="*/ 199 w 199"/>
                <a:gd name="T15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99" h="21">
                  <a:moveTo>
                    <a:pt x="199" y="0"/>
                  </a:moveTo>
                  <a:cubicBezTo>
                    <a:pt x="199" y="8"/>
                    <a:pt x="199" y="14"/>
                    <a:pt x="199" y="21"/>
                  </a:cubicBezTo>
                  <a:cubicBezTo>
                    <a:pt x="133" y="21"/>
                    <a:pt x="67" y="21"/>
                    <a:pt x="0" y="21"/>
                  </a:cubicBezTo>
                  <a:cubicBezTo>
                    <a:pt x="0" y="15"/>
                    <a:pt x="0" y="9"/>
                    <a:pt x="0" y="2"/>
                  </a:cubicBezTo>
                  <a:cubicBezTo>
                    <a:pt x="0" y="2"/>
                    <a:pt x="2" y="1"/>
                    <a:pt x="3" y="0"/>
                  </a:cubicBezTo>
                  <a:cubicBezTo>
                    <a:pt x="3" y="0"/>
                    <a:pt x="5" y="0"/>
                    <a:pt x="6" y="0"/>
                  </a:cubicBezTo>
                  <a:cubicBezTo>
                    <a:pt x="68" y="0"/>
                    <a:pt x="131" y="0"/>
                    <a:pt x="194" y="0"/>
                  </a:cubicBezTo>
                  <a:cubicBezTo>
                    <a:pt x="196" y="0"/>
                    <a:pt x="197" y="0"/>
                    <a:pt x="199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68" name="Freeform 1658">
              <a:extLst>
                <a:ext uri="{FF2B5EF4-FFF2-40B4-BE49-F238E27FC236}">
                  <a16:creationId xmlns:a16="http://schemas.microsoft.com/office/drawing/2014/main" id="{3AF55BDF-3843-4F34-951E-F8900160348A}"/>
                </a:ext>
              </a:extLst>
            </p:cNvPr>
            <p:cNvSpPr/>
            <p:nvPr/>
          </p:nvSpPr>
          <p:spPr bwMode="auto">
            <a:xfrm>
              <a:off x="5962650" y="2619375"/>
              <a:ext cx="73025" cy="7938"/>
            </a:xfrm>
            <a:custGeom>
              <a:avLst/>
              <a:gdLst>
                <a:gd name="T0" fmla="*/ 199 w 199"/>
                <a:gd name="T1" fmla="*/ 0 h 20"/>
                <a:gd name="T2" fmla="*/ 199 w 199"/>
                <a:gd name="T3" fmla="*/ 20 h 20"/>
                <a:gd name="T4" fmla="*/ 0 w 199"/>
                <a:gd name="T5" fmla="*/ 20 h 20"/>
                <a:gd name="T6" fmla="*/ 0 w 199"/>
                <a:gd name="T7" fmla="*/ 2 h 20"/>
                <a:gd name="T8" fmla="*/ 3 w 199"/>
                <a:gd name="T9" fmla="*/ 0 h 20"/>
                <a:gd name="T10" fmla="*/ 52 w 199"/>
                <a:gd name="T11" fmla="*/ 0 h 20"/>
                <a:gd name="T12" fmla="*/ 72 w 199"/>
                <a:gd name="T13" fmla="*/ 0 h 20"/>
                <a:gd name="T14" fmla="*/ 195 w 199"/>
                <a:gd name="T15" fmla="*/ 0 h 20"/>
                <a:gd name="T16" fmla="*/ 199 w 199"/>
                <a:gd name="T17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9" h="20">
                  <a:moveTo>
                    <a:pt x="199" y="0"/>
                  </a:moveTo>
                  <a:cubicBezTo>
                    <a:pt x="199" y="7"/>
                    <a:pt x="199" y="13"/>
                    <a:pt x="199" y="20"/>
                  </a:cubicBezTo>
                  <a:cubicBezTo>
                    <a:pt x="133" y="20"/>
                    <a:pt x="67" y="20"/>
                    <a:pt x="0" y="20"/>
                  </a:cubicBezTo>
                  <a:cubicBezTo>
                    <a:pt x="0" y="14"/>
                    <a:pt x="0" y="8"/>
                    <a:pt x="0" y="2"/>
                  </a:cubicBezTo>
                  <a:cubicBezTo>
                    <a:pt x="0" y="1"/>
                    <a:pt x="2" y="0"/>
                    <a:pt x="3" y="0"/>
                  </a:cubicBezTo>
                  <a:cubicBezTo>
                    <a:pt x="19" y="0"/>
                    <a:pt x="35" y="0"/>
                    <a:pt x="52" y="0"/>
                  </a:cubicBezTo>
                  <a:cubicBezTo>
                    <a:pt x="58" y="0"/>
                    <a:pt x="65" y="0"/>
                    <a:pt x="72" y="0"/>
                  </a:cubicBezTo>
                  <a:cubicBezTo>
                    <a:pt x="113" y="0"/>
                    <a:pt x="154" y="0"/>
                    <a:pt x="195" y="0"/>
                  </a:cubicBezTo>
                  <a:cubicBezTo>
                    <a:pt x="196" y="0"/>
                    <a:pt x="197" y="0"/>
                    <a:pt x="199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69" name="Freeform 1659">
              <a:extLst>
                <a:ext uri="{FF2B5EF4-FFF2-40B4-BE49-F238E27FC236}">
                  <a16:creationId xmlns:a16="http://schemas.microsoft.com/office/drawing/2014/main" id="{0BF082DF-BEF1-4EA6-B4E3-83D399E4D053}"/>
                </a:ext>
              </a:extLst>
            </p:cNvPr>
            <p:cNvSpPr/>
            <p:nvPr/>
          </p:nvSpPr>
          <p:spPr bwMode="auto">
            <a:xfrm>
              <a:off x="5962650" y="2652713"/>
              <a:ext cx="73025" cy="6350"/>
            </a:xfrm>
            <a:custGeom>
              <a:avLst/>
              <a:gdLst>
                <a:gd name="T0" fmla="*/ 198 w 198"/>
                <a:gd name="T1" fmla="*/ 0 h 20"/>
                <a:gd name="T2" fmla="*/ 198 w 198"/>
                <a:gd name="T3" fmla="*/ 20 h 20"/>
                <a:gd name="T4" fmla="*/ 0 w 198"/>
                <a:gd name="T5" fmla="*/ 20 h 20"/>
                <a:gd name="T6" fmla="*/ 0 w 198"/>
                <a:gd name="T7" fmla="*/ 0 h 20"/>
                <a:gd name="T8" fmla="*/ 198 w 198"/>
                <a:gd name="T9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8" h="20">
                  <a:moveTo>
                    <a:pt x="198" y="0"/>
                  </a:moveTo>
                  <a:cubicBezTo>
                    <a:pt x="198" y="7"/>
                    <a:pt x="198" y="14"/>
                    <a:pt x="198" y="20"/>
                  </a:cubicBezTo>
                  <a:cubicBezTo>
                    <a:pt x="132" y="20"/>
                    <a:pt x="66" y="20"/>
                    <a:pt x="0" y="20"/>
                  </a:cubicBezTo>
                  <a:cubicBezTo>
                    <a:pt x="0" y="14"/>
                    <a:pt x="0" y="7"/>
                    <a:pt x="0" y="0"/>
                  </a:cubicBezTo>
                  <a:cubicBezTo>
                    <a:pt x="66" y="0"/>
                    <a:pt x="132" y="0"/>
                    <a:pt x="198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70" name="Freeform 1660">
              <a:extLst>
                <a:ext uri="{FF2B5EF4-FFF2-40B4-BE49-F238E27FC236}">
                  <a16:creationId xmlns:a16="http://schemas.microsoft.com/office/drawing/2014/main" id="{7B250C81-89F6-4F6B-AEBC-2C4000B271B2}"/>
                </a:ext>
              </a:extLst>
            </p:cNvPr>
            <p:cNvSpPr/>
            <p:nvPr/>
          </p:nvSpPr>
          <p:spPr bwMode="auto">
            <a:xfrm>
              <a:off x="5962650" y="2684463"/>
              <a:ext cx="73025" cy="7938"/>
            </a:xfrm>
            <a:custGeom>
              <a:avLst/>
              <a:gdLst>
                <a:gd name="T0" fmla="*/ 198 w 198"/>
                <a:gd name="T1" fmla="*/ 0 h 21"/>
                <a:gd name="T2" fmla="*/ 198 w 198"/>
                <a:gd name="T3" fmla="*/ 21 h 21"/>
                <a:gd name="T4" fmla="*/ 0 w 198"/>
                <a:gd name="T5" fmla="*/ 21 h 21"/>
                <a:gd name="T6" fmla="*/ 0 w 198"/>
                <a:gd name="T7" fmla="*/ 0 h 21"/>
                <a:gd name="T8" fmla="*/ 198 w 198"/>
                <a:gd name="T9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8" h="21">
                  <a:moveTo>
                    <a:pt x="198" y="0"/>
                  </a:moveTo>
                  <a:cubicBezTo>
                    <a:pt x="198" y="7"/>
                    <a:pt x="198" y="14"/>
                    <a:pt x="198" y="21"/>
                  </a:cubicBezTo>
                  <a:cubicBezTo>
                    <a:pt x="132" y="21"/>
                    <a:pt x="66" y="21"/>
                    <a:pt x="0" y="21"/>
                  </a:cubicBezTo>
                  <a:cubicBezTo>
                    <a:pt x="0" y="14"/>
                    <a:pt x="0" y="7"/>
                    <a:pt x="0" y="0"/>
                  </a:cubicBezTo>
                  <a:cubicBezTo>
                    <a:pt x="66" y="0"/>
                    <a:pt x="132" y="0"/>
                    <a:pt x="198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71" name="Freeform 1661">
              <a:extLst>
                <a:ext uri="{FF2B5EF4-FFF2-40B4-BE49-F238E27FC236}">
                  <a16:creationId xmlns:a16="http://schemas.microsoft.com/office/drawing/2014/main" id="{0860236F-792B-4A84-8C61-B311C411CF01}"/>
                </a:ext>
              </a:extLst>
            </p:cNvPr>
            <p:cNvSpPr/>
            <p:nvPr/>
          </p:nvSpPr>
          <p:spPr bwMode="auto">
            <a:xfrm>
              <a:off x="5962650" y="2635250"/>
              <a:ext cx="73025" cy="7938"/>
            </a:xfrm>
            <a:custGeom>
              <a:avLst/>
              <a:gdLst>
                <a:gd name="T0" fmla="*/ 198 w 198"/>
                <a:gd name="T1" fmla="*/ 0 h 20"/>
                <a:gd name="T2" fmla="*/ 198 w 198"/>
                <a:gd name="T3" fmla="*/ 20 h 20"/>
                <a:gd name="T4" fmla="*/ 0 w 198"/>
                <a:gd name="T5" fmla="*/ 20 h 20"/>
                <a:gd name="T6" fmla="*/ 0 w 198"/>
                <a:gd name="T7" fmla="*/ 0 h 20"/>
                <a:gd name="T8" fmla="*/ 198 w 198"/>
                <a:gd name="T9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8" h="20">
                  <a:moveTo>
                    <a:pt x="198" y="0"/>
                  </a:moveTo>
                  <a:cubicBezTo>
                    <a:pt x="198" y="7"/>
                    <a:pt x="198" y="13"/>
                    <a:pt x="198" y="20"/>
                  </a:cubicBezTo>
                  <a:cubicBezTo>
                    <a:pt x="132" y="20"/>
                    <a:pt x="66" y="20"/>
                    <a:pt x="0" y="20"/>
                  </a:cubicBezTo>
                  <a:cubicBezTo>
                    <a:pt x="0" y="14"/>
                    <a:pt x="0" y="7"/>
                    <a:pt x="0" y="0"/>
                  </a:cubicBezTo>
                  <a:cubicBezTo>
                    <a:pt x="66" y="0"/>
                    <a:pt x="132" y="0"/>
                    <a:pt x="198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72" name="Freeform 1662">
              <a:extLst>
                <a:ext uri="{FF2B5EF4-FFF2-40B4-BE49-F238E27FC236}">
                  <a16:creationId xmlns:a16="http://schemas.microsoft.com/office/drawing/2014/main" id="{12E7B895-E1FE-40D0-A5B4-34FFF7BD46D9}"/>
                </a:ext>
              </a:extLst>
            </p:cNvPr>
            <p:cNvSpPr/>
            <p:nvPr/>
          </p:nvSpPr>
          <p:spPr bwMode="auto">
            <a:xfrm>
              <a:off x="6046788" y="2628900"/>
              <a:ext cx="85725" cy="55563"/>
            </a:xfrm>
            <a:custGeom>
              <a:avLst/>
              <a:gdLst>
                <a:gd name="T0" fmla="*/ 9 w 230"/>
                <a:gd name="T1" fmla="*/ 149 h 149"/>
                <a:gd name="T2" fmla="*/ 0 w 230"/>
                <a:gd name="T3" fmla="*/ 140 h 149"/>
                <a:gd name="T4" fmla="*/ 12 w 230"/>
                <a:gd name="T5" fmla="*/ 126 h 149"/>
                <a:gd name="T6" fmla="*/ 82 w 230"/>
                <a:gd name="T7" fmla="*/ 49 h 149"/>
                <a:gd name="T8" fmla="*/ 88 w 230"/>
                <a:gd name="T9" fmla="*/ 48 h 149"/>
                <a:gd name="T10" fmla="*/ 143 w 230"/>
                <a:gd name="T11" fmla="*/ 68 h 149"/>
                <a:gd name="T12" fmla="*/ 149 w 230"/>
                <a:gd name="T13" fmla="*/ 67 h 149"/>
                <a:gd name="T14" fmla="*/ 205 w 230"/>
                <a:gd name="T15" fmla="*/ 14 h 149"/>
                <a:gd name="T16" fmla="*/ 208 w 230"/>
                <a:gd name="T17" fmla="*/ 12 h 149"/>
                <a:gd name="T18" fmla="*/ 203 w 230"/>
                <a:gd name="T19" fmla="*/ 6 h 149"/>
                <a:gd name="T20" fmla="*/ 230 w 230"/>
                <a:gd name="T21" fmla="*/ 0 h 149"/>
                <a:gd name="T22" fmla="*/ 222 w 230"/>
                <a:gd name="T23" fmla="*/ 27 h 149"/>
                <a:gd name="T24" fmla="*/ 216 w 230"/>
                <a:gd name="T25" fmla="*/ 22 h 149"/>
                <a:gd name="T26" fmla="*/ 208 w 230"/>
                <a:gd name="T27" fmla="*/ 29 h 149"/>
                <a:gd name="T28" fmla="*/ 152 w 230"/>
                <a:gd name="T29" fmla="*/ 82 h 149"/>
                <a:gd name="T30" fmla="*/ 146 w 230"/>
                <a:gd name="T31" fmla="*/ 83 h 149"/>
                <a:gd name="T32" fmla="*/ 93 w 230"/>
                <a:gd name="T33" fmla="*/ 64 h 149"/>
                <a:gd name="T34" fmla="*/ 85 w 230"/>
                <a:gd name="T35" fmla="*/ 66 h 149"/>
                <a:gd name="T36" fmla="*/ 12 w 230"/>
                <a:gd name="T37" fmla="*/ 145 h 149"/>
                <a:gd name="T38" fmla="*/ 9 w 230"/>
                <a:gd name="T39" fmla="*/ 149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30" h="149">
                  <a:moveTo>
                    <a:pt x="9" y="149"/>
                  </a:moveTo>
                  <a:cubicBezTo>
                    <a:pt x="6" y="146"/>
                    <a:pt x="3" y="143"/>
                    <a:pt x="0" y="140"/>
                  </a:cubicBezTo>
                  <a:cubicBezTo>
                    <a:pt x="4" y="135"/>
                    <a:pt x="8" y="130"/>
                    <a:pt x="12" y="126"/>
                  </a:cubicBezTo>
                  <a:cubicBezTo>
                    <a:pt x="36" y="100"/>
                    <a:pt x="59" y="75"/>
                    <a:pt x="82" y="49"/>
                  </a:cubicBezTo>
                  <a:cubicBezTo>
                    <a:pt x="84" y="48"/>
                    <a:pt x="86" y="47"/>
                    <a:pt x="88" y="48"/>
                  </a:cubicBezTo>
                  <a:cubicBezTo>
                    <a:pt x="106" y="55"/>
                    <a:pt x="125" y="61"/>
                    <a:pt x="143" y="68"/>
                  </a:cubicBezTo>
                  <a:cubicBezTo>
                    <a:pt x="145" y="69"/>
                    <a:pt x="147" y="69"/>
                    <a:pt x="149" y="67"/>
                  </a:cubicBezTo>
                  <a:cubicBezTo>
                    <a:pt x="167" y="49"/>
                    <a:pt x="186" y="31"/>
                    <a:pt x="205" y="14"/>
                  </a:cubicBezTo>
                  <a:cubicBezTo>
                    <a:pt x="206" y="13"/>
                    <a:pt x="207" y="13"/>
                    <a:pt x="208" y="12"/>
                  </a:cubicBezTo>
                  <a:cubicBezTo>
                    <a:pt x="206" y="10"/>
                    <a:pt x="204" y="8"/>
                    <a:pt x="203" y="6"/>
                  </a:cubicBezTo>
                  <a:cubicBezTo>
                    <a:pt x="212" y="4"/>
                    <a:pt x="221" y="2"/>
                    <a:pt x="230" y="0"/>
                  </a:cubicBezTo>
                  <a:cubicBezTo>
                    <a:pt x="227" y="9"/>
                    <a:pt x="225" y="18"/>
                    <a:pt x="222" y="27"/>
                  </a:cubicBezTo>
                  <a:cubicBezTo>
                    <a:pt x="220" y="25"/>
                    <a:pt x="218" y="24"/>
                    <a:pt x="216" y="22"/>
                  </a:cubicBezTo>
                  <a:cubicBezTo>
                    <a:pt x="214" y="24"/>
                    <a:pt x="211" y="27"/>
                    <a:pt x="208" y="29"/>
                  </a:cubicBezTo>
                  <a:cubicBezTo>
                    <a:pt x="190" y="47"/>
                    <a:pt x="171" y="64"/>
                    <a:pt x="152" y="82"/>
                  </a:cubicBezTo>
                  <a:cubicBezTo>
                    <a:pt x="150" y="84"/>
                    <a:pt x="148" y="84"/>
                    <a:pt x="146" y="83"/>
                  </a:cubicBezTo>
                  <a:cubicBezTo>
                    <a:pt x="128" y="76"/>
                    <a:pt x="110" y="70"/>
                    <a:pt x="93" y="64"/>
                  </a:cubicBezTo>
                  <a:cubicBezTo>
                    <a:pt x="89" y="62"/>
                    <a:pt x="87" y="63"/>
                    <a:pt x="85" y="66"/>
                  </a:cubicBezTo>
                  <a:cubicBezTo>
                    <a:pt x="61" y="92"/>
                    <a:pt x="37" y="119"/>
                    <a:pt x="12" y="145"/>
                  </a:cubicBezTo>
                  <a:cubicBezTo>
                    <a:pt x="11" y="146"/>
                    <a:pt x="10" y="147"/>
                    <a:pt x="9" y="14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73" name="Freeform 1663">
              <a:extLst>
                <a:ext uri="{FF2B5EF4-FFF2-40B4-BE49-F238E27FC236}">
                  <a16:creationId xmlns:a16="http://schemas.microsoft.com/office/drawing/2014/main" id="{EB24A027-9F90-4EF6-90DB-BF7843EED39A}"/>
                </a:ext>
              </a:extLst>
            </p:cNvPr>
            <p:cNvSpPr/>
            <p:nvPr/>
          </p:nvSpPr>
          <p:spPr bwMode="auto">
            <a:xfrm>
              <a:off x="6072188" y="2665413"/>
              <a:ext cx="15875" cy="33338"/>
            </a:xfrm>
            <a:custGeom>
              <a:avLst/>
              <a:gdLst>
                <a:gd name="T0" fmla="*/ 0 w 42"/>
                <a:gd name="T1" fmla="*/ 0 h 89"/>
                <a:gd name="T2" fmla="*/ 42 w 42"/>
                <a:gd name="T3" fmla="*/ 0 h 89"/>
                <a:gd name="T4" fmla="*/ 42 w 42"/>
                <a:gd name="T5" fmla="*/ 89 h 89"/>
                <a:gd name="T6" fmla="*/ 0 w 42"/>
                <a:gd name="T7" fmla="*/ 89 h 89"/>
                <a:gd name="T8" fmla="*/ 0 w 42"/>
                <a:gd name="T9" fmla="*/ 0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89">
                  <a:moveTo>
                    <a:pt x="0" y="0"/>
                  </a:moveTo>
                  <a:cubicBezTo>
                    <a:pt x="14" y="0"/>
                    <a:pt x="28" y="0"/>
                    <a:pt x="42" y="0"/>
                  </a:cubicBezTo>
                  <a:cubicBezTo>
                    <a:pt x="42" y="30"/>
                    <a:pt x="42" y="60"/>
                    <a:pt x="42" y="89"/>
                  </a:cubicBezTo>
                  <a:cubicBezTo>
                    <a:pt x="28" y="89"/>
                    <a:pt x="14" y="89"/>
                    <a:pt x="0" y="89"/>
                  </a:cubicBezTo>
                  <a:cubicBezTo>
                    <a:pt x="0" y="60"/>
                    <a:pt x="0" y="3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74" name="Freeform 1664">
              <a:extLst>
                <a:ext uri="{FF2B5EF4-FFF2-40B4-BE49-F238E27FC236}">
                  <a16:creationId xmlns:a16="http://schemas.microsoft.com/office/drawing/2014/main" id="{06233C46-79AC-43A3-99CA-96F1111C0ECA}"/>
                </a:ext>
              </a:extLst>
            </p:cNvPr>
            <p:cNvSpPr/>
            <p:nvPr/>
          </p:nvSpPr>
          <p:spPr bwMode="auto">
            <a:xfrm>
              <a:off x="6094413" y="2670175"/>
              <a:ext cx="15875" cy="28575"/>
            </a:xfrm>
            <a:custGeom>
              <a:avLst/>
              <a:gdLst>
                <a:gd name="T0" fmla="*/ 0 w 42"/>
                <a:gd name="T1" fmla="*/ 0 h 77"/>
                <a:gd name="T2" fmla="*/ 42 w 42"/>
                <a:gd name="T3" fmla="*/ 0 h 77"/>
                <a:gd name="T4" fmla="*/ 42 w 42"/>
                <a:gd name="T5" fmla="*/ 77 h 77"/>
                <a:gd name="T6" fmla="*/ 0 w 42"/>
                <a:gd name="T7" fmla="*/ 77 h 77"/>
                <a:gd name="T8" fmla="*/ 0 w 42"/>
                <a:gd name="T9" fmla="*/ 0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77">
                  <a:moveTo>
                    <a:pt x="0" y="0"/>
                  </a:moveTo>
                  <a:cubicBezTo>
                    <a:pt x="14" y="0"/>
                    <a:pt x="28" y="0"/>
                    <a:pt x="42" y="0"/>
                  </a:cubicBezTo>
                  <a:cubicBezTo>
                    <a:pt x="42" y="26"/>
                    <a:pt x="42" y="52"/>
                    <a:pt x="42" y="77"/>
                  </a:cubicBezTo>
                  <a:cubicBezTo>
                    <a:pt x="28" y="77"/>
                    <a:pt x="14" y="77"/>
                    <a:pt x="0" y="77"/>
                  </a:cubicBezTo>
                  <a:cubicBezTo>
                    <a:pt x="0" y="52"/>
                    <a:pt x="0" y="26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75" name="Freeform 1665">
              <a:extLst>
                <a:ext uri="{FF2B5EF4-FFF2-40B4-BE49-F238E27FC236}">
                  <a16:creationId xmlns:a16="http://schemas.microsoft.com/office/drawing/2014/main" id="{983644E1-90DA-4D79-881D-46E8D175EB1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957888" y="2738438"/>
              <a:ext cx="39688" cy="50800"/>
            </a:xfrm>
            <a:custGeom>
              <a:avLst/>
              <a:gdLst>
                <a:gd name="T0" fmla="*/ 59 w 107"/>
                <a:gd name="T1" fmla="*/ 133 h 133"/>
                <a:gd name="T2" fmla="*/ 31 w 107"/>
                <a:gd name="T3" fmla="*/ 0 h 133"/>
                <a:gd name="T4" fmla="*/ 107 w 107"/>
                <a:gd name="T5" fmla="*/ 53 h 133"/>
                <a:gd name="T6" fmla="*/ 59 w 107"/>
                <a:gd name="T7" fmla="*/ 133 h 133"/>
                <a:gd name="T8" fmla="*/ 56 w 107"/>
                <a:gd name="T9" fmla="*/ 121 h 133"/>
                <a:gd name="T10" fmla="*/ 95 w 107"/>
                <a:gd name="T11" fmla="*/ 56 h 133"/>
                <a:gd name="T12" fmla="*/ 33 w 107"/>
                <a:gd name="T13" fmla="*/ 12 h 133"/>
                <a:gd name="T14" fmla="*/ 56 w 107"/>
                <a:gd name="T15" fmla="*/ 121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7" h="133">
                  <a:moveTo>
                    <a:pt x="59" y="133"/>
                  </a:moveTo>
                  <a:cubicBezTo>
                    <a:pt x="10" y="105"/>
                    <a:pt x="0" y="40"/>
                    <a:pt x="31" y="0"/>
                  </a:cubicBezTo>
                  <a:cubicBezTo>
                    <a:pt x="56" y="17"/>
                    <a:pt x="81" y="35"/>
                    <a:pt x="107" y="53"/>
                  </a:cubicBezTo>
                  <a:cubicBezTo>
                    <a:pt x="91" y="80"/>
                    <a:pt x="75" y="106"/>
                    <a:pt x="59" y="133"/>
                  </a:cubicBezTo>
                  <a:close/>
                  <a:moveTo>
                    <a:pt x="56" y="121"/>
                  </a:moveTo>
                  <a:cubicBezTo>
                    <a:pt x="69" y="99"/>
                    <a:pt x="82" y="78"/>
                    <a:pt x="95" y="56"/>
                  </a:cubicBezTo>
                  <a:cubicBezTo>
                    <a:pt x="74" y="41"/>
                    <a:pt x="54" y="26"/>
                    <a:pt x="33" y="12"/>
                  </a:cubicBezTo>
                  <a:cubicBezTo>
                    <a:pt x="12" y="48"/>
                    <a:pt x="22" y="97"/>
                    <a:pt x="56" y="12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76" name="Freeform 1666">
              <a:extLst>
                <a:ext uri="{FF2B5EF4-FFF2-40B4-BE49-F238E27FC236}">
                  <a16:creationId xmlns:a16="http://schemas.microsoft.com/office/drawing/2014/main" id="{26C1F59A-8471-4D36-ACC2-D5AC637A3AA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970588" y="2719388"/>
              <a:ext cx="28575" cy="34925"/>
            </a:xfrm>
            <a:custGeom>
              <a:avLst/>
              <a:gdLst>
                <a:gd name="T0" fmla="*/ 76 w 76"/>
                <a:gd name="T1" fmla="*/ 1 h 94"/>
                <a:gd name="T2" fmla="*/ 76 w 76"/>
                <a:gd name="T3" fmla="*/ 94 h 94"/>
                <a:gd name="T4" fmla="*/ 0 w 76"/>
                <a:gd name="T5" fmla="*/ 41 h 94"/>
                <a:gd name="T6" fmla="*/ 76 w 76"/>
                <a:gd name="T7" fmla="*/ 1 h 94"/>
                <a:gd name="T8" fmla="*/ 67 w 76"/>
                <a:gd name="T9" fmla="*/ 78 h 94"/>
                <a:gd name="T10" fmla="*/ 67 w 76"/>
                <a:gd name="T11" fmla="*/ 10 h 94"/>
                <a:gd name="T12" fmla="*/ 12 w 76"/>
                <a:gd name="T13" fmla="*/ 39 h 94"/>
                <a:gd name="T14" fmla="*/ 67 w 76"/>
                <a:gd name="T15" fmla="*/ 78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6" h="94">
                  <a:moveTo>
                    <a:pt x="76" y="1"/>
                  </a:moveTo>
                  <a:cubicBezTo>
                    <a:pt x="76" y="32"/>
                    <a:pt x="76" y="63"/>
                    <a:pt x="76" y="94"/>
                  </a:cubicBezTo>
                  <a:cubicBezTo>
                    <a:pt x="50" y="76"/>
                    <a:pt x="25" y="58"/>
                    <a:pt x="0" y="41"/>
                  </a:cubicBezTo>
                  <a:cubicBezTo>
                    <a:pt x="17" y="14"/>
                    <a:pt x="51" y="0"/>
                    <a:pt x="76" y="1"/>
                  </a:cubicBezTo>
                  <a:close/>
                  <a:moveTo>
                    <a:pt x="67" y="78"/>
                  </a:moveTo>
                  <a:cubicBezTo>
                    <a:pt x="67" y="55"/>
                    <a:pt x="67" y="32"/>
                    <a:pt x="67" y="10"/>
                  </a:cubicBezTo>
                  <a:cubicBezTo>
                    <a:pt x="45" y="12"/>
                    <a:pt x="27" y="22"/>
                    <a:pt x="12" y="39"/>
                  </a:cubicBezTo>
                  <a:cubicBezTo>
                    <a:pt x="30" y="52"/>
                    <a:pt x="48" y="65"/>
                    <a:pt x="67" y="7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77" name="Freeform 1667">
              <a:extLst>
                <a:ext uri="{FF2B5EF4-FFF2-40B4-BE49-F238E27FC236}">
                  <a16:creationId xmlns:a16="http://schemas.microsoft.com/office/drawing/2014/main" id="{8D52330F-D9FD-4C7E-BFF9-9E772264D502}"/>
                </a:ext>
              </a:extLst>
            </p:cNvPr>
            <p:cNvSpPr/>
            <p:nvPr/>
          </p:nvSpPr>
          <p:spPr bwMode="auto">
            <a:xfrm>
              <a:off x="6049963" y="2686050"/>
              <a:ext cx="14288" cy="12700"/>
            </a:xfrm>
            <a:custGeom>
              <a:avLst/>
              <a:gdLst>
                <a:gd name="T0" fmla="*/ 42 w 42"/>
                <a:gd name="T1" fmla="*/ 32 h 32"/>
                <a:gd name="T2" fmla="*/ 0 w 42"/>
                <a:gd name="T3" fmla="*/ 32 h 32"/>
                <a:gd name="T4" fmla="*/ 0 w 42"/>
                <a:gd name="T5" fmla="*/ 0 h 32"/>
                <a:gd name="T6" fmla="*/ 42 w 42"/>
                <a:gd name="T7" fmla="*/ 0 h 32"/>
                <a:gd name="T8" fmla="*/ 42 w 42"/>
                <a:gd name="T9" fmla="*/ 32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32">
                  <a:moveTo>
                    <a:pt x="42" y="32"/>
                  </a:moveTo>
                  <a:cubicBezTo>
                    <a:pt x="28" y="32"/>
                    <a:pt x="14" y="32"/>
                    <a:pt x="0" y="32"/>
                  </a:cubicBezTo>
                  <a:cubicBezTo>
                    <a:pt x="0" y="22"/>
                    <a:pt x="0" y="11"/>
                    <a:pt x="0" y="0"/>
                  </a:cubicBezTo>
                  <a:cubicBezTo>
                    <a:pt x="13" y="0"/>
                    <a:pt x="27" y="0"/>
                    <a:pt x="42" y="0"/>
                  </a:cubicBezTo>
                  <a:cubicBezTo>
                    <a:pt x="42" y="11"/>
                    <a:pt x="42" y="22"/>
                    <a:pt x="42" y="3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78" name="Freeform 1668">
              <a:extLst>
                <a:ext uri="{FF2B5EF4-FFF2-40B4-BE49-F238E27FC236}">
                  <a16:creationId xmlns:a16="http://schemas.microsoft.com/office/drawing/2014/main" id="{3B1A592C-CC7A-4C50-9169-7A6168AE4FAB}"/>
                </a:ext>
              </a:extLst>
            </p:cNvPr>
            <p:cNvSpPr/>
            <p:nvPr/>
          </p:nvSpPr>
          <p:spPr bwMode="auto">
            <a:xfrm>
              <a:off x="6038850" y="2509838"/>
              <a:ext cx="17463" cy="14288"/>
            </a:xfrm>
            <a:custGeom>
              <a:avLst/>
              <a:gdLst>
                <a:gd name="T0" fmla="*/ 22 w 43"/>
                <a:gd name="T1" fmla="*/ 0 h 42"/>
                <a:gd name="T2" fmla="*/ 43 w 43"/>
                <a:gd name="T3" fmla="*/ 21 h 42"/>
                <a:gd name="T4" fmla="*/ 22 w 43"/>
                <a:gd name="T5" fmla="*/ 42 h 42"/>
                <a:gd name="T6" fmla="*/ 0 w 43"/>
                <a:gd name="T7" fmla="*/ 21 h 42"/>
                <a:gd name="T8" fmla="*/ 22 w 43"/>
                <a:gd name="T9" fmla="*/ 0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3" h="42">
                  <a:moveTo>
                    <a:pt x="22" y="0"/>
                  </a:moveTo>
                  <a:cubicBezTo>
                    <a:pt x="33" y="0"/>
                    <a:pt x="43" y="9"/>
                    <a:pt x="43" y="21"/>
                  </a:cubicBezTo>
                  <a:cubicBezTo>
                    <a:pt x="43" y="32"/>
                    <a:pt x="34" y="42"/>
                    <a:pt x="22" y="42"/>
                  </a:cubicBezTo>
                  <a:cubicBezTo>
                    <a:pt x="10" y="42"/>
                    <a:pt x="1" y="33"/>
                    <a:pt x="0" y="21"/>
                  </a:cubicBezTo>
                  <a:cubicBezTo>
                    <a:pt x="0" y="9"/>
                    <a:pt x="10" y="0"/>
                    <a:pt x="22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79" name="Freeform 1669">
              <a:extLst>
                <a:ext uri="{FF2B5EF4-FFF2-40B4-BE49-F238E27FC236}">
                  <a16:creationId xmlns:a16="http://schemas.microsoft.com/office/drawing/2014/main" id="{B03E4464-C739-4AEB-A18B-6CE203BB2B7D}"/>
                </a:ext>
              </a:extLst>
            </p:cNvPr>
            <p:cNvSpPr/>
            <p:nvPr/>
          </p:nvSpPr>
          <p:spPr bwMode="auto">
            <a:xfrm>
              <a:off x="5962650" y="2743200"/>
              <a:ext cx="30163" cy="41275"/>
            </a:xfrm>
            <a:custGeom>
              <a:avLst/>
              <a:gdLst>
                <a:gd name="T0" fmla="*/ 44 w 83"/>
                <a:gd name="T1" fmla="*/ 109 h 109"/>
                <a:gd name="T2" fmla="*/ 21 w 83"/>
                <a:gd name="T3" fmla="*/ 0 h 109"/>
                <a:gd name="T4" fmla="*/ 83 w 83"/>
                <a:gd name="T5" fmla="*/ 44 h 109"/>
                <a:gd name="T6" fmla="*/ 44 w 83"/>
                <a:gd name="T7" fmla="*/ 109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3" h="109">
                  <a:moveTo>
                    <a:pt x="44" y="109"/>
                  </a:moveTo>
                  <a:cubicBezTo>
                    <a:pt x="10" y="85"/>
                    <a:pt x="0" y="36"/>
                    <a:pt x="21" y="0"/>
                  </a:cubicBezTo>
                  <a:cubicBezTo>
                    <a:pt x="42" y="14"/>
                    <a:pt x="62" y="29"/>
                    <a:pt x="83" y="44"/>
                  </a:cubicBezTo>
                  <a:cubicBezTo>
                    <a:pt x="70" y="66"/>
                    <a:pt x="57" y="87"/>
                    <a:pt x="44" y="10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80" name="Freeform 1670">
              <a:extLst>
                <a:ext uri="{FF2B5EF4-FFF2-40B4-BE49-F238E27FC236}">
                  <a16:creationId xmlns:a16="http://schemas.microsoft.com/office/drawing/2014/main" id="{5C1CF8B8-DED5-4029-9474-10A46A22CA12}"/>
                </a:ext>
              </a:extLst>
            </p:cNvPr>
            <p:cNvSpPr/>
            <p:nvPr/>
          </p:nvSpPr>
          <p:spPr bwMode="auto">
            <a:xfrm>
              <a:off x="5975350" y="2722563"/>
              <a:ext cx="20638" cy="25400"/>
            </a:xfrm>
            <a:custGeom>
              <a:avLst/>
              <a:gdLst>
                <a:gd name="T0" fmla="*/ 55 w 55"/>
                <a:gd name="T1" fmla="*/ 68 h 68"/>
                <a:gd name="T2" fmla="*/ 0 w 55"/>
                <a:gd name="T3" fmla="*/ 29 h 68"/>
                <a:gd name="T4" fmla="*/ 55 w 55"/>
                <a:gd name="T5" fmla="*/ 0 h 68"/>
                <a:gd name="T6" fmla="*/ 55 w 55"/>
                <a:gd name="T7" fmla="*/ 68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5" h="68">
                  <a:moveTo>
                    <a:pt x="55" y="68"/>
                  </a:moveTo>
                  <a:cubicBezTo>
                    <a:pt x="36" y="55"/>
                    <a:pt x="18" y="42"/>
                    <a:pt x="0" y="29"/>
                  </a:cubicBezTo>
                  <a:cubicBezTo>
                    <a:pt x="15" y="12"/>
                    <a:pt x="33" y="2"/>
                    <a:pt x="55" y="0"/>
                  </a:cubicBezTo>
                  <a:cubicBezTo>
                    <a:pt x="55" y="22"/>
                    <a:pt x="55" y="45"/>
                    <a:pt x="55" y="6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</p:grpSp>
    </p:spTree>
    <p:extLst>
      <p:ext uri="{BB962C8B-B14F-4D97-AF65-F5344CB8AC3E}">
        <p14:creationId xmlns:p14="http://schemas.microsoft.com/office/powerpoint/2010/main" val="15517450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:p159="http://schemas.microsoft.com/office/powerpoint/2015/09/main" xmlns:p15="http://schemas.microsoft.com/office/powerpoint/2012/main" xmlns:a14="http://schemas.microsoft.com/office/drawing/2010/main" xmlns="">
      <p:transition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1" name="组合 12">
            <a:extLst>
              <a:ext uri="{FF2B5EF4-FFF2-40B4-BE49-F238E27FC236}">
                <a16:creationId xmlns:a16="http://schemas.microsoft.com/office/drawing/2014/main" id="{AE2760F9-5D80-4A5B-80F7-888EC945CE41}"/>
              </a:ext>
            </a:extLst>
          </p:cNvPr>
          <p:cNvGrpSpPr/>
          <p:nvPr/>
        </p:nvGrpSpPr>
        <p:grpSpPr>
          <a:xfrm>
            <a:off x="395536" y="1347614"/>
            <a:ext cx="3017062" cy="438642"/>
            <a:chOff x="0" y="0"/>
            <a:chExt cx="4145815" cy="602814"/>
          </a:xfrm>
        </p:grpSpPr>
        <p:sp>
          <p:nvSpPr>
            <p:cNvPr id="102" name="TextBox 1">
              <a:extLst>
                <a:ext uri="{FF2B5EF4-FFF2-40B4-BE49-F238E27FC236}">
                  <a16:creationId xmlns:a16="http://schemas.microsoft.com/office/drawing/2014/main" id="{31DDDADB-31AA-4B06-B0C2-5710FACF074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0"/>
              <a:ext cx="438782" cy="5075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>
                  <a:solidFill>
                    <a:srgbClr val="C00000"/>
                  </a:solidFill>
                  <a:latin typeface="微软雅黑" panose="020B0503020204020204" pitchFamily="34" charset="-122"/>
                  <a:ea typeface="微软雅黑" pitchFamily="34" charset="-122"/>
                  <a:sym typeface="Impact" pitchFamily="34" charset="0"/>
                </a:rPr>
                <a:t>1</a:t>
              </a:r>
              <a:endParaRPr lang="zh-CN" altLang="en-US">
                <a:solidFill>
                  <a:srgbClr val="C00000"/>
                </a:solidFill>
                <a:latin typeface="微软雅黑" pitchFamily="34" charset="-122"/>
                <a:ea typeface="微软雅黑" pitchFamily="34" charset="-122"/>
                <a:sym typeface="Impact" pitchFamily="34" charset="0"/>
              </a:endParaRPr>
            </a:p>
          </p:txBody>
        </p:sp>
        <p:sp>
          <p:nvSpPr>
            <p:cNvPr id="103" name="直接连接符 15">
              <a:extLst>
                <a:ext uri="{FF2B5EF4-FFF2-40B4-BE49-F238E27FC236}">
                  <a16:creationId xmlns:a16="http://schemas.microsoft.com/office/drawing/2014/main" id="{BD5224CC-E5E4-4718-A321-C9DAB2280E86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0" y="0"/>
              <a:ext cx="590550" cy="590550"/>
            </a:xfrm>
            <a:prstGeom prst="line">
              <a:avLst/>
            </a:prstGeom>
            <a:noFill/>
            <a:ln w="9525" cap="flat" cmpd="sng">
              <a:solidFill>
                <a:srgbClr val="C00000"/>
              </a:solidFill>
              <a:beve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104" name="矩形 7">
              <a:extLst>
                <a:ext uri="{FF2B5EF4-FFF2-40B4-BE49-F238E27FC236}">
                  <a16:creationId xmlns:a16="http://schemas.microsoft.com/office/drawing/2014/main" id="{9BFC4C1D-C581-4818-AFB5-D5D285168B0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2436" y="95251"/>
              <a:ext cx="3693379" cy="5075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r>
                <a:rPr lang="en-US" altLang="zh-CN" b="1">
                  <a:latin typeface="微软雅黑" panose="020B0503020204020204" pitchFamily="34" charset="-122"/>
                  <a:ea typeface="微软雅黑" pitchFamily="34" charset="-122"/>
                </a:rPr>
                <a:t>Experience sharing</a:t>
              </a:r>
              <a:endParaRPr lang="zh-CN" altLang="en-US" b="1">
                <a:latin typeface="微软雅黑" pitchFamily="34" charset="-122"/>
                <a:ea typeface="微软雅黑" pitchFamily="34" charset="-122"/>
              </a:endParaRPr>
            </a:p>
          </p:txBody>
        </p:sp>
      </p:grpSp>
      <p:sp>
        <p:nvSpPr>
          <p:cNvPr id="105" name="矩形 8">
            <a:extLst>
              <a:ext uri="{FF2B5EF4-FFF2-40B4-BE49-F238E27FC236}">
                <a16:creationId xmlns:a16="http://schemas.microsoft.com/office/drawing/2014/main" id="{D453CA9E-EB5F-4DCB-A42E-BA4751059A9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4755" y="1768090"/>
            <a:ext cx="3161656" cy="6136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mpd="sng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  <p:txBody>
          <a:bodyPr lIns="91428" tIns="45714" rIns="91428" bIns="45714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altLang="zh-CN" sz="1200">
                <a:solidFill>
                  <a:srgbClr val="595959"/>
                </a:solidFill>
                <a:latin typeface="微软雅黑" panose="020B0503020204020204" pitchFamily="34" charset="-122"/>
                <a:ea typeface="微软雅黑" pitchFamily="34" charset="-122"/>
                <a:sym typeface="微软雅黑" panose="020B0503020204020204" pitchFamily="34" charset="-122"/>
              </a:rPr>
              <a:t>Enter the content here, enter the content here, enter the text here.</a:t>
            </a:r>
            <a:endParaRPr lang="zh-CN" altLang="en-US" sz="1200">
              <a:solidFill>
                <a:srgbClr val="595959"/>
              </a:solidFill>
              <a:latin typeface="微软雅黑" pitchFamily="34" charset="-122"/>
              <a:ea typeface="微软雅黑" pitchFamily="34" charset="-122"/>
              <a:sym typeface="微软雅黑" pitchFamily="34" charset="-122"/>
            </a:endParaRPr>
          </a:p>
        </p:txBody>
      </p:sp>
      <p:grpSp>
        <p:nvGrpSpPr>
          <p:cNvPr id="106" name="组合 18">
            <a:extLst>
              <a:ext uri="{FF2B5EF4-FFF2-40B4-BE49-F238E27FC236}">
                <a16:creationId xmlns:a16="http://schemas.microsoft.com/office/drawing/2014/main" id="{E796900E-8123-429D-9320-F85CD4D997E9}"/>
              </a:ext>
            </a:extLst>
          </p:cNvPr>
          <p:cNvGrpSpPr/>
          <p:nvPr/>
        </p:nvGrpSpPr>
        <p:grpSpPr>
          <a:xfrm>
            <a:off x="399000" y="2849315"/>
            <a:ext cx="2704884" cy="438642"/>
            <a:chOff x="0" y="0"/>
            <a:chExt cx="3717066" cy="602814"/>
          </a:xfrm>
        </p:grpSpPr>
        <p:sp>
          <p:nvSpPr>
            <p:cNvPr id="107" name="TextBox 10">
              <a:extLst>
                <a:ext uri="{FF2B5EF4-FFF2-40B4-BE49-F238E27FC236}">
                  <a16:creationId xmlns:a16="http://schemas.microsoft.com/office/drawing/2014/main" id="{B3CCE2EC-9BE8-44E9-A81F-32B5F97C494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0"/>
              <a:ext cx="438809" cy="5075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>
                  <a:solidFill>
                    <a:srgbClr val="C00000"/>
                  </a:solidFill>
                  <a:latin typeface="微软雅黑" panose="020B0503020204020204" pitchFamily="34" charset="-122"/>
                  <a:ea typeface="微软雅黑" pitchFamily="34" charset="-122"/>
                  <a:sym typeface="Impact" pitchFamily="34" charset="0"/>
                </a:rPr>
                <a:t>2</a:t>
              </a:r>
              <a:endParaRPr lang="zh-CN" altLang="en-US">
                <a:solidFill>
                  <a:srgbClr val="C00000"/>
                </a:solidFill>
                <a:latin typeface="微软雅黑" panose="020B0503020204020204" pitchFamily="34" charset="-122"/>
                <a:ea typeface="微软雅黑" pitchFamily="34" charset="-122"/>
                <a:sym typeface="Impact" pitchFamily="34" charset="0"/>
              </a:endParaRPr>
            </a:p>
          </p:txBody>
        </p:sp>
        <p:sp>
          <p:nvSpPr>
            <p:cNvPr id="108" name="直接连接符 20">
              <a:extLst>
                <a:ext uri="{FF2B5EF4-FFF2-40B4-BE49-F238E27FC236}">
                  <a16:creationId xmlns:a16="http://schemas.microsoft.com/office/drawing/2014/main" id="{3E2EEDCB-81AE-4A50-9C48-E08D8A734458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0" y="0"/>
              <a:ext cx="590550" cy="590550"/>
            </a:xfrm>
            <a:prstGeom prst="line">
              <a:avLst/>
            </a:prstGeom>
            <a:noFill/>
            <a:ln w="9525" cap="flat" cmpd="sng">
              <a:solidFill>
                <a:srgbClr val="C00000"/>
              </a:solidFill>
              <a:beve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>
                <a:latin typeface="微软雅黑" panose="020B0503020204020204" pitchFamily="34" charset="-122"/>
                <a:ea typeface="微软雅黑" pitchFamily="34" charset="-122"/>
              </a:endParaRPr>
            </a:p>
          </p:txBody>
        </p:sp>
        <p:sp>
          <p:nvSpPr>
            <p:cNvPr id="109" name="矩形 12">
              <a:extLst>
                <a:ext uri="{FF2B5EF4-FFF2-40B4-BE49-F238E27FC236}">
                  <a16:creationId xmlns:a16="http://schemas.microsoft.com/office/drawing/2014/main" id="{C649024B-9CB6-44DC-8094-9C517F786C8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7676" y="95251"/>
              <a:ext cx="3269390" cy="5075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zh-CN" b="1">
                  <a:latin typeface="微软雅黑" panose="020B0503020204020204" pitchFamily="34" charset="-122"/>
                  <a:ea typeface="微软雅黑" pitchFamily="34" charset="-122"/>
                </a:rPr>
                <a:t>Experience sharing</a:t>
              </a:r>
              <a:endParaRPr lang="zh-CN" altLang="en-US" b="1">
                <a:latin typeface="微软雅黑" panose="020B0503020204020204" pitchFamily="34" charset="-122"/>
                <a:ea typeface="微软雅黑" pitchFamily="34" charset="-122"/>
              </a:endParaRPr>
            </a:p>
          </p:txBody>
        </p:sp>
      </p:grpSp>
      <p:sp>
        <p:nvSpPr>
          <p:cNvPr id="110" name="矩形 9">
            <a:extLst>
              <a:ext uri="{FF2B5EF4-FFF2-40B4-BE49-F238E27FC236}">
                <a16:creationId xmlns:a16="http://schemas.microsoft.com/office/drawing/2014/main" id="{C4996E97-0979-49D9-B3EC-D3DF26CDB66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4755" y="3230515"/>
            <a:ext cx="3161656" cy="6136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mpd="sng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  <p:txBody>
          <a:bodyPr lIns="91428" tIns="45714" rIns="91428" bIns="45714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altLang="zh-CN" sz="1200">
                <a:solidFill>
                  <a:srgbClr val="595959"/>
                </a:solidFill>
                <a:latin typeface="微软雅黑" panose="020B0503020204020204" pitchFamily="34" charset="-122"/>
                <a:ea typeface="微软雅黑" pitchFamily="34" charset="-122"/>
                <a:sym typeface="微软雅黑" panose="020B0503020204020204" pitchFamily="34" charset="-122"/>
              </a:rPr>
              <a:t>Enter the content here, enter the content here, enter the text here.</a:t>
            </a:r>
            <a:endParaRPr lang="zh-CN" altLang="en-US" sz="1200">
              <a:solidFill>
                <a:srgbClr val="595959"/>
              </a:solidFill>
              <a:latin typeface="微软雅黑" panose="020B0503020204020204" pitchFamily="34" charset="-122"/>
              <a:ea typeface="微软雅黑" pitchFamily="34" charset="-122"/>
              <a:sym typeface="微软雅黑" panose="020B0503020204020204" pitchFamily="34" charset="-122"/>
            </a:endParaRP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C6863939-F645-4960-9EB8-20CF9D93AEC0}"/>
              </a:ext>
            </a:extLst>
          </p:cNvPr>
          <p:cNvSpPr txBox="1"/>
          <p:nvPr/>
        </p:nvSpPr>
        <p:spPr>
          <a:xfrm>
            <a:off x="181459" y="106392"/>
            <a:ext cx="4680520" cy="404464"/>
          </a:xfrm>
          <a:prstGeom prst="rect">
            <a:avLst/>
          </a:prstGeom>
        </p:spPr>
        <p:txBody>
          <a:bodyPr lIns="0" rIns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000" b="0" kern="1200">
                <a:solidFill>
                  <a:schemeClr val="accent1"/>
                </a:solidFill>
                <a:latin typeface="U.S. 101" pitchFamily="2" charset="0"/>
                <a:ea typeface="Roboto" pitchFamily="2" charset="0"/>
                <a:cs typeface="Open Sans Light" panose="020B0306030504020204" pitchFamily="34" charset="0"/>
              </a:defRPr>
            </a:lvl1pPr>
          </a:lstStyle>
          <a:p>
            <a:pPr algn="l"/>
            <a:r>
              <a:rPr lang="en-US" altLang="zh-CN" sz="2400">
                <a:solidFill>
                  <a:schemeClr val="bg1"/>
                </a:solidFill>
                <a:latin typeface="微软雅黑" panose="020B0503020204020204" pitchFamily="34" charset="-122"/>
                <a:ea typeface="微软雅黑" pitchFamily="34" charset="-122"/>
              </a:rPr>
              <a:t>Click to enter the title content</a:t>
            </a:r>
            <a:endParaRPr lang="en-GB" altLang="zh-CN" sz="2400">
              <a:solidFill>
                <a:schemeClr val="bg1"/>
              </a:solidFill>
              <a:latin typeface="微软雅黑" panose="020B0503020204020204" pitchFamily="34" charset="-122"/>
              <a:ea typeface="微软雅黑" pitchFamily="34" charset="-122"/>
            </a:endParaRP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5237F5ED-EAE1-475D-8CF5-19F18A610BA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34164" y="3892"/>
            <a:ext cx="3899374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18242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:p159="http://schemas.microsoft.com/office/powerpoint/2015/09/main" xmlns:p15="http://schemas.microsoft.com/office/powerpoint/2012/main" xmlns:a14="http://schemas.microsoft.com/office/drawing/2010/main" xmlns="">
      <p:transition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>
            <a:extLst>
              <a:ext uri="{FF2B5EF4-FFF2-40B4-BE49-F238E27FC236}">
                <a16:creationId xmlns:a16="http://schemas.microsoft.com/office/drawing/2014/main" id="{30BBE0BC-4D2B-4DFD-A4A8-4D95E9056ED2}"/>
              </a:ext>
            </a:extLst>
          </p:cNvPr>
          <p:cNvSpPr txBox="1"/>
          <p:nvPr/>
        </p:nvSpPr>
        <p:spPr>
          <a:xfrm>
            <a:off x="-882024" y="44506"/>
            <a:ext cx="6827865" cy="538065"/>
          </a:xfrm>
          <a:prstGeom prst="rect">
            <a:avLst/>
          </a:prstGeom>
        </p:spPr>
        <p:txBody>
          <a:bodyPr/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微软雅黑" pitchFamily="34" charset="-122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9pPr>
          </a:lstStyle>
          <a:p>
            <a:r>
              <a:rPr lang="en-US" altLang="zh-CN" sz="2800">
                <a:solidFill>
                  <a:schemeClr val="bg1"/>
                </a:solidFill>
              </a:rPr>
              <a:t>Company development timeline</a:t>
            </a:r>
            <a:endParaRPr lang="en-US" sz="2800">
              <a:solidFill>
                <a:schemeClr val="bg1"/>
              </a:solidFill>
            </a:endParaRPr>
          </a:p>
        </p:txBody>
      </p:sp>
      <p:grpSp>
        <p:nvGrpSpPr>
          <p:cNvPr id="15" name="Group 16">
            <a:extLst>
              <a:ext uri="{FF2B5EF4-FFF2-40B4-BE49-F238E27FC236}">
                <a16:creationId xmlns:a16="http://schemas.microsoft.com/office/drawing/2014/main" id="{FA4F05C5-48D9-4F8D-8E50-6AB8E4000003}"/>
              </a:ext>
            </a:extLst>
          </p:cNvPr>
          <p:cNvGrpSpPr/>
          <p:nvPr/>
        </p:nvGrpSpPr>
        <p:grpSpPr>
          <a:xfrm>
            <a:off x="5078387" y="3179390"/>
            <a:ext cx="2829569" cy="788947"/>
            <a:chOff x="6995978" y="4997649"/>
            <a:chExt cx="4357822" cy="1215058"/>
          </a:xfrm>
        </p:grpSpPr>
        <p:sp>
          <p:nvSpPr>
            <p:cNvPr id="16" name="Rectangle 17">
              <a:extLst>
                <a:ext uri="{FF2B5EF4-FFF2-40B4-BE49-F238E27FC236}">
                  <a16:creationId xmlns:a16="http://schemas.microsoft.com/office/drawing/2014/main" id="{80A6473E-8884-403A-9229-B454B46D9161}"/>
                </a:ext>
              </a:extLst>
            </p:cNvPr>
            <p:cNvSpPr/>
            <p:nvPr/>
          </p:nvSpPr>
          <p:spPr>
            <a:xfrm>
              <a:off x="6995978" y="4997649"/>
              <a:ext cx="2298933" cy="40290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>
                <a:defRPr/>
              </a:pPr>
              <a:r>
                <a:rPr lang="en-US" altLang="zh-CN" sz="1100">
                  <a:solidFill>
                    <a:srgbClr val="F79A00"/>
                  </a:solidFill>
                  <a:latin typeface="Source Sans Pro"/>
                </a:rPr>
                <a:t>Add a corporate event</a:t>
              </a:r>
            </a:p>
          </p:txBody>
        </p:sp>
        <p:sp>
          <p:nvSpPr>
            <p:cNvPr id="17" name="TextBox 18">
              <a:extLst>
                <a:ext uri="{FF2B5EF4-FFF2-40B4-BE49-F238E27FC236}">
                  <a16:creationId xmlns:a16="http://schemas.microsoft.com/office/drawing/2014/main" id="{5906AB8F-1F3C-464A-8423-29A8BF39278B}"/>
                </a:ext>
              </a:extLst>
            </p:cNvPr>
            <p:cNvSpPr txBox="1"/>
            <p:nvPr/>
          </p:nvSpPr>
          <p:spPr>
            <a:xfrm>
              <a:off x="7002235" y="5288394"/>
              <a:ext cx="4351565" cy="92431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sz="1100" b="0" i="0" u="none" strike="noStrike" kern="1200" cap="none" spc="0" normalizeH="0" baseline="0" noProof="0">
                  <a:ln>
                    <a:noFill/>
                  </a:ln>
                  <a:solidFill>
                    <a:srgbClr val="21221F">
                      <a:lumMod val="75000"/>
                      <a:lumOff val="25000"/>
                    </a:srgb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Lorem ipsum dolor sit amet</a:t>
              </a:r>
              <a:r>
                <a:rPr kumimoji="0" lang="vi-VN" sz="1100" b="0" i="0" u="none" strike="noStrike" kern="1200" cap="none" spc="0" normalizeH="0" baseline="0" noProof="0">
                  <a:ln>
                    <a:noFill/>
                  </a:ln>
                  <a:solidFill>
                    <a:srgbClr val="21221F">
                      <a:lumMod val="75000"/>
                      <a:lumOff val="25000"/>
                    </a:srgb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</a:t>
              </a:r>
              <a:r>
                <a:rPr kumimoji="0" lang="en-US" sz="1100" b="0" i="0" u="none" strike="noStrike" kern="1200" cap="none" spc="0" normalizeH="0" baseline="0" noProof="0">
                  <a:ln>
                    <a:noFill/>
                  </a:ln>
                  <a:solidFill>
                    <a:srgbClr val="21221F">
                      <a:lumMod val="75000"/>
                      <a:lumOff val="25000"/>
                    </a:srgb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adipiscing elit. Vestibulum dignissim nunc nisi ac scelerisque nulla malesuada id. </a:t>
              </a:r>
            </a:p>
          </p:txBody>
        </p:sp>
      </p:grpSp>
      <p:grpSp>
        <p:nvGrpSpPr>
          <p:cNvPr id="18" name="Group 19">
            <a:extLst>
              <a:ext uri="{FF2B5EF4-FFF2-40B4-BE49-F238E27FC236}">
                <a16:creationId xmlns:a16="http://schemas.microsoft.com/office/drawing/2014/main" id="{0BCC9FA0-C67A-46BD-A18A-6BBD6C36C627}"/>
              </a:ext>
            </a:extLst>
          </p:cNvPr>
          <p:cNvGrpSpPr/>
          <p:nvPr/>
        </p:nvGrpSpPr>
        <p:grpSpPr>
          <a:xfrm>
            <a:off x="5397572" y="2226627"/>
            <a:ext cx="2187137" cy="788947"/>
            <a:chOff x="6995978" y="4997649"/>
            <a:chExt cx="3368412" cy="1215058"/>
          </a:xfrm>
        </p:grpSpPr>
        <p:sp>
          <p:nvSpPr>
            <p:cNvPr id="19" name="Rectangle 20">
              <a:extLst>
                <a:ext uri="{FF2B5EF4-FFF2-40B4-BE49-F238E27FC236}">
                  <a16:creationId xmlns:a16="http://schemas.microsoft.com/office/drawing/2014/main" id="{7C8D417B-B171-4D00-933F-005A01D0F6C2}"/>
                </a:ext>
              </a:extLst>
            </p:cNvPr>
            <p:cNvSpPr/>
            <p:nvPr/>
          </p:nvSpPr>
          <p:spPr>
            <a:xfrm>
              <a:off x="6995978" y="4997649"/>
              <a:ext cx="2298933" cy="40290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>
                <a:defRPr/>
              </a:pPr>
              <a:r>
                <a:rPr lang="en-US" altLang="zh-CN" sz="1100">
                  <a:solidFill>
                    <a:srgbClr val="F79A00"/>
                  </a:solidFill>
                  <a:latin typeface="Source Sans Pro"/>
                </a:rPr>
                <a:t>Add a corporate event</a:t>
              </a:r>
            </a:p>
          </p:txBody>
        </p:sp>
        <p:sp>
          <p:nvSpPr>
            <p:cNvPr id="20" name="TextBox 21">
              <a:extLst>
                <a:ext uri="{FF2B5EF4-FFF2-40B4-BE49-F238E27FC236}">
                  <a16:creationId xmlns:a16="http://schemas.microsoft.com/office/drawing/2014/main" id="{5E70CE4A-069E-41B8-B245-32AD394933F1}"/>
                </a:ext>
              </a:extLst>
            </p:cNvPr>
            <p:cNvSpPr txBox="1"/>
            <p:nvPr/>
          </p:nvSpPr>
          <p:spPr>
            <a:xfrm>
              <a:off x="7002235" y="5288394"/>
              <a:ext cx="3362155" cy="92431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sz="1100" b="0" i="0" u="none" strike="noStrike" kern="1200" cap="none" spc="0" normalizeH="0" baseline="0" noProof="0">
                  <a:ln>
                    <a:noFill/>
                  </a:ln>
                  <a:solidFill>
                    <a:srgbClr val="21221F">
                      <a:lumMod val="75000"/>
                      <a:lumOff val="25000"/>
                    </a:srgb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Lorem ipsum dolor sit amet</a:t>
              </a:r>
              <a:r>
                <a:rPr kumimoji="0" lang="vi-VN" sz="1100" b="0" i="0" u="none" strike="noStrike" kern="1200" cap="none" spc="0" normalizeH="0" baseline="0" noProof="0">
                  <a:ln>
                    <a:noFill/>
                  </a:ln>
                  <a:solidFill>
                    <a:srgbClr val="21221F">
                      <a:lumMod val="75000"/>
                      <a:lumOff val="25000"/>
                    </a:srgb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</a:t>
              </a:r>
              <a:r>
                <a:rPr kumimoji="0" lang="en-US" sz="1100" b="0" i="0" u="none" strike="noStrike" kern="1200" cap="none" spc="0" normalizeH="0" baseline="0" noProof="0">
                  <a:ln>
                    <a:noFill/>
                  </a:ln>
                  <a:solidFill>
                    <a:srgbClr val="21221F">
                      <a:lumMod val="75000"/>
                      <a:lumOff val="25000"/>
                    </a:srgb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adipiscing elit. Vestibulum dignissim nunc nisi ac scelerisque</a:t>
              </a:r>
            </a:p>
          </p:txBody>
        </p:sp>
      </p:grpSp>
      <p:grpSp>
        <p:nvGrpSpPr>
          <p:cNvPr id="21" name="Group 22">
            <a:extLst>
              <a:ext uri="{FF2B5EF4-FFF2-40B4-BE49-F238E27FC236}">
                <a16:creationId xmlns:a16="http://schemas.microsoft.com/office/drawing/2014/main" id="{D2858A83-AB1A-4FC0-8647-EEFCE0CE1BAA}"/>
              </a:ext>
            </a:extLst>
          </p:cNvPr>
          <p:cNvGrpSpPr/>
          <p:nvPr/>
        </p:nvGrpSpPr>
        <p:grpSpPr>
          <a:xfrm>
            <a:off x="4932040" y="1347612"/>
            <a:ext cx="2854556" cy="619670"/>
            <a:chOff x="6995978" y="4997649"/>
            <a:chExt cx="4396304" cy="954355"/>
          </a:xfrm>
        </p:grpSpPr>
        <p:sp>
          <p:nvSpPr>
            <p:cNvPr id="22" name="Rectangle 23">
              <a:extLst>
                <a:ext uri="{FF2B5EF4-FFF2-40B4-BE49-F238E27FC236}">
                  <a16:creationId xmlns:a16="http://schemas.microsoft.com/office/drawing/2014/main" id="{745CBAFF-B94F-415E-A47C-FC19DC1DBE76}"/>
                </a:ext>
              </a:extLst>
            </p:cNvPr>
            <p:cNvSpPr/>
            <p:nvPr/>
          </p:nvSpPr>
          <p:spPr>
            <a:xfrm>
              <a:off x="6995978" y="4997649"/>
              <a:ext cx="2298933" cy="40290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>
                <a:defRPr/>
              </a:pPr>
              <a:r>
                <a:rPr lang="en-US" altLang="zh-CN" sz="1100">
                  <a:solidFill>
                    <a:srgbClr val="F79A00"/>
                  </a:solidFill>
                  <a:latin typeface="Source Sans Pro"/>
                </a:rPr>
                <a:t>Add a corporate event</a:t>
              </a:r>
            </a:p>
          </p:txBody>
        </p:sp>
        <p:sp>
          <p:nvSpPr>
            <p:cNvPr id="23" name="TextBox 24">
              <a:extLst>
                <a:ext uri="{FF2B5EF4-FFF2-40B4-BE49-F238E27FC236}">
                  <a16:creationId xmlns:a16="http://schemas.microsoft.com/office/drawing/2014/main" id="{5A1D22E9-1F3F-4CC8-AD51-461FB7632EDF}"/>
                </a:ext>
              </a:extLst>
            </p:cNvPr>
            <p:cNvSpPr txBox="1"/>
            <p:nvPr/>
          </p:nvSpPr>
          <p:spPr>
            <a:xfrm>
              <a:off x="7002235" y="5288394"/>
              <a:ext cx="4390047" cy="663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sz="1100" b="0" i="0" u="none" strike="noStrike" kern="1200" cap="none" spc="0" normalizeH="0" baseline="0" noProof="0">
                  <a:ln>
                    <a:noFill/>
                  </a:ln>
                  <a:solidFill>
                    <a:srgbClr val="21221F">
                      <a:lumMod val="75000"/>
                      <a:lumOff val="25000"/>
                    </a:srgb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Lorem ipsum dolor sit amet</a:t>
              </a:r>
              <a:r>
                <a:rPr kumimoji="0" lang="vi-VN" sz="1100" b="0" i="0" u="none" strike="noStrike" kern="1200" cap="none" spc="0" normalizeH="0" baseline="0" noProof="0">
                  <a:ln>
                    <a:noFill/>
                  </a:ln>
                  <a:solidFill>
                    <a:srgbClr val="21221F">
                      <a:lumMod val="75000"/>
                      <a:lumOff val="25000"/>
                    </a:srgb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</a:t>
              </a:r>
              <a:r>
                <a:rPr kumimoji="0" lang="en-US" sz="1100" b="0" i="0" u="none" strike="noStrike" kern="1200" cap="none" spc="0" normalizeH="0" baseline="0" noProof="0">
                  <a:ln>
                    <a:noFill/>
                  </a:ln>
                  <a:solidFill>
                    <a:srgbClr val="21221F">
                      <a:lumMod val="75000"/>
                      <a:lumOff val="25000"/>
                    </a:srgb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adipiscing elit. Vestibulum dignissim nunc nisi ac scelerisque</a:t>
              </a:r>
            </a:p>
          </p:txBody>
        </p:sp>
      </p:grpSp>
      <p:grpSp>
        <p:nvGrpSpPr>
          <p:cNvPr id="24" name="Group 25">
            <a:extLst>
              <a:ext uri="{FF2B5EF4-FFF2-40B4-BE49-F238E27FC236}">
                <a16:creationId xmlns:a16="http://schemas.microsoft.com/office/drawing/2014/main" id="{0B667600-A8AF-41F4-BC87-A587CF4C4F01}"/>
              </a:ext>
            </a:extLst>
          </p:cNvPr>
          <p:cNvGrpSpPr/>
          <p:nvPr/>
        </p:nvGrpSpPr>
        <p:grpSpPr>
          <a:xfrm>
            <a:off x="4074667" y="805295"/>
            <a:ext cx="2187137" cy="619670"/>
            <a:chOff x="6995978" y="4997649"/>
            <a:chExt cx="3368412" cy="954355"/>
          </a:xfrm>
        </p:grpSpPr>
        <p:sp>
          <p:nvSpPr>
            <p:cNvPr id="25" name="Rectangle 26">
              <a:extLst>
                <a:ext uri="{FF2B5EF4-FFF2-40B4-BE49-F238E27FC236}">
                  <a16:creationId xmlns:a16="http://schemas.microsoft.com/office/drawing/2014/main" id="{73E509B3-98CB-4FA9-A478-EC6E4BEAEBB8}"/>
                </a:ext>
              </a:extLst>
            </p:cNvPr>
            <p:cNvSpPr/>
            <p:nvPr/>
          </p:nvSpPr>
          <p:spPr>
            <a:xfrm>
              <a:off x="6995978" y="4997649"/>
              <a:ext cx="2298933" cy="40290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>
                <a:defRPr/>
              </a:pPr>
              <a:r>
                <a:rPr lang="en-US" altLang="zh-CN" sz="1100">
                  <a:solidFill>
                    <a:srgbClr val="F79A00"/>
                  </a:solidFill>
                  <a:latin typeface="Source Sans Pro"/>
                </a:rPr>
                <a:t>Add a corporate event</a:t>
              </a:r>
            </a:p>
          </p:txBody>
        </p:sp>
        <p:sp>
          <p:nvSpPr>
            <p:cNvPr id="26" name="TextBox 27">
              <a:extLst>
                <a:ext uri="{FF2B5EF4-FFF2-40B4-BE49-F238E27FC236}">
                  <a16:creationId xmlns:a16="http://schemas.microsoft.com/office/drawing/2014/main" id="{A310D374-49BC-4FF7-9471-2C899CAC8A80}"/>
                </a:ext>
              </a:extLst>
            </p:cNvPr>
            <p:cNvSpPr txBox="1"/>
            <p:nvPr/>
          </p:nvSpPr>
          <p:spPr>
            <a:xfrm>
              <a:off x="7002235" y="5288394"/>
              <a:ext cx="3362155" cy="663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sz="1100" b="0" i="0" u="none" strike="noStrike" kern="1200" cap="none" spc="0" normalizeH="0" baseline="0" noProof="0">
                  <a:ln>
                    <a:noFill/>
                  </a:ln>
                  <a:solidFill>
                    <a:srgbClr val="21221F">
                      <a:lumMod val="75000"/>
                      <a:lumOff val="25000"/>
                    </a:srgb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Lorem ipsum dolor sit amet</a:t>
              </a:r>
              <a:r>
                <a:rPr kumimoji="0" lang="vi-VN" sz="1100" b="0" i="0" u="none" strike="noStrike" kern="1200" cap="none" spc="0" normalizeH="0" baseline="0" noProof="0">
                  <a:ln>
                    <a:noFill/>
                  </a:ln>
                  <a:solidFill>
                    <a:srgbClr val="21221F">
                      <a:lumMod val="75000"/>
                      <a:lumOff val="25000"/>
                    </a:srgb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</a:t>
              </a:r>
              <a:r>
                <a:rPr kumimoji="0" lang="en-US" sz="1100" b="0" i="0" u="none" strike="noStrike" kern="1200" cap="none" spc="0" normalizeH="0" baseline="0" noProof="0">
                  <a:ln>
                    <a:noFill/>
                  </a:ln>
                  <a:solidFill>
                    <a:srgbClr val="21221F">
                      <a:lumMod val="75000"/>
                      <a:lumOff val="25000"/>
                    </a:srgb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adipiscing elit. </a:t>
              </a:r>
            </a:p>
          </p:txBody>
        </p:sp>
      </p:grpSp>
      <p:grpSp>
        <p:nvGrpSpPr>
          <p:cNvPr id="27" name="Group 28">
            <a:extLst>
              <a:ext uri="{FF2B5EF4-FFF2-40B4-BE49-F238E27FC236}">
                <a16:creationId xmlns:a16="http://schemas.microsoft.com/office/drawing/2014/main" id="{17C169D8-FC19-4712-A189-229B797B7C6D}"/>
              </a:ext>
            </a:extLst>
          </p:cNvPr>
          <p:cNvGrpSpPr/>
          <p:nvPr/>
        </p:nvGrpSpPr>
        <p:grpSpPr>
          <a:xfrm>
            <a:off x="4070860" y="3979437"/>
            <a:ext cx="2854556" cy="619670"/>
            <a:chOff x="6995978" y="4997649"/>
            <a:chExt cx="4396304" cy="954355"/>
          </a:xfrm>
        </p:grpSpPr>
        <p:sp>
          <p:nvSpPr>
            <p:cNvPr id="28" name="Rectangle 29">
              <a:extLst>
                <a:ext uri="{FF2B5EF4-FFF2-40B4-BE49-F238E27FC236}">
                  <a16:creationId xmlns:a16="http://schemas.microsoft.com/office/drawing/2014/main" id="{9D4D1B01-880D-4A63-8E61-EC9A49A08ED2}"/>
                </a:ext>
              </a:extLst>
            </p:cNvPr>
            <p:cNvSpPr/>
            <p:nvPr/>
          </p:nvSpPr>
          <p:spPr>
            <a:xfrm>
              <a:off x="6995978" y="4997649"/>
              <a:ext cx="2298933" cy="40290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>
                <a:defRPr/>
              </a:pPr>
              <a:r>
                <a:rPr lang="en-US" altLang="zh-CN" sz="1100">
                  <a:solidFill>
                    <a:srgbClr val="F79A00"/>
                  </a:solidFill>
                  <a:latin typeface="Source Sans Pro"/>
                </a:rPr>
                <a:t>Add a corporate event</a:t>
              </a:r>
            </a:p>
          </p:txBody>
        </p:sp>
        <p:sp>
          <p:nvSpPr>
            <p:cNvPr id="29" name="TextBox 30">
              <a:extLst>
                <a:ext uri="{FF2B5EF4-FFF2-40B4-BE49-F238E27FC236}">
                  <a16:creationId xmlns:a16="http://schemas.microsoft.com/office/drawing/2014/main" id="{D434240A-90E7-42EF-8BAC-EA913D3910A6}"/>
                </a:ext>
              </a:extLst>
            </p:cNvPr>
            <p:cNvSpPr txBox="1"/>
            <p:nvPr/>
          </p:nvSpPr>
          <p:spPr>
            <a:xfrm>
              <a:off x="7002235" y="5288394"/>
              <a:ext cx="4390047" cy="663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sz="1100" b="0" i="0" u="none" strike="noStrike" kern="1200" cap="none" spc="0" normalizeH="0" baseline="0" noProof="0">
                  <a:ln>
                    <a:noFill/>
                  </a:ln>
                  <a:solidFill>
                    <a:srgbClr val="21221F">
                      <a:lumMod val="75000"/>
                      <a:lumOff val="25000"/>
                    </a:srgb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Lorem ipsum dolor sit amet</a:t>
              </a:r>
              <a:r>
                <a:rPr kumimoji="0" lang="vi-VN" sz="1100" b="0" i="0" u="none" strike="noStrike" kern="1200" cap="none" spc="0" normalizeH="0" baseline="0" noProof="0">
                  <a:ln>
                    <a:noFill/>
                  </a:ln>
                  <a:solidFill>
                    <a:srgbClr val="21221F">
                      <a:lumMod val="75000"/>
                      <a:lumOff val="25000"/>
                    </a:srgb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</a:t>
              </a:r>
              <a:r>
                <a:rPr kumimoji="0" lang="en-US" sz="1100" b="0" i="0" u="none" strike="noStrike" kern="1200" cap="none" spc="0" normalizeH="0" baseline="0" noProof="0">
                  <a:ln>
                    <a:noFill/>
                  </a:ln>
                  <a:solidFill>
                    <a:srgbClr val="21221F">
                      <a:lumMod val="75000"/>
                      <a:lumOff val="25000"/>
                    </a:srgb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adipiscing elit. Vestibulum</a:t>
              </a:r>
            </a:p>
          </p:txBody>
        </p:sp>
      </p:grpSp>
      <p:grpSp>
        <p:nvGrpSpPr>
          <p:cNvPr id="30" name="组合 44">
            <a:extLst>
              <a:ext uri="{FF2B5EF4-FFF2-40B4-BE49-F238E27FC236}">
                <a16:creationId xmlns:a16="http://schemas.microsoft.com/office/drawing/2014/main" id="{D10D36E4-BC32-45C5-A22B-0069B5F462CD}"/>
              </a:ext>
            </a:extLst>
          </p:cNvPr>
          <p:cNvGrpSpPr/>
          <p:nvPr/>
        </p:nvGrpSpPr>
        <p:grpSpPr>
          <a:xfrm>
            <a:off x="590309" y="2146549"/>
            <a:ext cx="2270851" cy="821576"/>
            <a:chOff x="838200" y="2381308"/>
            <a:chExt cx="3497339" cy="1265308"/>
          </a:xfrm>
        </p:grpSpPr>
        <p:sp>
          <p:nvSpPr>
            <p:cNvPr id="31" name="Rectangle 31">
              <a:extLst>
                <a:ext uri="{FF2B5EF4-FFF2-40B4-BE49-F238E27FC236}">
                  <a16:creationId xmlns:a16="http://schemas.microsoft.com/office/drawing/2014/main" id="{19095FC0-10B6-46FD-B481-055101207CB0}"/>
                </a:ext>
              </a:extLst>
            </p:cNvPr>
            <p:cNvSpPr/>
            <p:nvPr/>
          </p:nvSpPr>
          <p:spPr>
            <a:xfrm>
              <a:off x="2254061" y="2381308"/>
              <a:ext cx="2081478" cy="66360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>
                <a:defRPr/>
              </a:pPr>
              <a:r>
                <a:rPr lang="en-US" altLang="zh-CN" sz="1100">
                  <a:solidFill>
                    <a:srgbClr val="F79A00"/>
                  </a:solidFill>
                  <a:latin typeface="Source Sans Pro"/>
                </a:rPr>
                <a:t>Add a corporate event</a:t>
              </a:r>
            </a:p>
          </p:txBody>
        </p:sp>
        <p:sp>
          <p:nvSpPr>
            <p:cNvPr id="32" name="TextBox 32">
              <a:extLst>
                <a:ext uri="{FF2B5EF4-FFF2-40B4-BE49-F238E27FC236}">
                  <a16:creationId xmlns:a16="http://schemas.microsoft.com/office/drawing/2014/main" id="{D3F04B57-50FD-437D-ACA9-CEBEF4214443}"/>
                </a:ext>
              </a:extLst>
            </p:cNvPr>
            <p:cNvSpPr txBox="1"/>
            <p:nvPr/>
          </p:nvSpPr>
          <p:spPr>
            <a:xfrm>
              <a:off x="838200" y="2722304"/>
              <a:ext cx="3250733" cy="92431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sz="1100" b="0" i="0" u="none" strike="noStrike" kern="1200" cap="none" spc="0" normalizeH="0" baseline="0" noProof="0">
                  <a:ln>
                    <a:noFill/>
                  </a:ln>
                  <a:solidFill>
                    <a:srgbClr val="21221F">
                      <a:lumMod val="75000"/>
                      <a:lumOff val="25000"/>
                    </a:srgb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Lorem ipsum dolor sit amet, consectetur adipiscing elit. Vestibulum dignissim nunc</a:t>
              </a:r>
            </a:p>
          </p:txBody>
        </p:sp>
      </p:grpSp>
      <p:grpSp>
        <p:nvGrpSpPr>
          <p:cNvPr id="33" name="Group 34">
            <a:extLst>
              <a:ext uri="{FF2B5EF4-FFF2-40B4-BE49-F238E27FC236}">
                <a16:creationId xmlns:a16="http://schemas.microsoft.com/office/drawing/2014/main" id="{49566AEE-6043-455D-9F02-04A29AA2A811}"/>
              </a:ext>
            </a:extLst>
          </p:cNvPr>
          <p:cNvGrpSpPr/>
          <p:nvPr/>
        </p:nvGrpSpPr>
        <p:grpSpPr>
          <a:xfrm>
            <a:off x="1245966" y="3856191"/>
            <a:ext cx="1881642" cy="785224"/>
            <a:chOff x="1592101" y="1440292"/>
            <a:chExt cx="2897919" cy="1209324"/>
          </a:xfrm>
        </p:grpSpPr>
        <p:sp>
          <p:nvSpPr>
            <p:cNvPr id="34" name="Rectangle 35">
              <a:extLst>
                <a:ext uri="{FF2B5EF4-FFF2-40B4-BE49-F238E27FC236}">
                  <a16:creationId xmlns:a16="http://schemas.microsoft.com/office/drawing/2014/main" id="{A42977E5-4FEC-46C5-9E06-3C1CB554E9EA}"/>
                </a:ext>
              </a:extLst>
            </p:cNvPr>
            <p:cNvSpPr/>
            <p:nvPr/>
          </p:nvSpPr>
          <p:spPr>
            <a:xfrm>
              <a:off x="2655147" y="1440292"/>
              <a:ext cx="1834873" cy="66360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>
                <a:defRPr/>
              </a:pPr>
              <a:r>
                <a:rPr lang="en-US" altLang="zh-CN" sz="1100">
                  <a:solidFill>
                    <a:srgbClr val="F79A00"/>
                  </a:solidFill>
                  <a:latin typeface="Source Sans Pro"/>
                </a:rPr>
                <a:t>Add a corporate event</a:t>
              </a:r>
            </a:p>
          </p:txBody>
        </p:sp>
        <p:sp>
          <p:nvSpPr>
            <p:cNvPr id="35" name="TextBox 36">
              <a:extLst>
                <a:ext uri="{FF2B5EF4-FFF2-40B4-BE49-F238E27FC236}">
                  <a16:creationId xmlns:a16="http://schemas.microsoft.com/office/drawing/2014/main" id="{B72DC696-0C65-4EFD-9577-744A7882E3AD}"/>
                </a:ext>
              </a:extLst>
            </p:cNvPr>
            <p:cNvSpPr txBox="1"/>
            <p:nvPr/>
          </p:nvSpPr>
          <p:spPr>
            <a:xfrm>
              <a:off x="1592101" y="1725303"/>
              <a:ext cx="2897917" cy="92431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sz="1100" b="0" i="0" u="none" strike="noStrike" kern="1200" cap="none" spc="0" normalizeH="0" baseline="0" noProof="0">
                  <a:ln>
                    <a:noFill/>
                  </a:ln>
                  <a:solidFill>
                    <a:srgbClr val="21221F">
                      <a:lumMod val="75000"/>
                      <a:lumOff val="25000"/>
                    </a:srgb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dolor sit amet, consectetur adipiscing elit</a:t>
              </a:r>
              <a:r>
                <a:rPr kumimoji="0" lang="vi-VN" sz="1100" b="0" i="0" u="none" strike="noStrike" kern="1200" cap="none" spc="0" normalizeH="0" baseline="0" noProof="0">
                  <a:ln>
                    <a:noFill/>
                  </a:ln>
                  <a:solidFill>
                    <a:srgbClr val="21221F">
                      <a:lumMod val="75000"/>
                      <a:lumOff val="25000"/>
                    </a:srgb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</a:t>
              </a:r>
              <a:r>
                <a:rPr kumimoji="0" lang="en-US" sz="1100" b="0" i="0" u="none" strike="noStrike" kern="1200" cap="none" spc="0" normalizeH="0" baseline="0" noProof="0">
                  <a:ln>
                    <a:noFill/>
                  </a:ln>
                  <a:solidFill>
                    <a:srgbClr val="21221F">
                      <a:lumMod val="75000"/>
                      <a:lumOff val="25000"/>
                    </a:srgb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Vestibulum dignissim nunc nisi ac</a:t>
              </a:r>
            </a:p>
          </p:txBody>
        </p:sp>
      </p:grpSp>
      <p:grpSp>
        <p:nvGrpSpPr>
          <p:cNvPr id="36" name="组合 48">
            <a:extLst>
              <a:ext uri="{FF2B5EF4-FFF2-40B4-BE49-F238E27FC236}">
                <a16:creationId xmlns:a16="http://schemas.microsoft.com/office/drawing/2014/main" id="{37878DC2-F169-45C4-95E6-2D47868C0959}"/>
              </a:ext>
            </a:extLst>
          </p:cNvPr>
          <p:cNvGrpSpPr/>
          <p:nvPr/>
        </p:nvGrpSpPr>
        <p:grpSpPr>
          <a:xfrm>
            <a:off x="2590307" y="997871"/>
            <a:ext cx="2657542" cy="3113188"/>
            <a:chOff x="3261436" y="976868"/>
            <a:chExt cx="4092882" cy="4794623"/>
          </a:xfrm>
        </p:grpSpPr>
        <p:grpSp>
          <p:nvGrpSpPr>
            <p:cNvPr id="37" name="组合 45">
              <a:extLst>
                <a:ext uri="{FF2B5EF4-FFF2-40B4-BE49-F238E27FC236}">
                  <a16:creationId xmlns:a16="http://schemas.microsoft.com/office/drawing/2014/main" id="{64B415BE-55BC-432C-89FF-1D52A1AEA37B}"/>
                </a:ext>
              </a:extLst>
            </p:cNvPr>
            <p:cNvGrpSpPr/>
            <p:nvPr/>
          </p:nvGrpSpPr>
          <p:grpSpPr>
            <a:xfrm>
              <a:off x="3261436" y="1217662"/>
              <a:ext cx="4092882" cy="4553829"/>
              <a:chOff x="3256962" y="1177162"/>
              <a:chExt cx="4092882" cy="4553829"/>
            </a:xfrm>
          </p:grpSpPr>
          <p:sp>
            <p:nvSpPr>
              <p:cNvPr id="41" name="Freeform 3">
                <a:extLst>
                  <a:ext uri="{FF2B5EF4-FFF2-40B4-BE49-F238E27FC236}">
                    <a16:creationId xmlns:a16="http://schemas.microsoft.com/office/drawing/2014/main" id="{6FE0C76F-4566-4DDC-8921-AEA649DEAA3D}"/>
                  </a:ext>
                </a:extLst>
              </p:cNvPr>
              <p:cNvSpPr/>
              <p:nvPr/>
            </p:nvSpPr>
            <p:spPr>
              <a:xfrm>
                <a:off x="3629665" y="1177162"/>
                <a:ext cx="1339403" cy="812561"/>
              </a:xfrm>
              <a:custGeom>
                <a:avLst/>
                <a:gdLst>
                  <a:gd name="connsiteX0" fmla="*/ 1339403 w 1339403"/>
                  <a:gd name="connsiteY0" fmla="*/ 0 h 812561"/>
                  <a:gd name="connsiteX1" fmla="*/ 1339403 w 1339403"/>
                  <a:gd name="connsiteY1" fmla="*/ 264650 h 812561"/>
                  <a:gd name="connsiteX2" fmla="*/ 121989 w 1339403"/>
                  <a:gd name="connsiteY2" fmla="*/ 701690 h 812561"/>
                  <a:gd name="connsiteX3" fmla="*/ 0 w 1339403"/>
                  <a:gd name="connsiteY3" fmla="*/ 812561 h 812561"/>
                  <a:gd name="connsiteX4" fmla="*/ 0 w 1339403"/>
                  <a:gd name="connsiteY4" fmla="*/ 462812 h 812561"/>
                  <a:gd name="connsiteX5" fmla="*/ 121360 w 1339403"/>
                  <a:gd name="connsiteY5" fmla="*/ 372061 h 812561"/>
                  <a:gd name="connsiteX6" fmla="*/ 1116661 w 1339403"/>
                  <a:gd name="connsiteY6" fmla="*/ 11248 h 812561"/>
                  <a:gd name="connsiteX7" fmla="*/ 1339403 w 1339403"/>
                  <a:gd name="connsiteY7" fmla="*/ 0 h 8125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339403" h="812561">
                    <a:moveTo>
                      <a:pt x="1339403" y="0"/>
                    </a:moveTo>
                    <a:lnTo>
                      <a:pt x="1339403" y="264650"/>
                    </a:lnTo>
                    <a:cubicBezTo>
                      <a:pt x="876960" y="264650"/>
                      <a:pt x="452823" y="428662"/>
                      <a:pt x="121989" y="701690"/>
                    </a:cubicBezTo>
                    <a:lnTo>
                      <a:pt x="0" y="812561"/>
                    </a:lnTo>
                    <a:lnTo>
                      <a:pt x="0" y="462812"/>
                    </a:lnTo>
                    <a:lnTo>
                      <a:pt x="121360" y="372061"/>
                    </a:lnTo>
                    <a:cubicBezTo>
                      <a:pt x="411108" y="176311"/>
                      <a:pt x="750480" y="48435"/>
                      <a:pt x="1116661" y="11248"/>
                    </a:cubicBezTo>
                    <a:lnTo>
                      <a:pt x="1339403" y="0"/>
                    </a:ln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1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42" name="Freeform 4">
                <a:extLst>
                  <a:ext uri="{FF2B5EF4-FFF2-40B4-BE49-F238E27FC236}">
                    <a16:creationId xmlns:a16="http://schemas.microsoft.com/office/drawing/2014/main" id="{359A5ECC-FE2A-4A11-8A81-B9CD2DA920EE}"/>
                  </a:ext>
                </a:extLst>
              </p:cNvPr>
              <p:cNvSpPr/>
              <p:nvPr/>
            </p:nvSpPr>
            <p:spPr>
              <a:xfrm>
                <a:off x="5046341" y="1181064"/>
                <a:ext cx="1323035" cy="873006"/>
              </a:xfrm>
              <a:custGeom>
                <a:avLst/>
                <a:gdLst>
                  <a:gd name="connsiteX0" fmla="*/ 0 w 1323035"/>
                  <a:gd name="connsiteY0" fmla="*/ 0 h 873006"/>
                  <a:gd name="connsiteX1" fmla="*/ 145471 w 1323035"/>
                  <a:gd name="connsiteY1" fmla="*/ 7346 h 873006"/>
                  <a:gd name="connsiteX2" fmla="*/ 1308484 w 1323035"/>
                  <a:gd name="connsiteY2" fmla="*/ 493571 h 873006"/>
                  <a:gd name="connsiteX3" fmla="*/ 1323035 w 1323035"/>
                  <a:gd name="connsiteY3" fmla="*/ 506796 h 873006"/>
                  <a:gd name="connsiteX4" fmla="*/ 1323035 w 1323035"/>
                  <a:gd name="connsiteY4" fmla="*/ 873006 h 873006"/>
                  <a:gd name="connsiteX5" fmla="*/ 1276054 w 1323035"/>
                  <a:gd name="connsiteY5" fmla="*/ 821314 h 873006"/>
                  <a:gd name="connsiteX6" fmla="*/ 118411 w 1323035"/>
                  <a:gd name="connsiteY6" fmla="*/ 270629 h 873006"/>
                  <a:gd name="connsiteX7" fmla="*/ 0 w 1323035"/>
                  <a:gd name="connsiteY7" fmla="*/ 264650 h 873006"/>
                  <a:gd name="connsiteX8" fmla="*/ 0 w 1323035"/>
                  <a:gd name="connsiteY8" fmla="*/ 0 h 8730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323035" h="873006">
                    <a:moveTo>
                      <a:pt x="0" y="0"/>
                    </a:moveTo>
                    <a:lnTo>
                      <a:pt x="145471" y="7346"/>
                    </a:lnTo>
                    <a:cubicBezTo>
                      <a:pt x="584889" y="51971"/>
                      <a:pt x="985700" y="227187"/>
                      <a:pt x="1308484" y="493571"/>
                    </a:cubicBezTo>
                    <a:lnTo>
                      <a:pt x="1323035" y="506796"/>
                    </a:lnTo>
                    <a:lnTo>
                      <a:pt x="1323035" y="873006"/>
                    </a:lnTo>
                    <a:lnTo>
                      <a:pt x="1276054" y="821314"/>
                    </a:lnTo>
                    <a:cubicBezTo>
                      <a:pt x="973001" y="518261"/>
                      <a:pt x="568788" y="316367"/>
                      <a:pt x="118411" y="270629"/>
                    </a:cubicBezTo>
                    <a:lnTo>
                      <a:pt x="0" y="264650"/>
                    </a:lnTo>
                    <a:lnTo>
                      <a:pt x="0" y="0"/>
                    </a:ln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1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43" name="Freeform 5">
                <a:extLst>
                  <a:ext uri="{FF2B5EF4-FFF2-40B4-BE49-F238E27FC236}">
                    <a16:creationId xmlns:a16="http://schemas.microsoft.com/office/drawing/2014/main" id="{2B093B0D-F308-4B9E-BD6A-2104EA2DF37B}"/>
                  </a:ext>
                </a:extLst>
              </p:cNvPr>
              <p:cNvSpPr/>
              <p:nvPr/>
            </p:nvSpPr>
            <p:spPr>
              <a:xfrm>
                <a:off x="6446648" y="1758090"/>
                <a:ext cx="699012" cy="1558976"/>
              </a:xfrm>
              <a:custGeom>
                <a:avLst/>
                <a:gdLst>
                  <a:gd name="connsiteX0" fmla="*/ 0 w 699012"/>
                  <a:gd name="connsiteY0" fmla="*/ 0 h 1558976"/>
                  <a:gd name="connsiteX1" fmla="*/ 62882 w 699012"/>
                  <a:gd name="connsiteY1" fmla="*/ 57152 h 1558976"/>
                  <a:gd name="connsiteX2" fmla="*/ 689715 w 699012"/>
                  <a:gd name="connsiteY2" fmla="*/ 1374871 h 1558976"/>
                  <a:gd name="connsiteX3" fmla="*/ 699012 w 699012"/>
                  <a:gd name="connsiteY3" fmla="*/ 1558976 h 1558976"/>
                  <a:gd name="connsiteX4" fmla="*/ 434361 w 699012"/>
                  <a:gd name="connsiteY4" fmla="*/ 1558976 h 1558976"/>
                  <a:gd name="connsiteX5" fmla="*/ 426431 w 699012"/>
                  <a:gd name="connsiteY5" fmla="*/ 1401930 h 1558976"/>
                  <a:gd name="connsiteX6" fmla="*/ 109449 w 699012"/>
                  <a:gd name="connsiteY6" fmla="*/ 527538 h 1558976"/>
                  <a:gd name="connsiteX7" fmla="*/ 0 w 699012"/>
                  <a:gd name="connsiteY7" fmla="*/ 381173 h 1558976"/>
                  <a:gd name="connsiteX8" fmla="*/ 0 w 699012"/>
                  <a:gd name="connsiteY8" fmla="*/ 0 h 15589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699012" h="1558976">
                    <a:moveTo>
                      <a:pt x="0" y="0"/>
                    </a:moveTo>
                    <a:lnTo>
                      <a:pt x="62882" y="57152"/>
                    </a:lnTo>
                    <a:cubicBezTo>
                      <a:pt x="407842" y="402110"/>
                      <a:pt x="637653" y="862217"/>
                      <a:pt x="689715" y="1374871"/>
                    </a:cubicBezTo>
                    <a:lnTo>
                      <a:pt x="699012" y="1558976"/>
                    </a:lnTo>
                    <a:lnTo>
                      <a:pt x="434361" y="1558976"/>
                    </a:lnTo>
                    <a:lnTo>
                      <a:pt x="426431" y="1401930"/>
                    </a:lnTo>
                    <a:cubicBezTo>
                      <a:pt x="393761" y="1080232"/>
                      <a:pt x="281420" y="782087"/>
                      <a:pt x="109449" y="527538"/>
                    </a:cubicBezTo>
                    <a:lnTo>
                      <a:pt x="0" y="38117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1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44" name="Freeform 6">
                <a:extLst>
                  <a:ext uri="{FF2B5EF4-FFF2-40B4-BE49-F238E27FC236}">
                    <a16:creationId xmlns:a16="http://schemas.microsoft.com/office/drawing/2014/main" id="{695FA605-44C5-4C30-B3BA-18C67A3E0091}"/>
                  </a:ext>
                </a:extLst>
              </p:cNvPr>
              <p:cNvSpPr/>
              <p:nvPr/>
            </p:nvSpPr>
            <p:spPr>
              <a:xfrm>
                <a:off x="6346756" y="3394340"/>
                <a:ext cx="798904" cy="1287887"/>
              </a:xfrm>
              <a:custGeom>
                <a:avLst/>
                <a:gdLst>
                  <a:gd name="connsiteX0" fmla="*/ 534253 w 798904"/>
                  <a:gd name="connsiteY0" fmla="*/ 0 h 1287887"/>
                  <a:gd name="connsiteX1" fmla="*/ 798904 w 798904"/>
                  <a:gd name="connsiteY1" fmla="*/ 0 h 1287887"/>
                  <a:gd name="connsiteX2" fmla="*/ 789607 w 798904"/>
                  <a:gd name="connsiteY2" fmla="*/ 184108 h 1287887"/>
                  <a:gd name="connsiteX3" fmla="*/ 428794 w 798904"/>
                  <a:gd name="connsiteY3" fmla="*/ 1179409 h 1287887"/>
                  <a:gd name="connsiteX4" fmla="*/ 347676 w 798904"/>
                  <a:gd name="connsiteY4" fmla="*/ 1287887 h 1287887"/>
                  <a:gd name="connsiteX5" fmla="*/ 0 w 798904"/>
                  <a:gd name="connsiteY5" fmla="*/ 1287887 h 1287887"/>
                  <a:gd name="connsiteX6" fmla="*/ 99164 w 798904"/>
                  <a:gd name="connsiteY6" fmla="*/ 1178779 h 1287887"/>
                  <a:gd name="connsiteX7" fmla="*/ 526323 w 798904"/>
                  <a:gd name="connsiteY7" fmla="*/ 157049 h 1287887"/>
                  <a:gd name="connsiteX8" fmla="*/ 534253 w 798904"/>
                  <a:gd name="connsiteY8" fmla="*/ 0 h 12878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798904" h="1287887">
                    <a:moveTo>
                      <a:pt x="534253" y="0"/>
                    </a:moveTo>
                    <a:lnTo>
                      <a:pt x="798904" y="0"/>
                    </a:lnTo>
                    <a:lnTo>
                      <a:pt x="789607" y="184108"/>
                    </a:lnTo>
                    <a:cubicBezTo>
                      <a:pt x="752420" y="550289"/>
                      <a:pt x="624544" y="889661"/>
                      <a:pt x="428794" y="1179409"/>
                    </a:cubicBezTo>
                    <a:lnTo>
                      <a:pt x="347676" y="1287887"/>
                    </a:lnTo>
                    <a:lnTo>
                      <a:pt x="0" y="1287887"/>
                    </a:lnTo>
                    <a:lnTo>
                      <a:pt x="99164" y="1178779"/>
                    </a:lnTo>
                    <a:cubicBezTo>
                      <a:pt x="333188" y="895207"/>
                      <a:pt x="487119" y="543086"/>
                      <a:pt x="526323" y="157049"/>
                    </a:cubicBezTo>
                    <a:lnTo>
                      <a:pt x="534253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1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45" name="Freeform 7">
                <a:extLst>
                  <a:ext uri="{FF2B5EF4-FFF2-40B4-BE49-F238E27FC236}">
                    <a16:creationId xmlns:a16="http://schemas.microsoft.com/office/drawing/2014/main" id="{969D5397-4AAE-4699-B2D5-D591538C0C5C}"/>
                  </a:ext>
                </a:extLst>
              </p:cNvPr>
              <p:cNvSpPr/>
              <p:nvPr/>
            </p:nvSpPr>
            <p:spPr>
              <a:xfrm>
                <a:off x="3617722" y="4710834"/>
                <a:ext cx="1368650" cy="823414"/>
              </a:xfrm>
              <a:custGeom>
                <a:avLst/>
                <a:gdLst>
                  <a:gd name="connsiteX0" fmla="*/ 0 w 1368650"/>
                  <a:gd name="connsiteY0" fmla="*/ 0 h 823414"/>
                  <a:gd name="connsiteX1" fmla="*/ 133931 w 1368650"/>
                  <a:gd name="connsiteY1" fmla="*/ 121724 h 823414"/>
                  <a:gd name="connsiteX2" fmla="*/ 1351345 w 1368650"/>
                  <a:gd name="connsiteY2" fmla="*/ 558764 h 823414"/>
                  <a:gd name="connsiteX3" fmla="*/ 1368650 w 1368650"/>
                  <a:gd name="connsiteY3" fmla="*/ 557890 h 823414"/>
                  <a:gd name="connsiteX4" fmla="*/ 1368650 w 1368650"/>
                  <a:gd name="connsiteY4" fmla="*/ 822540 h 823414"/>
                  <a:gd name="connsiteX5" fmla="*/ 1351346 w 1368650"/>
                  <a:gd name="connsiteY5" fmla="*/ 823414 h 823414"/>
                  <a:gd name="connsiteX6" fmla="*/ 133302 w 1368650"/>
                  <a:gd name="connsiteY6" fmla="*/ 451353 h 823414"/>
                  <a:gd name="connsiteX7" fmla="*/ 0 w 1368650"/>
                  <a:gd name="connsiteY7" fmla="*/ 351672 h 823414"/>
                  <a:gd name="connsiteX8" fmla="*/ 0 w 1368650"/>
                  <a:gd name="connsiteY8" fmla="*/ 0 h 8234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368650" h="823414">
                    <a:moveTo>
                      <a:pt x="0" y="0"/>
                    </a:moveTo>
                    <a:lnTo>
                      <a:pt x="133931" y="121724"/>
                    </a:lnTo>
                    <a:cubicBezTo>
                      <a:pt x="464765" y="394752"/>
                      <a:pt x="888902" y="558764"/>
                      <a:pt x="1351345" y="558764"/>
                    </a:cubicBezTo>
                    <a:lnTo>
                      <a:pt x="1368650" y="557890"/>
                    </a:lnTo>
                    <a:lnTo>
                      <a:pt x="1368650" y="822540"/>
                    </a:lnTo>
                    <a:lnTo>
                      <a:pt x="1351346" y="823414"/>
                    </a:lnTo>
                    <a:cubicBezTo>
                      <a:pt x="900155" y="823414"/>
                      <a:pt x="481000" y="686253"/>
                      <a:pt x="133302" y="451353"/>
                    </a:cubicBezTo>
                    <a:lnTo>
                      <a:pt x="0" y="35167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1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46" name="Freeform 8">
                <a:extLst>
                  <a:ext uri="{FF2B5EF4-FFF2-40B4-BE49-F238E27FC236}">
                    <a16:creationId xmlns:a16="http://schemas.microsoft.com/office/drawing/2014/main" id="{9CC91BAD-61D3-47AB-9DD3-F0BBFAC86BC1}"/>
                  </a:ext>
                </a:extLst>
              </p:cNvPr>
              <p:cNvSpPr/>
              <p:nvPr/>
            </p:nvSpPr>
            <p:spPr>
              <a:xfrm>
                <a:off x="5063645" y="4759500"/>
                <a:ext cx="1570098" cy="769972"/>
              </a:xfrm>
              <a:custGeom>
                <a:avLst/>
                <a:gdLst>
                  <a:gd name="connsiteX0" fmla="*/ 1203220 w 1570098"/>
                  <a:gd name="connsiteY0" fmla="*/ 0 h 769972"/>
                  <a:gd name="connsiteX1" fmla="*/ 1570098 w 1570098"/>
                  <a:gd name="connsiteY1" fmla="*/ 0 h 769972"/>
                  <a:gd name="connsiteX2" fmla="*/ 1445885 w 1570098"/>
                  <a:gd name="connsiteY2" fmla="*/ 136667 h 769972"/>
                  <a:gd name="connsiteX3" fmla="*/ 128166 w 1570098"/>
                  <a:gd name="connsiteY3" fmla="*/ 763500 h 769972"/>
                  <a:gd name="connsiteX4" fmla="*/ 0 w 1570098"/>
                  <a:gd name="connsiteY4" fmla="*/ 769972 h 769972"/>
                  <a:gd name="connsiteX5" fmla="*/ 0 w 1570098"/>
                  <a:gd name="connsiteY5" fmla="*/ 505323 h 769972"/>
                  <a:gd name="connsiteX6" fmla="*/ 101106 w 1570098"/>
                  <a:gd name="connsiteY6" fmla="*/ 500217 h 769972"/>
                  <a:gd name="connsiteX7" fmla="*/ 1122836 w 1570098"/>
                  <a:gd name="connsiteY7" fmla="*/ 73058 h 769972"/>
                  <a:gd name="connsiteX8" fmla="*/ 1203220 w 1570098"/>
                  <a:gd name="connsiteY8" fmla="*/ 0 h 7699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570098" h="769972">
                    <a:moveTo>
                      <a:pt x="1203220" y="0"/>
                    </a:moveTo>
                    <a:lnTo>
                      <a:pt x="1570098" y="0"/>
                    </a:lnTo>
                    <a:lnTo>
                      <a:pt x="1445885" y="136667"/>
                    </a:lnTo>
                    <a:cubicBezTo>
                      <a:pt x="1100927" y="481627"/>
                      <a:pt x="640820" y="711438"/>
                      <a:pt x="128166" y="763500"/>
                    </a:cubicBezTo>
                    <a:lnTo>
                      <a:pt x="0" y="769972"/>
                    </a:lnTo>
                    <a:lnTo>
                      <a:pt x="0" y="505323"/>
                    </a:lnTo>
                    <a:lnTo>
                      <a:pt x="101106" y="500217"/>
                    </a:lnTo>
                    <a:cubicBezTo>
                      <a:pt x="487144" y="461013"/>
                      <a:pt x="839264" y="307082"/>
                      <a:pt x="1122836" y="73058"/>
                    </a:cubicBezTo>
                    <a:lnTo>
                      <a:pt x="1203220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1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47" name="Oval 9">
                <a:extLst>
                  <a:ext uri="{FF2B5EF4-FFF2-40B4-BE49-F238E27FC236}">
                    <a16:creationId xmlns:a16="http://schemas.microsoft.com/office/drawing/2014/main" id="{234DDA41-DC9F-4997-8AD0-0F4E1C152BB4}"/>
                  </a:ext>
                </a:extLst>
              </p:cNvPr>
              <p:cNvSpPr/>
              <p:nvPr/>
            </p:nvSpPr>
            <p:spPr>
              <a:xfrm>
                <a:off x="3256962" y="1583442"/>
                <a:ext cx="668134" cy="668134"/>
              </a:xfrm>
              <a:prstGeom prst="ellipse">
                <a:avLst/>
              </a:prstGeom>
              <a:solidFill>
                <a:schemeClr val="bg2"/>
              </a:solidFill>
              <a:ln w="76200">
                <a:solidFill>
                  <a:schemeClr val="accent1">
                    <a:lumMod val="75000"/>
                  </a:schemeClr>
                </a:solidFill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1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48" name="Oval 11">
                <a:extLst>
                  <a:ext uri="{FF2B5EF4-FFF2-40B4-BE49-F238E27FC236}">
                    <a16:creationId xmlns:a16="http://schemas.microsoft.com/office/drawing/2014/main" id="{53EEBF05-ABF1-4BDB-A745-EF531029BBEE}"/>
                  </a:ext>
                </a:extLst>
              </p:cNvPr>
              <p:cNvSpPr/>
              <p:nvPr/>
            </p:nvSpPr>
            <p:spPr>
              <a:xfrm>
                <a:off x="6081858" y="1583442"/>
                <a:ext cx="668134" cy="668134"/>
              </a:xfrm>
              <a:prstGeom prst="ellipse">
                <a:avLst/>
              </a:prstGeom>
              <a:solidFill>
                <a:schemeClr val="bg2"/>
              </a:solidFill>
              <a:ln w="76200">
                <a:solidFill>
                  <a:schemeClr val="accent2"/>
                </a:solidFill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1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49" name="Oval 12">
                <a:extLst>
                  <a:ext uri="{FF2B5EF4-FFF2-40B4-BE49-F238E27FC236}">
                    <a16:creationId xmlns:a16="http://schemas.microsoft.com/office/drawing/2014/main" id="{73990D1A-1EDF-4CF8-AAF9-4C08B2CFDBAC}"/>
                  </a:ext>
                </a:extLst>
              </p:cNvPr>
              <p:cNvSpPr/>
              <p:nvPr/>
            </p:nvSpPr>
            <p:spPr>
              <a:xfrm>
                <a:off x="6681710" y="3015110"/>
                <a:ext cx="668134" cy="668134"/>
              </a:xfrm>
              <a:prstGeom prst="ellipse">
                <a:avLst/>
              </a:prstGeom>
              <a:solidFill>
                <a:schemeClr val="bg2"/>
              </a:solidFill>
              <a:ln w="76200">
                <a:solidFill>
                  <a:schemeClr val="accent3"/>
                </a:solidFill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1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50" name="Oval 13">
                <a:extLst>
                  <a:ext uri="{FF2B5EF4-FFF2-40B4-BE49-F238E27FC236}">
                    <a16:creationId xmlns:a16="http://schemas.microsoft.com/office/drawing/2014/main" id="{7B4C60AF-CB27-42D3-8B53-A29768A9B63C}"/>
                  </a:ext>
                </a:extLst>
              </p:cNvPr>
              <p:cNvSpPr/>
              <p:nvPr/>
            </p:nvSpPr>
            <p:spPr>
              <a:xfrm>
                <a:off x="6136172" y="4436375"/>
                <a:ext cx="668134" cy="668134"/>
              </a:xfrm>
              <a:prstGeom prst="ellipse">
                <a:avLst/>
              </a:prstGeom>
              <a:solidFill>
                <a:schemeClr val="bg2"/>
              </a:solidFill>
              <a:ln w="76200">
                <a:solidFill>
                  <a:schemeClr val="accent4"/>
                </a:solidFill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1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52" name="Oval 14">
                <a:extLst>
                  <a:ext uri="{FF2B5EF4-FFF2-40B4-BE49-F238E27FC236}">
                    <a16:creationId xmlns:a16="http://schemas.microsoft.com/office/drawing/2014/main" id="{E99CB9D3-5A7B-4908-98F5-76DD3924DAEC}"/>
                  </a:ext>
                </a:extLst>
              </p:cNvPr>
              <p:cNvSpPr/>
              <p:nvPr/>
            </p:nvSpPr>
            <p:spPr>
              <a:xfrm>
                <a:off x="4686516" y="5062857"/>
                <a:ext cx="668134" cy="668134"/>
              </a:xfrm>
              <a:prstGeom prst="ellipse">
                <a:avLst/>
              </a:prstGeom>
              <a:solidFill>
                <a:schemeClr val="bg2"/>
              </a:solidFill>
              <a:ln w="76200">
                <a:solidFill>
                  <a:schemeClr val="accent5"/>
                </a:solidFill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1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53" name="Oval 15">
                <a:extLst>
                  <a:ext uri="{FF2B5EF4-FFF2-40B4-BE49-F238E27FC236}">
                    <a16:creationId xmlns:a16="http://schemas.microsoft.com/office/drawing/2014/main" id="{FCE216D9-D39C-4EDD-B09A-CDF826CE6E27}"/>
                  </a:ext>
                </a:extLst>
              </p:cNvPr>
              <p:cNvSpPr/>
              <p:nvPr/>
            </p:nvSpPr>
            <p:spPr>
              <a:xfrm>
                <a:off x="3257022" y="4487618"/>
                <a:ext cx="668134" cy="668134"/>
              </a:xfrm>
              <a:prstGeom prst="ellipse">
                <a:avLst/>
              </a:prstGeom>
              <a:solidFill>
                <a:schemeClr val="bg2"/>
              </a:solidFill>
              <a:ln w="76200">
                <a:solidFill>
                  <a:schemeClr val="accent6"/>
                </a:solidFill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1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55" name="Freeform 33">
                <a:extLst>
                  <a:ext uri="{FF2B5EF4-FFF2-40B4-BE49-F238E27FC236}">
                    <a16:creationId xmlns:a16="http://schemas.microsoft.com/office/drawing/2014/main" id="{D9DC1F17-4767-4E3A-818A-89BC27B83D2E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488898" y="1818328"/>
                <a:ext cx="204262" cy="240405"/>
              </a:xfrm>
              <a:custGeom>
                <a:avLst/>
                <a:gdLst>
                  <a:gd name="T0" fmla="*/ 17 w 158"/>
                  <a:gd name="T1" fmla="*/ 186 h 186"/>
                  <a:gd name="T2" fmla="*/ 10 w 158"/>
                  <a:gd name="T3" fmla="*/ 185 h 186"/>
                  <a:gd name="T4" fmla="*/ 0 w 158"/>
                  <a:gd name="T5" fmla="*/ 169 h 186"/>
                  <a:gd name="T6" fmla="*/ 0 w 158"/>
                  <a:gd name="T7" fmla="*/ 17 h 186"/>
                  <a:gd name="T8" fmla="*/ 11 w 158"/>
                  <a:gd name="T9" fmla="*/ 1 h 186"/>
                  <a:gd name="T10" fmla="*/ 17 w 158"/>
                  <a:gd name="T11" fmla="*/ 0 h 186"/>
                  <a:gd name="T12" fmla="*/ 141 w 158"/>
                  <a:gd name="T13" fmla="*/ 0 h 186"/>
                  <a:gd name="T14" fmla="*/ 147 w 158"/>
                  <a:gd name="T15" fmla="*/ 2 h 186"/>
                  <a:gd name="T16" fmla="*/ 158 w 158"/>
                  <a:gd name="T17" fmla="*/ 17 h 186"/>
                  <a:gd name="T18" fmla="*/ 158 w 158"/>
                  <a:gd name="T19" fmla="*/ 169 h 186"/>
                  <a:gd name="T20" fmla="*/ 147 w 158"/>
                  <a:gd name="T21" fmla="*/ 185 h 186"/>
                  <a:gd name="T22" fmla="*/ 141 w 158"/>
                  <a:gd name="T23" fmla="*/ 186 h 186"/>
                  <a:gd name="T24" fmla="*/ 128 w 158"/>
                  <a:gd name="T25" fmla="*/ 181 h 186"/>
                  <a:gd name="T26" fmla="*/ 79 w 158"/>
                  <a:gd name="T27" fmla="*/ 134 h 186"/>
                  <a:gd name="T28" fmla="*/ 30 w 158"/>
                  <a:gd name="T29" fmla="*/ 181 h 186"/>
                  <a:gd name="T30" fmla="*/ 17 w 158"/>
                  <a:gd name="T31" fmla="*/ 186 h 186"/>
                  <a:gd name="T32" fmla="*/ 17 w 158"/>
                  <a:gd name="T33" fmla="*/ 8 h 186"/>
                  <a:gd name="T34" fmla="*/ 14 w 158"/>
                  <a:gd name="T35" fmla="*/ 9 h 186"/>
                  <a:gd name="T36" fmla="*/ 8 w 158"/>
                  <a:gd name="T37" fmla="*/ 17 h 186"/>
                  <a:gd name="T38" fmla="*/ 8 w 158"/>
                  <a:gd name="T39" fmla="*/ 169 h 186"/>
                  <a:gd name="T40" fmla="*/ 13 w 158"/>
                  <a:gd name="T41" fmla="*/ 177 h 186"/>
                  <a:gd name="T42" fmla="*/ 24 w 158"/>
                  <a:gd name="T43" fmla="*/ 175 h 186"/>
                  <a:gd name="T44" fmla="*/ 79 w 158"/>
                  <a:gd name="T45" fmla="*/ 123 h 186"/>
                  <a:gd name="T46" fmla="*/ 134 w 158"/>
                  <a:gd name="T47" fmla="*/ 175 h 186"/>
                  <a:gd name="T48" fmla="*/ 141 w 158"/>
                  <a:gd name="T49" fmla="*/ 178 h 186"/>
                  <a:gd name="T50" fmla="*/ 144 w 158"/>
                  <a:gd name="T51" fmla="*/ 177 h 186"/>
                  <a:gd name="T52" fmla="*/ 150 w 158"/>
                  <a:gd name="T53" fmla="*/ 169 h 186"/>
                  <a:gd name="T54" fmla="*/ 150 w 158"/>
                  <a:gd name="T55" fmla="*/ 17 h 186"/>
                  <a:gd name="T56" fmla="*/ 144 w 158"/>
                  <a:gd name="T57" fmla="*/ 9 h 186"/>
                  <a:gd name="T58" fmla="*/ 141 w 158"/>
                  <a:gd name="T59" fmla="*/ 8 h 186"/>
                  <a:gd name="T60" fmla="*/ 17 w 158"/>
                  <a:gd name="T61" fmla="*/ 8 h 1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158" h="186">
                    <a:moveTo>
                      <a:pt x="17" y="186"/>
                    </a:moveTo>
                    <a:cubicBezTo>
                      <a:pt x="15" y="186"/>
                      <a:pt x="13" y="186"/>
                      <a:pt x="10" y="185"/>
                    </a:cubicBezTo>
                    <a:cubicBezTo>
                      <a:pt x="4" y="182"/>
                      <a:pt x="0" y="176"/>
                      <a:pt x="0" y="169"/>
                    </a:cubicBezTo>
                    <a:cubicBezTo>
                      <a:pt x="0" y="17"/>
                      <a:pt x="0" y="17"/>
                      <a:pt x="0" y="17"/>
                    </a:cubicBezTo>
                    <a:cubicBezTo>
                      <a:pt x="0" y="10"/>
                      <a:pt x="4" y="4"/>
                      <a:pt x="11" y="1"/>
                    </a:cubicBezTo>
                    <a:cubicBezTo>
                      <a:pt x="13" y="1"/>
                      <a:pt x="15" y="0"/>
                      <a:pt x="17" y="0"/>
                    </a:cubicBezTo>
                    <a:cubicBezTo>
                      <a:pt x="141" y="0"/>
                      <a:pt x="141" y="0"/>
                      <a:pt x="141" y="0"/>
                    </a:cubicBezTo>
                    <a:cubicBezTo>
                      <a:pt x="143" y="0"/>
                      <a:pt x="145" y="1"/>
                      <a:pt x="147" y="2"/>
                    </a:cubicBezTo>
                    <a:cubicBezTo>
                      <a:pt x="154" y="4"/>
                      <a:pt x="158" y="10"/>
                      <a:pt x="158" y="17"/>
                    </a:cubicBezTo>
                    <a:cubicBezTo>
                      <a:pt x="158" y="169"/>
                      <a:pt x="158" y="169"/>
                      <a:pt x="158" y="169"/>
                    </a:cubicBezTo>
                    <a:cubicBezTo>
                      <a:pt x="158" y="176"/>
                      <a:pt x="154" y="182"/>
                      <a:pt x="147" y="185"/>
                    </a:cubicBezTo>
                    <a:cubicBezTo>
                      <a:pt x="145" y="186"/>
                      <a:pt x="143" y="186"/>
                      <a:pt x="141" y="186"/>
                    </a:cubicBezTo>
                    <a:cubicBezTo>
                      <a:pt x="136" y="186"/>
                      <a:pt x="131" y="184"/>
                      <a:pt x="128" y="181"/>
                    </a:cubicBezTo>
                    <a:cubicBezTo>
                      <a:pt x="79" y="134"/>
                      <a:pt x="79" y="134"/>
                      <a:pt x="79" y="134"/>
                    </a:cubicBezTo>
                    <a:cubicBezTo>
                      <a:pt x="30" y="181"/>
                      <a:pt x="30" y="181"/>
                      <a:pt x="30" y="181"/>
                    </a:cubicBezTo>
                    <a:cubicBezTo>
                      <a:pt x="26" y="184"/>
                      <a:pt x="22" y="186"/>
                      <a:pt x="17" y="186"/>
                    </a:cubicBezTo>
                    <a:close/>
                    <a:moveTo>
                      <a:pt x="17" y="8"/>
                    </a:moveTo>
                    <a:cubicBezTo>
                      <a:pt x="16" y="8"/>
                      <a:pt x="15" y="8"/>
                      <a:pt x="14" y="9"/>
                    </a:cubicBezTo>
                    <a:cubicBezTo>
                      <a:pt x="10" y="10"/>
                      <a:pt x="8" y="14"/>
                      <a:pt x="8" y="17"/>
                    </a:cubicBezTo>
                    <a:cubicBezTo>
                      <a:pt x="8" y="169"/>
                      <a:pt x="8" y="169"/>
                      <a:pt x="8" y="169"/>
                    </a:cubicBezTo>
                    <a:cubicBezTo>
                      <a:pt x="8" y="173"/>
                      <a:pt x="10" y="176"/>
                      <a:pt x="13" y="177"/>
                    </a:cubicBezTo>
                    <a:cubicBezTo>
                      <a:pt x="17" y="179"/>
                      <a:pt x="21" y="178"/>
                      <a:pt x="24" y="175"/>
                    </a:cubicBezTo>
                    <a:cubicBezTo>
                      <a:pt x="79" y="123"/>
                      <a:pt x="79" y="123"/>
                      <a:pt x="79" y="123"/>
                    </a:cubicBezTo>
                    <a:cubicBezTo>
                      <a:pt x="134" y="175"/>
                      <a:pt x="134" y="175"/>
                      <a:pt x="134" y="175"/>
                    </a:cubicBezTo>
                    <a:cubicBezTo>
                      <a:pt x="135" y="177"/>
                      <a:pt x="138" y="178"/>
                      <a:pt x="141" y="178"/>
                    </a:cubicBezTo>
                    <a:cubicBezTo>
                      <a:pt x="142" y="178"/>
                      <a:pt x="143" y="178"/>
                      <a:pt x="144" y="177"/>
                    </a:cubicBezTo>
                    <a:cubicBezTo>
                      <a:pt x="148" y="176"/>
                      <a:pt x="150" y="173"/>
                      <a:pt x="150" y="169"/>
                    </a:cubicBezTo>
                    <a:cubicBezTo>
                      <a:pt x="150" y="17"/>
                      <a:pt x="150" y="17"/>
                      <a:pt x="150" y="17"/>
                    </a:cubicBezTo>
                    <a:cubicBezTo>
                      <a:pt x="150" y="14"/>
                      <a:pt x="148" y="10"/>
                      <a:pt x="144" y="9"/>
                    </a:cubicBezTo>
                    <a:cubicBezTo>
                      <a:pt x="143" y="8"/>
                      <a:pt x="142" y="8"/>
                      <a:pt x="141" y="8"/>
                    </a:cubicBezTo>
                    <a:lnTo>
                      <a:pt x="17" y="8"/>
                    </a:ln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1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56" name="Freeform 34">
                <a:extLst>
                  <a:ext uri="{FF2B5EF4-FFF2-40B4-BE49-F238E27FC236}">
                    <a16:creationId xmlns:a16="http://schemas.microsoft.com/office/drawing/2014/main" id="{A9064291-826B-4773-997A-9804FF602ECE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6303120" y="1777306"/>
                <a:ext cx="287055" cy="288375"/>
              </a:xfrm>
              <a:custGeom>
                <a:avLst/>
                <a:gdLst>
                  <a:gd name="T0" fmla="*/ 108 w 184"/>
                  <a:gd name="T1" fmla="*/ 185 h 185"/>
                  <a:gd name="T2" fmla="*/ 95 w 184"/>
                  <a:gd name="T3" fmla="*/ 179 h 185"/>
                  <a:gd name="T4" fmla="*/ 11 w 184"/>
                  <a:gd name="T5" fmla="*/ 96 h 185"/>
                  <a:gd name="T6" fmla="*/ 0 w 184"/>
                  <a:gd name="T7" fmla="*/ 67 h 185"/>
                  <a:gd name="T8" fmla="*/ 0 w 184"/>
                  <a:gd name="T9" fmla="*/ 19 h 185"/>
                  <a:gd name="T10" fmla="*/ 19 w 184"/>
                  <a:gd name="T11" fmla="*/ 0 h 185"/>
                  <a:gd name="T12" fmla="*/ 67 w 184"/>
                  <a:gd name="T13" fmla="*/ 0 h 185"/>
                  <a:gd name="T14" fmla="*/ 96 w 184"/>
                  <a:gd name="T15" fmla="*/ 12 h 185"/>
                  <a:gd name="T16" fmla="*/ 179 w 184"/>
                  <a:gd name="T17" fmla="*/ 95 h 185"/>
                  <a:gd name="T18" fmla="*/ 184 w 184"/>
                  <a:gd name="T19" fmla="*/ 108 h 185"/>
                  <a:gd name="T20" fmla="*/ 179 w 184"/>
                  <a:gd name="T21" fmla="*/ 122 h 185"/>
                  <a:gd name="T22" fmla="*/ 122 w 184"/>
                  <a:gd name="T23" fmla="*/ 179 h 185"/>
                  <a:gd name="T24" fmla="*/ 108 w 184"/>
                  <a:gd name="T25" fmla="*/ 185 h 185"/>
                  <a:gd name="T26" fmla="*/ 19 w 184"/>
                  <a:gd name="T27" fmla="*/ 8 h 185"/>
                  <a:gd name="T28" fmla="*/ 8 w 184"/>
                  <a:gd name="T29" fmla="*/ 19 h 185"/>
                  <a:gd name="T30" fmla="*/ 8 w 184"/>
                  <a:gd name="T31" fmla="*/ 67 h 185"/>
                  <a:gd name="T32" fmla="*/ 17 w 184"/>
                  <a:gd name="T33" fmla="*/ 90 h 185"/>
                  <a:gd name="T34" fmla="*/ 101 w 184"/>
                  <a:gd name="T35" fmla="*/ 173 h 185"/>
                  <a:gd name="T36" fmla="*/ 116 w 184"/>
                  <a:gd name="T37" fmla="*/ 173 h 185"/>
                  <a:gd name="T38" fmla="*/ 173 w 184"/>
                  <a:gd name="T39" fmla="*/ 116 h 185"/>
                  <a:gd name="T40" fmla="*/ 176 w 184"/>
                  <a:gd name="T41" fmla="*/ 108 h 185"/>
                  <a:gd name="T42" fmla="*/ 173 w 184"/>
                  <a:gd name="T43" fmla="*/ 101 h 185"/>
                  <a:gd name="T44" fmla="*/ 90 w 184"/>
                  <a:gd name="T45" fmla="*/ 17 h 185"/>
                  <a:gd name="T46" fmla="*/ 67 w 184"/>
                  <a:gd name="T47" fmla="*/ 8 h 185"/>
                  <a:gd name="T48" fmla="*/ 19 w 184"/>
                  <a:gd name="T49" fmla="*/ 8 h 185"/>
                  <a:gd name="T50" fmla="*/ 41 w 184"/>
                  <a:gd name="T51" fmla="*/ 60 h 185"/>
                  <a:gd name="T52" fmla="*/ 22 w 184"/>
                  <a:gd name="T53" fmla="*/ 41 h 185"/>
                  <a:gd name="T54" fmla="*/ 41 w 184"/>
                  <a:gd name="T55" fmla="*/ 22 h 185"/>
                  <a:gd name="T56" fmla="*/ 60 w 184"/>
                  <a:gd name="T57" fmla="*/ 41 h 185"/>
                  <a:gd name="T58" fmla="*/ 41 w 184"/>
                  <a:gd name="T59" fmla="*/ 60 h 185"/>
                  <a:gd name="T60" fmla="*/ 41 w 184"/>
                  <a:gd name="T61" fmla="*/ 30 h 185"/>
                  <a:gd name="T62" fmla="*/ 30 w 184"/>
                  <a:gd name="T63" fmla="*/ 41 h 185"/>
                  <a:gd name="T64" fmla="*/ 41 w 184"/>
                  <a:gd name="T65" fmla="*/ 52 h 185"/>
                  <a:gd name="T66" fmla="*/ 52 w 184"/>
                  <a:gd name="T67" fmla="*/ 41 h 185"/>
                  <a:gd name="T68" fmla="*/ 41 w 184"/>
                  <a:gd name="T69" fmla="*/ 30 h 1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84" h="185">
                    <a:moveTo>
                      <a:pt x="108" y="185"/>
                    </a:moveTo>
                    <a:cubicBezTo>
                      <a:pt x="103" y="185"/>
                      <a:pt x="98" y="183"/>
                      <a:pt x="95" y="179"/>
                    </a:cubicBezTo>
                    <a:cubicBezTo>
                      <a:pt x="11" y="96"/>
                      <a:pt x="11" y="96"/>
                      <a:pt x="11" y="96"/>
                    </a:cubicBezTo>
                    <a:cubicBezTo>
                      <a:pt x="5" y="89"/>
                      <a:pt x="0" y="77"/>
                      <a:pt x="0" y="67"/>
                    </a:cubicBezTo>
                    <a:cubicBezTo>
                      <a:pt x="0" y="19"/>
                      <a:pt x="0" y="19"/>
                      <a:pt x="0" y="19"/>
                    </a:cubicBezTo>
                    <a:cubicBezTo>
                      <a:pt x="0" y="8"/>
                      <a:pt x="8" y="0"/>
                      <a:pt x="19" y="0"/>
                    </a:cubicBezTo>
                    <a:cubicBezTo>
                      <a:pt x="67" y="0"/>
                      <a:pt x="67" y="0"/>
                      <a:pt x="67" y="0"/>
                    </a:cubicBezTo>
                    <a:cubicBezTo>
                      <a:pt x="77" y="0"/>
                      <a:pt x="89" y="5"/>
                      <a:pt x="96" y="12"/>
                    </a:cubicBezTo>
                    <a:cubicBezTo>
                      <a:pt x="179" y="95"/>
                      <a:pt x="179" y="95"/>
                      <a:pt x="179" y="95"/>
                    </a:cubicBezTo>
                    <a:cubicBezTo>
                      <a:pt x="182" y="99"/>
                      <a:pt x="184" y="103"/>
                      <a:pt x="184" y="108"/>
                    </a:cubicBezTo>
                    <a:cubicBezTo>
                      <a:pt x="184" y="113"/>
                      <a:pt x="182" y="118"/>
                      <a:pt x="179" y="122"/>
                    </a:cubicBezTo>
                    <a:cubicBezTo>
                      <a:pt x="122" y="179"/>
                      <a:pt x="122" y="179"/>
                      <a:pt x="122" y="179"/>
                    </a:cubicBezTo>
                    <a:cubicBezTo>
                      <a:pt x="118" y="183"/>
                      <a:pt x="113" y="185"/>
                      <a:pt x="108" y="185"/>
                    </a:cubicBezTo>
                    <a:close/>
                    <a:moveTo>
                      <a:pt x="19" y="8"/>
                    </a:moveTo>
                    <a:cubicBezTo>
                      <a:pt x="13" y="8"/>
                      <a:pt x="8" y="13"/>
                      <a:pt x="8" y="19"/>
                    </a:cubicBezTo>
                    <a:cubicBezTo>
                      <a:pt x="8" y="67"/>
                      <a:pt x="8" y="67"/>
                      <a:pt x="8" y="67"/>
                    </a:cubicBezTo>
                    <a:cubicBezTo>
                      <a:pt x="8" y="75"/>
                      <a:pt x="12" y="85"/>
                      <a:pt x="17" y="90"/>
                    </a:cubicBezTo>
                    <a:cubicBezTo>
                      <a:pt x="101" y="173"/>
                      <a:pt x="101" y="173"/>
                      <a:pt x="101" y="173"/>
                    </a:cubicBezTo>
                    <a:cubicBezTo>
                      <a:pt x="104" y="177"/>
                      <a:pt x="112" y="177"/>
                      <a:pt x="116" y="173"/>
                    </a:cubicBezTo>
                    <a:cubicBezTo>
                      <a:pt x="173" y="116"/>
                      <a:pt x="173" y="116"/>
                      <a:pt x="173" y="116"/>
                    </a:cubicBezTo>
                    <a:cubicBezTo>
                      <a:pt x="175" y="114"/>
                      <a:pt x="176" y="111"/>
                      <a:pt x="176" y="108"/>
                    </a:cubicBezTo>
                    <a:cubicBezTo>
                      <a:pt x="176" y="105"/>
                      <a:pt x="175" y="103"/>
                      <a:pt x="173" y="101"/>
                    </a:cubicBezTo>
                    <a:cubicBezTo>
                      <a:pt x="90" y="17"/>
                      <a:pt x="90" y="17"/>
                      <a:pt x="90" y="17"/>
                    </a:cubicBezTo>
                    <a:cubicBezTo>
                      <a:pt x="85" y="12"/>
                      <a:pt x="74" y="8"/>
                      <a:pt x="67" y="8"/>
                    </a:cubicBezTo>
                    <a:lnTo>
                      <a:pt x="19" y="8"/>
                    </a:lnTo>
                    <a:close/>
                    <a:moveTo>
                      <a:pt x="41" y="60"/>
                    </a:moveTo>
                    <a:cubicBezTo>
                      <a:pt x="31" y="60"/>
                      <a:pt x="22" y="52"/>
                      <a:pt x="22" y="41"/>
                    </a:cubicBezTo>
                    <a:cubicBezTo>
                      <a:pt x="22" y="31"/>
                      <a:pt x="31" y="22"/>
                      <a:pt x="41" y="22"/>
                    </a:cubicBezTo>
                    <a:cubicBezTo>
                      <a:pt x="51" y="22"/>
                      <a:pt x="60" y="31"/>
                      <a:pt x="60" y="41"/>
                    </a:cubicBezTo>
                    <a:cubicBezTo>
                      <a:pt x="60" y="52"/>
                      <a:pt x="51" y="60"/>
                      <a:pt x="41" y="60"/>
                    </a:cubicBezTo>
                    <a:close/>
                    <a:moveTo>
                      <a:pt x="41" y="30"/>
                    </a:moveTo>
                    <a:cubicBezTo>
                      <a:pt x="35" y="30"/>
                      <a:pt x="30" y="35"/>
                      <a:pt x="30" y="41"/>
                    </a:cubicBezTo>
                    <a:cubicBezTo>
                      <a:pt x="30" y="47"/>
                      <a:pt x="35" y="52"/>
                      <a:pt x="41" y="52"/>
                    </a:cubicBezTo>
                    <a:cubicBezTo>
                      <a:pt x="47" y="52"/>
                      <a:pt x="52" y="47"/>
                      <a:pt x="52" y="41"/>
                    </a:cubicBezTo>
                    <a:cubicBezTo>
                      <a:pt x="52" y="35"/>
                      <a:pt x="47" y="30"/>
                      <a:pt x="41" y="3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1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57" name="Freeform 38">
                <a:extLst>
                  <a:ext uri="{FF2B5EF4-FFF2-40B4-BE49-F238E27FC236}">
                    <a16:creationId xmlns:a16="http://schemas.microsoft.com/office/drawing/2014/main" id="{977565B3-DFFB-4429-8C2D-FD9317D9D9F4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6886015" y="3202733"/>
                <a:ext cx="277866" cy="275690"/>
              </a:xfrm>
              <a:custGeom>
                <a:avLst/>
                <a:gdLst>
                  <a:gd name="T0" fmla="*/ 56 w 162"/>
                  <a:gd name="T1" fmla="*/ 161 h 161"/>
                  <a:gd name="T2" fmla="*/ 56 w 162"/>
                  <a:gd name="T3" fmla="*/ 161 h 161"/>
                  <a:gd name="T4" fmla="*/ 50 w 162"/>
                  <a:gd name="T5" fmla="*/ 158 h 161"/>
                  <a:gd name="T6" fmla="*/ 30 w 162"/>
                  <a:gd name="T7" fmla="*/ 131 h 161"/>
                  <a:gd name="T8" fmla="*/ 3 w 162"/>
                  <a:gd name="T9" fmla="*/ 111 h 161"/>
                  <a:gd name="T10" fmla="*/ 0 w 162"/>
                  <a:gd name="T11" fmla="*/ 105 h 161"/>
                  <a:gd name="T12" fmla="*/ 2 w 162"/>
                  <a:gd name="T13" fmla="*/ 100 h 161"/>
                  <a:gd name="T14" fmla="*/ 13 w 162"/>
                  <a:gd name="T15" fmla="*/ 89 h 161"/>
                  <a:gd name="T16" fmla="*/ 18 w 162"/>
                  <a:gd name="T17" fmla="*/ 87 h 161"/>
                  <a:gd name="T18" fmla="*/ 20 w 162"/>
                  <a:gd name="T19" fmla="*/ 87 h 161"/>
                  <a:gd name="T20" fmla="*/ 39 w 162"/>
                  <a:gd name="T21" fmla="*/ 92 h 161"/>
                  <a:gd name="T22" fmla="*/ 62 w 162"/>
                  <a:gd name="T23" fmla="*/ 69 h 161"/>
                  <a:gd name="T24" fmla="*/ 11 w 162"/>
                  <a:gd name="T25" fmla="*/ 41 h 161"/>
                  <a:gd name="T26" fmla="*/ 7 w 162"/>
                  <a:gd name="T27" fmla="*/ 36 h 161"/>
                  <a:gd name="T28" fmla="*/ 9 w 162"/>
                  <a:gd name="T29" fmla="*/ 29 h 161"/>
                  <a:gd name="T30" fmla="*/ 23 w 162"/>
                  <a:gd name="T31" fmla="*/ 15 h 161"/>
                  <a:gd name="T32" fmla="*/ 30 w 162"/>
                  <a:gd name="T33" fmla="*/ 13 h 161"/>
                  <a:gd name="T34" fmla="*/ 101 w 162"/>
                  <a:gd name="T35" fmla="*/ 30 h 161"/>
                  <a:gd name="T36" fmla="*/ 116 w 162"/>
                  <a:gd name="T37" fmla="*/ 14 h 161"/>
                  <a:gd name="T38" fmla="*/ 146 w 162"/>
                  <a:gd name="T39" fmla="*/ 0 h 161"/>
                  <a:gd name="T40" fmla="*/ 157 w 162"/>
                  <a:gd name="T41" fmla="*/ 4 h 161"/>
                  <a:gd name="T42" fmla="*/ 159 w 162"/>
                  <a:gd name="T43" fmla="*/ 24 h 161"/>
                  <a:gd name="T44" fmla="*/ 147 w 162"/>
                  <a:gd name="T45" fmla="*/ 44 h 161"/>
                  <a:gd name="T46" fmla="*/ 131 w 162"/>
                  <a:gd name="T47" fmla="*/ 61 h 161"/>
                  <a:gd name="T48" fmla="*/ 148 w 162"/>
                  <a:gd name="T49" fmla="*/ 134 h 161"/>
                  <a:gd name="T50" fmla="*/ 145 w 162"/>
                  <a:gd name="T51" fmla="*/ 142 h 161"/>
                  <a:gd name="T52" fmla="*/ 131 w 162"/>
                  <a:gd name="T53" fmla="*/ 153 h 161"/>
                  <a:gd name="T54" fmla="*/ 126 w 162"/>
                  <a:gd name="T55" fmla="*/ 154 h 161"/>
                  <a:gd name="T56" fmla="*/ 124 w 162"/>
                  <a:gd name="T57" fmla="*/ 154 h 161"/>
                  <a:gd name="T58" fmla="*/ 120 w 162"/>
                  <a:gd name="T59" fmla="*/ 150 h 161"/>
                  <a:gd name="T60" fmla="*/ 92 w 162"/>
                  <a:gd name="T61" fmla="*/ 99 h 161"/>
                  <a:gd name="T62" fmla="*/ 69 w 162"/>
                  <a:gd name="T63" fmla="*/ 122 h 161"/>
                  <a:gd name="T64" fmla="*/ 74 w 162"/>
                  <a:gd name="T65" fmla="*/ 141 h 161"/>
                  <a:gd name="T66" fmla="*/ 72 w 162"/>
                  <a:gd name="T67" fmla="*/ 148 h 161"/>
                  <a:gd name="T68" fmla="*/ 62 w 162"/>
                  <a:gd name="T69" fmla="*/ 159 h 161"/>
                  <a:gd name="T70" fmla="*/ 56 w 162"/>
                  <a:gd name="T71" fmla="*/ 161 h 161"/>
                  <a:gd name="T72" fmla="*/ 8 w 162"/>
                  <a:gd name="T73" fmla="*/ 105 h 161"/>
                  <a:gd name="T74" fmla="*/ 36 w 162"/>
                  <a:gd name="T75" fmla="*/ 126 h 161"/>
                  <a:gd name="T76" fmla="*/ 56 w 162"/>
                  <a:gd name="T77" fmla="*/ 153 h 161"/>
                  <a:gd name="T78" fmla="*/ 66 w 162"/>
                  <a:gd name="T79" fmla="*/ 143 h 161"/>
                  <a:gd name="T80" fmla="*/ 60 w 162"/>
                  <a:gd name="T81" fmla="*/ 120 h 161"/>
                  <a:gd name="T82" fmla="*/ 94 w 162"/>
                  <a:gd name="T83" fmla="*/ 86 h 161"/>
                  <a:gd name="T84" fmla="*/ 126 w 162"/>
                  <a:gd name="T85" fmla="*/ 146 h 161"/>
                  <a:gd name="T86" fmla="*/ 140 w 162"/>
                  <a:gd name="T87" fmla="*/ 136 h 161"/>
                  <a:gd name="T88" fmla="*/ 122 w 162"/>
                  <a:gd name="T89" fmla="*/ 58 h 161"/>
                  <a:gd name="T90" fmla="*/ 141 w 162"/>
                  <a:gd name="T91" fmla="*/ 39 h 161"/>
                  <a:gd name="T92" fmla="*/ 152 w 162"/>
                  <a:gd name="T93" fmla="*/ 22 h 161"/>
                  <a:gd name="T94" fmla="*/ 151 w 162"/>
                  <a:gd name="T95" fmla="*/ 10 h 161"/>
                  <a:gd name="T96" fmla="*/ 146 w 162"/>
                  <a:gd name="T97" fmla="*/ 8 h 161"/>
                  <a:gd name="T98" fmla="*/ 122 w 162"/>
                  <a:gd name="T99" fmla="*/ 20 h 161"/>
                  <a:gd name="T100" fmla="*/ 103 w 162"/>
                  <a:gd name="T101" fmla="*/ 39 h 161"/>
                  <a:gd name="T102" fmla="*/ 28 w 162"/>
                  <a:gd name="T103" fmla="*/ 21 h 161"/>
                  <a:gd name="T104" fmla="*/ 15 w 162"/>
                  <a:gd name="T105" fmla="*/ 35 h 161"/>
                  <a:gd name="T106" fmla="*/ 75 w 162"/>
                  <a:gd name="T107" fmla="*/ 67 h 161"/>
                  <a:gd name="T108" fmla="*/ 41 w 162"/>
                  <a:gd name="T109" fmla="*/ 101 h 161"/>
                  <a:gd name="T110" fmla="*/ 18 w 162"/>
                  <a:gd name="T111" fmla="*/ 95 h 161"/>
                  <a:gd name="T112" fmla="*/ 8 w 162"/>
                  <a:gd name="T113" fmla="*/ 105 h 1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162" h="161">
                    <a:moveTo>
                      <a:pt x="56" y="161"/>
                    </a:moveTo>
                    <a:cubicBezTo>
                      <a:pt x="56" y="161"/>
                      <a:pt x="56" y="161"/>
                      <a:pt x="56" y="161"/>
                    </a:cubicBezTo>
                    <a:cubicBezTo>
                      <a:pt x="53" y="161"/>
                      <a:pt x="52" y="160"/>
                      <a:pt x="50" y="158"/>
                    </a:cubicBezTo>
                    <a:cubicBezTo>
                      <a:pt x="30" y="131"/>
                      <a:pt x="30" y="131"/>
                      <a:pt x="30" y="131"/>
                    </a:cubicBezTo>
                    <a:cubicBezTo>
                      <a:pt x="3" y="111"/>
                      <a:pt x="3" y="111"/>
                      <a:pt x="3" y="111"/>
                    </a:cubicBezTo>
                    <a:cubicBezTo>
                      <a:pt x="1" y="110"/>
                      <a:pt x="0" y="108"/>
                      <a:pt x="0" y="105"/>
                    </a:cubicBezTo>
                    <a:cubicBezTo>
                      <a:pt x="0" y="103"/>
                      <a:pt x="0" y="101"/>
                      <a:pt x="2" y="100"/>
                    </a:cubicBezTo>
                    <a:cubicBezTo>
                      <a:pt x="13" y="89"/>
                      <a:pt x="13" y="89"/>
                      <a:pt x="13" y="89"/>
                    </a:cubicBezTo>
                    <a:cubicBezTo>
                      <a:pt x="14" y="87"/>
                      <a:pt x="16" y="87"/>
                      <a:pt x="18" y="87"/>
                    </a:cubicBezTo>
                    <a:cubicBezTo>
                      <a:pt x="18" y="87"/>
                      <a:pt x="19" y="87"/>
                      <a:pt x="20" y="87"/>
                    </a:cubicBezTo>
                    <a:cubicBezTo>
                      <a:pt x="39" y="92"/>
                      <a:pt x="39" y="92"/>
                      <a:pt x="39" y="92"/>
                    </a:cubicBezTo>
                    <a:cubicBezTo>
                      <a:pt x="62" y="69"/>
                      <a:pt x="62" y="69"/>
                      <a:pt x="62" y="69"/>
                    </a:cubicBezTo>
                    <a:cubicBezTo>
                      <a:pt x="11" y="41"/>
                      <a:pt x="11" y="41"/>
                      <a:pt x="11" y="41"/>
                    </a:cubicBezTo>
                    <a:cubicBezTo>
                      <a:pt x="9" y="40"/>
                      <a:pt x="7" y="38"/>
                      <a:pt x="7" y="36"/>
                    </a:cubicBezTo>
                    <a:cubicBezTo>
                      <a:pt x="7" y="33"/>
                      <a:pt x="7" y="31"/>
                      <a:pt x="9" y="29"/>
                    </a:cubicBezTo>
                    <a:cubicBezTo>
                      <a:pt x="23" y="15"/>
                      <a:pt x="23" y="15"/>
                      <a:pt x="23" y="15"/>
                    </a:cubicBezTo>
                    <a:cubicBezTo>
                      <a:pt x="25" y="13"/>
                      <a:pt x="28" y="13"/>
                      <a:pt x="30" y="13"/>
                    </a:cubicBezTo>
                    <a:cubicBezTo>
                      <a:pt x="101" y="30"/>
                      <a:pt x="101" y="30"/>
                      <a:pt x="101" y="30"/>
                    </a:cubicBezTo>
                    <a:cubicBezTo>
                      <a:pt x="116" y="14"/>
                      <a:pt x="116" y="14"/>
                      <a:pt x="116" y="14"/>
                    </a:cubicBezTo>
                    <a:cubicBezTo>
                      <a:pt x="125" y="6"/>
                      <a:pt x="137" y="0"/>
                      <a:pt x="146" y="0"/>
                    </a:cubicBezTo>
                    <a:cubicBezTo>
                      <a:pt x="151" y="0"/>
                      <a:pt x="154" y="1"/>
                      <a:pt x="157" y="4"/>
                    </a:cubicBezTo>
                    <a:cubicBezTo>
                      <a:pt x="161" y="8"/>
                      <a:pt x="162" y="15"/>
                      <a:pt x="159" y="24"/>
                    </a:cubicBezTo>
                    <a:cubicBezTo>
                      <a:pt x="157" y="31"/>
                      <a:pt x="152" y="39"/>
                      <a:pt x="147" y="44"/>
                    </a:cubicBezTo>
                    <a:cubicBezTo>
                      <a:pt x="131" y="61"/>
                      <a:pt x="131" y="61"/>
                      <a:pt x="131" y="61"/>
                    </a:cubicBezTo>
                    <a:cubicBezTo>
                      <a:pt x="148" y="134"/>
                      <a:pt x="148" y="134"/>
                      <a:pt x="148" y="134"/>
                    </a:cubicBezTo>
                    <a:cubicBezTo>
                      <a:pt x="148" y="137"/>
                      <a:pt x="147" y="140"/>
                      <a:pt x="145" y="142"/>
                    </a:cubicBezTo>
                    <a:cubicBezTo>
                      <a:pt x="131" y="153"/>
                      <a:pt x="131" y="153"/>
                      <a:pt x="131" y="153"/>
                    </a:cubicBezTo>
                    <a:cubicBezTo>
                      <a:pt x="130" y="154"/>
                      <a:pt x="128" y="154"/>
                      <a:pt x="126" y="154"/>
                    </a:cubicBezTo>
                    <a:cubicBezTo>
                      <a:pt x="126" y="154"/>
                      <a:pt x="125" y="154"/>
                      <a:pt x="124" y="154"/>
                    </a:cubicBezTo>
                    <a:cubicBezTo>
                      <a:pt x="122" y="153"/>
                      <a:pt x="120" y="152"/>
                      <a:pt x="120" y="150"/>
                    </a:cubicBezTo>
                    <a:cubicBezTo>
                      <a:pt x="92" y="99"/>
                      <a:pt x="92" y="99"/>
                      <a:pt x="92" y="99"/>
                    </a:cubicBezTo>
                    <a:cubicBezTo>
                      <a:pt x="69" y="122"/>
                      <a:pt x="69" y="122"/>
                      <a:pt x="69" y="122"/>
                    </a:cubicBezTo>
                    <a:cubicBezTo>
                      <a:pt x="74" y="141"/>
                      <a:pt x="74" y="141"/>
                      <a:pt x="74" y="141"/>
                    </a:cubicBezTo>
                    <a:cubicBezTo>
                      <a:pt x="75" y="144"/>
                      <a:pt x="74" y="146"/>
                      <a:pt x="72" y="148"/>
                    </a:cubicBezTo>
                    <a:cubicBezTo>
                      <a:pt x="62" y="159"/>
                      <a:pt x="62" y="159"/>
                      <a:pt x="62" y="159"/>
                    </a:cubicBezTo>
                    <a:cubicBezTo>
                      <a:pt x="60" y="160"/>
                      <a:pt x="58" y="161"/>
                      <a:pt x="56" y="161"/>
                    </a:cubicBezTo>
                    <a:close/>
                    <a:moveTo>
                      <a:pt x="8" y="105"/>
                    </a:moveTo>
                    <a:cubicBezTo>
                      <a:pt x="36" y="126"/>
                      <a:pt x="36" y="126"/>
                      <a:pt x="36" y="126"/>
                    </a:cubicBezTo>
                    <a:cubicBezTo>
                      <a:pt x="56" y="153"/>
                      <a:pt x="56" y="153"/>
                      <a:pt x="56" y="153"/>
                    </a:cubicBezTo>
                    <a:cubicBezTo>
                      <a:pt x="66" y="143"/>
                      <a:pt x="66" y="143"/>
                      <a:pt x="66" y="143"/>
                    </a:cubicBezTo>
                    <a:cubicBezTo>
                      <a:pt x="60" y="120"/>
                      <a:pt x="60" y="120"/>
                      <a:pt x="60" y="120"/>
                    </a:cubicBezTo>
                    <a:cubicBezTo>
                      <a:pt x="94" y="86"/>
                      <a:pt x="94" y="86"/>
                      <a:pt x="94" y="86"/>
                    </a:cubicBezTo>
                    <a:cubicBezTo>
                      <a:pt x="126" y="146"/>
                      <a:pt x="126" y="146"/>
                      <a:pt x="126" y="146"/>
                    </a:cubicBezTo>
                    <a:cubicBezTo>
                      <a:pt x="140" y="136"/>
                      <a:pt x="140" y="136"/>
                      <a:pt x="140" y="136"/>
                    </a:cubicBezTo>
                    <a:cubicBezTo>
                      <a:pt x="122" y="58"/>
                      <a:pt x="122" y="58"/>
                      <a:pt x="122" y="58"/>
                    </a:cubicBezTo>
                    <a:cubicBezTo>
                      <a:pt x="141" y="39"/>
                      <a:pt x="141" y="39"/>
                      <a:pt x="141" y="39"/>
                    </a:cubicBezTo>
                    <a:cubicBezTo>
                      <a:pt x="146" y="34"/>
                      <a:pt x="150" y="28"/>
                      <a:pt x="152" y="22"/>
                    </a:cubicBezTo>
                    <a:cubicBezTo>
                      <a:pt x="154" y="16"/>
                      <a:pt x="153" y="12"/>
                      <a:pt x="151" y="10"/>
                    </a:cubicBezTo>
                    <a:cubicBezTo>
                      <a:pt x="150" y="8"/>
                      <a:pt x="149" y="8"/>
                      <a:pt x="146" y="8"/>
                    </a:cubicBezTo>
                    <a:cubicBezTo>
                      <a:pt x="139" y="8"/>
                      <a:pt x="129" y="13"/>
                      <a:pt x="122" y="20"/>
                    </a:cubicBezTo>
                    <a:cubicBezTo>
                      <a:pt x="103" y="39"/>
                      <a:pt x="103" y="39"/>
                      <a:pt x="103" y="39"/>
                    </a:cubicBezTo>
                    <a:cubicBezTo>
                      <a:pt x="28" y="21"/>
                      <a:pt x="28" y="21"/>
                      <a:pt x="28" y="21"/>
                    </a:cubicBezTo>
                    <a:cubicBezTo>
                      <a:pt x="15" y="35"/>
                      <a:pt x="15" y="35"/>
                      <a:pt x="15" y="35"/>
                    </a:cubicBezTo>
                    <a:cubicBezTo>
                      <a:pt x="75" y="67"/>
                      <a:pt x="75" y="67"/>
                      <a:pt x="75" y="67"/>
                    </a:cubicBezTo>
                    <a:cubicBezTo>
                      <a:pt x="41" y="101"/>
                      <a:pt x="41" y="101"/>
                      <a:pt x="41" y="101"/>
                    </a:cubicBezTo>
                    <a:cubicBezTo>
                      <a:pt x="18" y="95"/>
                      <a:pt x="18" y="95"/>
                      <a:pt x="18" y="95"/>
                    </a:cubicBezTo>
                    <a:lnTo>
                      <a:pt x="8" y="105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1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58" name="Freeform 164">
                <a:extLst>
                  <a:ext uri="{FF2B5EF4-FFF2-40B4-BE49-F238E27FC236}">
                    <a16:creationId xmlns:a16="http://schemas.microsoft.com/office/drawing/2014/main" id="{885A8E85-B56B-4942-B563-BDE8C76E83C8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461560" y="4691412"/>
                <a:ext cx="258937" cy="260545"/>
              </a:xfrm>
              <a:custGeom>
                <a:avLst/>
                <a:gdLst>
                  <a:gd name="T0" fmla="*/ 284 w 322"/>
                  <a:gd name="T1" fmla="*/ 324 h 324"/>
                  <a:gd name="T2" fmla="*/ 170 w 322"/>
                  <a:gd name="T3" fmla="*/ 324 h 324"/>
                  <a:gd name="T4" fmla="*/ 170 w 322"/>
                  <a:gd name="T5" fmla="*/ 258 h 324"/>
                  <a:gd name="T6" fmla="*/ 152 w 322"/>
                  <a:gd name="T7" fmla="*/ 258 h 324"/>
                  <a:gd name="T8" fmla="*/ 152 w 322"/>
                  <a:gd name="T9" fmla="*/ 324 h 324"/>
                  <a:gd name="T10" fmla="*/ 38 w 322"/>
                  <a:gd name="T11" fmla="*/ 324 h 324"/>
                  <a:gd name="T12" fmla="*/ 38 w 322"/>
                  <a:gd name="T13" fmla="*/ 213 h 324"/>
                  <a:gd name="T14" fmla="*/ 0 w 322"/>
                  <a:gd name="T15" fmla="*/ 213 h 324"/>
                  <a:gd name="T16" fmla="*/ 0 w 322"/>
                  <a:gd name="T17" fmla="*/ 189 h 324"/>
                  <a:gd name="T18" fmla="*/ 161 w 322"/>
                  <a:gd name="T19" fmla="*/ 0 h 324"/>
                  <a:gd name="T20" fmla="*/ 208 w 322"/>
                  <a:gd name="T21" fmla="*/ 57 h 324"/>
                  <a:gd name="T22" fmla="*/ 208 w 322"/>
                  <a:gd name="T23" fmla="*/ 17 h 324"/>
                  <a:gd name="T24" fmla="*/ 265 w 322"/>
                  <a:gd name="T25" fmla="*/ 17 h 324"/>
                  <a:gd name="T26" fmla="*/ 265 w 322"/>
                  <a:gd name="T27" fmla="*/ 123 h 324"/>
                  <a:gd name="T28" fmla="*/ 322 w 322"/>
                  <a:gd name="T29" fmla="*/ 189 h 324"/>
                  <a:gd name="T30" fmla="*/ 322 w 322"/>
                  <a:gd name="T31" fmla="*/ 213 h 324"/>
                  <a:gd name="T32" fmla="*/ 284 w 322"/>
                  <a:gd name="T33" fmla="*/ 213 h 324"/>
                  <a:gd name="T34" fmla="*/ 284 w 322"/>
                  <a:gd name="T35" fmla="*/ 324 h 324"/>
                  <a:gd name="T36" fmla="*/ 189 w 322"/>
                  <a:gd name="T37" fmla="*/ 305 h 324"/>
                  <a:gd name="T38" fmla="*/ 265 w 322"/>
                  <a:gd name="T39" fmla="*/ 305 h 324"/>
                  <a:gd name="T40" fmla="*/ 265 w 322"/>
                  <a:gd name="T41" fmla="*/ 194 h 324"/>
                  <a:gd name="T42" fmla="*/ 300 w 322"/>
                  <a:gd name="T43" fmla="*/ 194 h 324"/>
                  <a:gd name="T44" fmla="*/ 246 w 322"/>
                  <a:gd name="T45" fmla="*/ 130 h 324"/>
                  <a:gd name="T46" fmla="*/ 246 w 322"/>
                  <a:gd name="T47" fmla="*/ 36 h 324"/>
                  <a:gd name="T48" fmla="*/ 227 w 322"/>
                  <a:gd name="T49" fmla="*/ 36 h 324"/>
                  <a:gd name="T50" fmla="*/ 227 w 322"/>
                  <a:gd name="T51" fmla="*/ 107 h 324"/>
                  <a:gd name="T52" fmla="*/ 161 w 322"/>
                  <a:gd name="T53" fmla="*/ 31 h 324"/>
                  <a:gd name="T54" fmla="*/ 22 w 322"/>
                  <a:gd name="T55" fmla="*/ 194 h 324"/>
                  <a:gd name="T56" fmla="*/ 57 w 322"/>
                  <a:gd name="T57" fmla="*/ 194 h 324"/>
                  <a:gd name="T58" fmla="*/ 57 w 322"/>
                  <a:gd name="T59" fmla="*/ 305 h 324"/>
                  <a:gd name="T60" fmla="*/ 133 w 322"/>
                  <a:gd name="T61" fmla="*/ 305 h 324"/>
                  <a:gd name="T62" fmla="*/ 133 w 322"/>
                  <a:gd name="T63" fmla="*/ 239 h 324"/>
                  <a:gd name="T64" fmla="*/ 189 w 322"/>
                  <a:gd name="T65" fmla="*/ 239 h 324"/>
                  <a:gd name="T66" fmla="*/ 189 w 322"/>
                  <a:gd name="T67" fmla="*/ 305 h 3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322" h="324">
                    <a:moveTo>
                      <a:pt x="284" y="324"/>
                    </a:moveTo>
                    <a:lnTo>
                      <a:pt x="170" y="324"/>
                    </a:lnTo>
                    <a:lnTo>
                      <a:pt x="170" y="258"/>
                    </a:lnTo>
                    <a:lnTo>
                      <a:pt x="152" y="258"/>
                    </a:lnTo>
                    <a:lnTo>
                      <a:pt x="152" y="324"/>
                    </a:lnTo>
                    <a:lnTo>
                      <a:pt x="38" y="324"/>
                    </a:lnTo>
                    <a:lnTo>
                      <a:pt x="38" y="213"/>
                    </a:lnTo>
                    <a:lnTo>
                      <a:pt x="0" y="213"/>
                    </a:lnTo>
                    <a:lnTo>
                      <a:pt x="0" y="189"/>
                    </a:lnTo>
                    <a:lnTo>
                      <a:pt x="161" y="0"/>
                    </a:lnTo>
                    <a:lnTo>
                      <a:pt x="208" y="57"/>
                    </a:lnTo>
                    <a:lnTo>
                      <a:pt x="208" y="17"/>
                    </a:lnTo>
                    <a:lnTo>
                      <a:pt x="265" y="17"/>
                    </a:lnTo>
                    <a:lnTo>
                      <a:pt x="265" y="123"/>
                    </a:lnTo>
                    <a:lnTo>
                      <a:pt x="322" y="189"/>
                    </a:lnTo>
                    <a:lnTo>
                      <a:pt x="322" y="213"/>
                    </a:lnTo>
                    <a:lnTo>
                      <a:pt x="284" y="213"/>
                    </a:lnTo>
                    <a:lnTo>
                      <a:pt x="284" y="324"/>
                    </a:lnTo>
                    <a:close/>
                    <a:moveTo>
                      <a:pt x="189" y="305"/>
                    </a:moveTo>
                    <a:lnTo>
                      <a:pt x="265" y="305"/>
                    </a:lnTo>
                    <a:lnTo>
                      <a:pt x="265" y="194"/>
                    </a:lnTo>
                    <a:lnTo>
                      <a:pt x="300" y="194"/>
                    </a:lnTo>
                    <a:lnTo>
                      <a:pt x="246" y="130"/>
                    </a:lnTo>
                    <a:lnTo>
                      <a:pt x="246" y="36"/>
                    </a:lnTo>
                    <a:lnTo>
                      <a:pt x="227" y="36"/>
                    </a:lnTo>
                    <a:lnTo>
                      <a:pt x="227" y="107"/>
                    </a:lnTo>
                    <a:lnTo>
                      <a:pt x="161" y="31"/>
                    </a:lnTo>
                    <a:lnTo>
                      <a:pt x="22" y="194"/>
                    </a:lnTo>
                    <a:lnTo>
                      <a:pt x="57" y="194"/>
                    </a:lnTo>
                    <a:lnTo>
                      <a:pt x="57" y="305"/>
                    </a:lnTo>
                    <a:lnTo>
                      <a:pt x="133" y="305"/>
                    </a:lnTo>
                    <a:lnTo>
                      <a:pt x="133" y="239"/>
                    </a:lnTo>
                    <a:lnTo>
                      <a:pt x="189" y="239"/>
                    </a:lnTo>
                    <a:lnTo>
                      <a:pt x="189" y="305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1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59" name="Freeform 45">
                <a:extLst>
                  <a:ext uri="{FF2B5EF4-FFF2-40B4-BE49-F238E27FC236}">
                    <a16:creationId xmlns:a16="http://schemas.microsoft.com/office/drawing/2014/main" id="{D2B0A20B-B38D-4BA6-B82C-36472B31C26E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904362" y="5275822"/>
                <a:ext cx="276444" cy="234333"/>
              </a:xfrm>
              <a:custGeom>
                <a:avLst/>
                <a:gdLst>
                  <a:gd name="T0" fmla="*/ 146 w 172"/>
                  <a:gd name="T1" fmla="*/ 146 h 146"/>
                  <a:gd name="T2" fmla="*/ 26 w 172"/>
                  <a:gd name="T3" fmla="*/ 146 h 146"/>
                  <a:gd name="T4" fmla="*/ 0 w 172"/>
                  <a:gd name="T5" fmla="*/ 120 h 146"/>
                  <a:gd name="T6" fmla="*/ 0 w 172"/>
                  <a:gd name="T7" fmla="*/ 26 h 146"/>
                  <a:gd name="T8" fmla="*/ 26 w 172"/>
                  <a:gd name="T9" fmla="*/ 0 h 146"/>
                  <a:gd name="T10" fmla="*/ 58 w 172"/>
                  <a:gd name="T11" fmla="*/ 0 h 146"/>
                  <a:gd name="T12" fmla="*/ 84 w 172"/>
                  <a:gd name="T13" fmla="*/ 25 h 146"/>
                  <a:gd name="T14" fmla="*/ 146 w 172"/>
                  <a:gd name="T15" fmla="*/ 25 h 146"/>
                  <a:gd name="T16" fmla="*/ 172 w 172"/>
                  <a:gd name="T17" fmla="*/ 51 h 146"/>
                  <a:gd name="T18" fmla="*/ 172 w 172"/>
                  <a:gd name="T19" fmla="*/ 120 h 146"/>
                  <a:gd name="T20" fmla="*/ 146 w 172"/>
                  <a:gd name="T21" fmla="*/ 146 h 146"/>
                  <a:gd name="T22" fmla="*/ 26 w 172"/>
                  <a:gd name="T23" fmla="*/ 8 h 146"/>
                  <a:gd name="T24" fmla="*/ 8 w 172"/>
                  <a:gd name="T25" fmla="*/ 26 h 146"/>
                  <a:gd name="T26" fmla="*/ 8 w 172"/>
                  <a:gd name="T27" fmla="*/ 120 h 146"/>
                  <a:gd name="T28" fmla="*/ 26 w 172"/>
                  <a:gd name="T29" fmla="*/ 138 h 146"/>
                  <a:gd name="T30" fmla="*/ 146 w 172"/>
                  <a:gd name="T31" fmla="*/ 138 h 146"/>
                  <a:gd name="T32" fmla="*/ 164 w 172"/>
                  <a:gd name="T33" fmla="*/ 120 h 146"/>
                  <a:gd name="T34" fmla="*/ 164 w 172"/>
                  <a:gd name="T35" fmla="*/ 51 h 146"/>
                  <a:gd name="T36" fmla="*/ 146 w 172"/>
                  <a:gd name="T37" fmla="*/ 33 h 146"/>
                  <a:gd name="T38" fmla="*/ 76 w 172"/>
                  <a:gd name="T39" fmla="*/ 33 h 146"/>
                  <a:gd name="T40" fmla="*/ 76 w 172"/>
                  <a:gd name="T41" fmla="*/ 26 h 146"/>
                  <a:gd name="T42" fmla="*/ 58 w 172"/>
                  <a:gd name="T43" fmla="*/ 8 h 146"/>
                  <a:gd name="T44" fmla="*/ 26 w 172"/>
                  <a:gd name="T45" fmla="*/ 8 h 1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172" h="146">
                    <a:moveTo>
                      <a:pt x="146" y="146"/>
                    </a:moveTo>
                    <a:cubicBezTo>
                      <a:pt x="26" y="146"/>
                      <a:pt x="26" y="146"/>
                      <a:pt x="26" y="146"/>
                    </a:cubicBezTo>
                    <a:cubicBezTo>
                      <a:pt x="12" y="146"/>
                      <a:pt x="0" y="135"/>
                      <a:pt x="0" y="120"/>
                    </a:cubicBezTo>
                    <a:cubicBezTo>
                      <a:pt x="0" y="26"/>
                      <a:pt x="0" y="26"/>
                      <a:pt x="0" y="26"/>
                    </a:cubicBezTo>
                    <a:cubicBezTo>
                      <a:pt x="0" y="12"/>
                      <a:pt x="12" y="0"/>
                      <a:pt x="26" y="0"/>
                    </a:cubicBezTo>
                    <a:cubicBezTo>
                      <a:pt x="58" y="0"/>
                      <a:pt x="58" y="0"/>
                      <a:pt x="58" y="0"/>
                    </a:cubicBezTo>
                    <a:cubicBezTo>
                      <a:pt x="72" y="0"/>
                      <a:pt x="83" y="11"/>
                      <a:pt x="84" y="25"/>
                    </a:cubicBezTo>
                    <a:cubicBezTo>
                      <a:pt x="146" y="25"/>
                      <a:pt x="146" y="25"/>
                      <a:pt x="146" y="25"/>
                    </a:cubicBezTo>
                    <a:cubicBezTo>
                      <a:pt x="160" y="25"/>
                      <a:pt x="172" y="37"/>
                      <a:pt x="172" y="51"/>
                    </a:cubicBezTo>
                    <a:cubicBezTo>
                      <a:pt x="172" y="120"/>
                      <a:pt x="172" y="120"/>
                      <a:pt x="172" y="120"/>
                    </a:cubicBezTo>
                    <a:cubicBezTo>
                      <a:pt x="172" y="135"/>
                      <a:pt x="160" y="146"/>
                      <a:pt x="146" y="146"/>
                    </a:cubicBezTo>
                    <a:close/>
                    <a:moveTo>
                      <a:pt x="26" y="8"/>
                    </a:moveTo>
                    <a:cubicBezTo>
                      <a:pt x="16" y="8"/>
                      <a:pt x="8" y="16"/>
                      <a:pt x="8" y="26"/>
                    </a:cubicBezTo>
                    <a:cubicBezTo>
                      <a:pt x="8" y="120"/>
                      <a:pt x="8" y="120"/>
                      <a:pt x="8" y="120"/>
                    </a:cubicBezTo>
                    <a:cubicBezTo>
                      <a:pt x="8" y="130"/>
                      <a:pt x="16" y="138"/>
                      <a:pt x="26" y="138"/>
                    </a:cubicBezTo>
                    <a:cubicBezTo>
                      <a:pt x="146" y="138"/>
                      <a:pt x="146" y="138"/>
                      <a:pt x="146" y="138"/>
                    </a:cubicBezTo>
                    <a:cubicBezTo>
                      <a:pt x="156" y="138"/>
                      <a:pt x="164" y="130"/>
                      <a:pt x="164" y="120"/>
                    </a:cubicBezTo>
                    <a:cubicBezTo>
                      <a:pt x="164" y="51"/>
                      <a:pt x="164" y="51"/>
                      <a:pt x="164" y="51"/>
                    </a:cubicBezTo>
                    <a:cubicBezTo>
                      <a:pt x="164" y="41"/>
                      <a:pt x="156" y="33"/>
                      <a:pt x="146" y="33"/>
                    </a:cubicBezTo>
                    <a:cubicBezTo>
                      <a:pt x="76" y="33"/>
                      <a:pt x="76" y="33"/>
                      <a:pt x="76" y="33"/>
                    </a:cubicBezTo>
                    <a:cubicBezTo>
                      <a:pt x="76" y="26"/>
                      <a:pt x="76" y="26"/>
                      <a:pt x="76" y="26"/>
                    </a:cubicBezTo>
                    <a:cubicBezTo>
                      <a:pt x="76" y="16"/>
                      <a:pt x="68" y="8"/>
                      <a:pt x="58" y="8"/>
                    </a:cubicBezTo>
                    <a:lnTo>
                      <a:pt x="26" y="8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1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60" name="Freeform 23">
                <a:extLst>
                  <a:ext uri="{FF2B5EF4-FFF2-40B4-BE49-F238E27FC236}">
                    <a16:creationId xmlns:a16="http://schemas.microsoft.com/office/drawing/2014/main" id="{5B72220A-2959-420C-9FFB-BE2171481A32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6330674" y="4627373"/>
                <a:ext cx="259501" cy="280609"/>
              </a:xfrm>
              <a:custGeom>
                <a:avLst/>
                <a:gdLst>
                  <a:gd name="T0" fmla="*/ 39 w 177"/>
                  <a:gd name="T1" fmla="*/ 191 h 191"/>
                  <a:gd name="T2" fmla="*/ 0 w 177"/>
                  <a:gd name="T3" fmla="*/ 166 h 191"/>
                  <a:gd name="T4" fmla="*/ 39 w 177"/>
                  <a:gd name="T5" fmla="*/ 141 h 191"/>
                  <a:gd name="T6" fmla="*/ 56 w 177"/>
                  <a:gd name="T7" fmla="*/ 143 h 191"/>
                  <a:gd name="T8" fmla="*/ 56 w 177"/>
                  <a:gd name="T9" fmla="*/ 43 h 191"/>
                  <a:gd name="T10" fmla="*/ 67 w 177"/>
                  <a:gd name="T11" fmla="*/ 29 h 191"/>
                  <a:gd name="T12" fmla="*/ 158 w 177"/>
                  <a:gd name="T13" fmla="*/ 1 h 191"/>
                  <a:gd name="T14" fmla="*/ 162 w 177"/>
                  <a:gd name="T15" fmla="*/ 0 h 191"/>
                  <a:gd name="T16" fmla="*/ 177 w 177"/>
                  <a:gd name="T17" fmla="*/ 15 h 191"/>
                  <a:gd name="T18" fmla="*/ 177 w 177"/>
                  <a:gd name="T19" fmla="*/ 138 h 191"/>
                  <a:gd name="T20" fmla="*/ 138 w 177"/>
                  <a:gd name="T21" fmla="*/ 163 h 191"/>
                  <a:gd name="T22" fmla="*/ 98 w 177"/>
                  <a:gd name="T23" fmla="*/ 138 h 191"/>
                  <a:gd name="T24" fmla="*/ 138 w 177"/>
                  <a:gd name="T25" fmla="*/ 113 h 191"/>
                  <a:gd name="T26" fmla="*/ 155 w 177"/>
                  <a:gd name="T27" fmla="*/ 115 h 191"/>
                  <a:gd name="T28" fmla="*/ 155 w 177"/>
                  <a:gd name="T29" fmla="*/ 68 h 191"/>
                  <a:gd name="T30" fmla="*/ 78 w 177"/>
                  <a:gd name="T31" fmla="*/ 91 h 191"/>
                  <a:gd name="T32" fmla="*/ 78 w 177"/>
                  <a:gd name="T33" fmla="*/ 166 h 191"/>
                  <a:gd name="T34" fmla="*/ 39 w 177"/>
                  <a:gd name="T35" fmla="*/ 191 h 191"/>
                  <a:gd name="T36" fmla="*/ 39 w 177"/>
                  <a:gd name="T37" fmla="*/ 149 h 191"/>
                  <a:gd name="T38" fmla="*/ 8 w 177"/>
                  <a:gd name="T39" fmla="*/ 166 h 191"/>
                  <a:gd name="T40" fmla="*/ 39 w 177"/>
                  <a:gd name="T41" fmla="*/ 183 h 191"/>
                  <a:gd name="T42" fmla="*/ 70 w 177"/>
                  <a:gd name="T43" fmla="*/ 166 h 191"/>
                  <a:gd name="T44" fmla="*/ 70 w 177"/>
                  <a:gd name="T45" fmla="*/ 85 h 191"/>
                  <a:gd name="T46" fmla="*/ 163 w 177"/>
                  <a:gd name="T47" fmla="*/ 57 h 191"/>
                  <a:gd name="T48" fmla="*/ 163 w 177"/>
                  <a:gd name="T49" fmla="*/ 127 h 191"/>
                  <a:gd name="T50" fmla="*/ 157 w 177"/>
                  <a:gd name="T51" fmla="*/ 125 h 191"/>
                  <a:gd name="T52" fmla="*/ 138 w 177"/>
                  <a:gd name="T53" fmla="*/ 121 h 191"/>
                  <a:gd name="T54" fmla="*/ 106 w 177"/>
                  <a:gd name="T55" fmla="*/ 138 h 191"/>
                  <a:gd name="T56" fmla="*/ 138 w 177"/>
                  <a:gd name="T57" fmla="*/ 155 h 191"/>
                  <a:gd name="T58" fmla="*/ 169 w 177"/>
                  <a:gd name="T59" fmla="*/ 138 h 191"/>
                  <a:gd name="T60" fmla="*/ 169 w 177"/>
                  <a:gd name="T61" fmla="*/ 15 h 191"/>
                  <a:gd name="T62" fmla="*/ 162 w 177"/>
                  <a:gd name="T63" fmla="*/ 8 h 191"/>
                  <a:gd name="T64" fmla="*/ 160 w 177"/>
                  <a:gd name="T65" fmla="*/ 9 h 191"/>
                  <a:gd name="T66" fmla="*/ 69 w 177"/>
                  <a:gd name="T67" fmla="*/ 37 h 191"/>
                  <a:gd name="T68" fmla="*/ 64 w 177"/>
                  <a:gd name="T69" fmla="*/ 43 h 191"/>
                  <a:gd name="T70" fmla="*/ 64 w 177"/>
                  <a:gd name="T71" fmla="*/ 155 h 191"/>
                  <a:gd name="T72" fmla="*/ 59 w 177"/>
                  <a:gd name="T73" fmla="*/ 153 h 191"/>
                  <a:gd name="T74" fmla="*/ 39 w 177"/>
                  <a:gd name="T75" fmla="*/ 149 h 1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177" h="191">
                    <a:moveTo>
                      <a:pt x="39" y="191"/>
                    </a:moveTo>
                    <a:cubicBezTo>
                      <a:pt x="27" y="191"/>
                      <a:pt x="0" y="185"/>
                      <a:pt x="0" y="166"/>
                    </a:cubicBezTo>
                    <a:cubicBezTo>
                      <a:pt x="0" y="147"/>
                      <a:pt x="27" y="141"/>
                      <a:pt x="39" y="141"/>
                    </a:cubicBezTo>
                    <a:cubicBezTo>
                      <a:pt x="45" y="141"/>
                      <a:pt x="51" y="142"/>
                      <a:pt x="56" y="143"/>
                    </a:cubicBezTo>
                    <a:cubicBezTo>
                      <a:pt x="56" y="43"/>
                      <a:pt x="56" y="43"/>
                      <a:pt x="56" y="43"/>
                    </a:cubicBezTo>
                    <a:cubicBezTo>
                      <a:pt x="56" y="37"/>
                      <a:pt x="60" y="31"/>
                      <a:pt x="67" y="29"/>
                    </a:cubicBezTo>
                    <a:cubicBezTo>
                      <a:pt x="158" y="1"/>
                      <a:pt x="158" y="1"/>
                      <a:pt x="158" y="1"/>
                    </a:cubicBezTo>
                    <a:cubicBezTo>
                      <a:pt x="159" y="1"/>
                      <a:pt x="160" y="0"/>
                      <a:pt x="162" y="0"/>
                    </a:cubicBezTo>
                    <a:cubicBezTo>
                      <a:pt x="170" y="0"/>
                      <a:pt x="177" y="7"/>
                      <a:pt x="177" y="15"/>
                    </a:cubicBezTo>
                    <a:cubicBezTo>
                      <a:pt x="177" y="138"/>
                      <a:pt x="177" y="138"/>
                      <a:pt x="177" y="138"/>
                    </a:cubicBezTo>
                    <a:cubicBezTo>
                      <a:pt x="177" y="157"/>
                      <a:pt x="150" y="163"/>
                      <a:pt x="138" y="163"/>
                    </a:cubicBezTo>
                    <a:cubicBezTo>
                      <a:pt x="125" y="163"/>
                      <a:pt x="98" y="157"/>
                      <a:pt x="98" y="138"/>
                    </a:cubicBezTo>
                    <a:cubicBezTo>
                      <a:pt x="98" y="119"/>
                      <a:pt x="125" y="113"/>
                      <a:pt x="138" y="113"/>
                    </a:cubicBezTo>
                    <a:cubicBezTo>
                      <a:pt x="144" y="113"/>
                      <a:pt x="149" y="114"/>
                      <a:pt x="155" y="115"/>
                    </a:cubicBezTo>
                    <a:cubicBezTo>
                      <a:pt x="155" y="68"/>
                      <a:pt x="155" y="68"/>
                      <a:pt x="155" y="68"/>
                    </a:cubicBezTo>
                    <a:cubicBezTo>
                      <a:pt x="78" y="91"/>
                      <a:pt x="78" y="91"/>
                      <a:pt x="78" y="91"/>
                    </a:cubicBezTo>
                    <a:cubicBezTo>
                      <a:pt x="78" y="166"/>
                      <a:pt x="78" y="166"/>
                      <a:pt x="78" y="166"/>
                    </a:cubicBezTo>
                    <a:cubicBezTo>
                      <a:pt x="78" y="185"/>
                      <a:pt x="52" y="191"/>
                      <a:pt x="39" y="191"/>
                    </a:cubicBezTo>
                    <a:close/>
                    <a:moveTo>
                      <a:pt x="39" y="149"/>
                    </a:moveTo>
                    <a:cubicBezTo>
                      <a:pt x="28" y="149"/>
                      <a:pt x="8" y="154"/>
                      <a:pt x="8" y="166"/>
                    </a:cubicBezTo>
                    <a:cubicBezTo>
                      <a:pt x="8" y="178"/>
                      <a:pt x="28" y="183"/>
                      <a:pt x="39" y="183"/>
                    </a:cubicBezTo>
                    <a:cubicBezTo>
                      <a:pt x="50" y="183"/>
                      <a:pt x="70" y="178"/>
                      <a:pt x="70" y="166"/>
                    </a:cubicBezTo>
                    <a:cubicBezTo>
                      <a:pt x="70" y="85"/>
                      <a:pt x="70" y="85"/>
                      <a:pt x="70" y="85"/>
                    </a:cubicBezTo>
                    <a:cubicBezTo>
                      <a:pt x="163" y="57"/>
                      <a:pt x="163" y="57"/>
                      <a:pt x="163" y="57"/>
                    </a:cubicBezTo>
                    <a:cubicBezTo>
                      <a:pt x="163" y="127"/>
                      <a:pt x="163" y="127"/>
                      <a:pt x="163" y="127"/>
                    </a:cubicBezTo>
                    <a:cubicBezTo>
                      <a:pt x="157" y="125"/>
                      <a:pt x="157" y="125"/>
                      <a:pt x="157" y="125"/>
                    </a:cubicBezTo>
                    <a:cubicBezTo>
                      <a:pt x="151" y="122"/>
                      <a:pt x="145" y="121"/>
                      <a:pt x="138" y="121"/>
                    </a:cubicBezTo>
                    <a:cubicBezTo>
                      <a:pt x="127" y="121"/>
                      <a:pt x="106" y="126"/>
                      <a:pt x="106" y="138"/>
                    </a:cubicBezTo>
                    <a:cubicBezTo>
                      <a:pt x="106" y="150"/>
                      <a:pt x="127" y="155"/>
                      <a:pt x="138" y="155"/>
                    </a:cubicBezTo>
                    <a:cubicBezTo>
                      <a:pt x="148" y="155"/>
                      <a:pt x="169" y="150"/>
                      <a:pt x="169" y="138"/>
                    </a:cubicBezTo>
                    <a:cubicBezTo>
                      <a:pt x="169" y="15"/>
                      <a:pt x="169" y="15"/>
                      <a:pt x="169" y="15"/>
                    </a:cubicBezTo>
                    <a:cubicBezTo>
                      <a:pt x="169" y="11"/>
                      <a:pt x="166" y="8"/>
                      <a:pt x="162" y="8"/>
                    </a:cubicBezTo>
                    <a:cubicBezTo>
                      <a:pt x="161" y="8"/>
                      <a:pt x="161" y="8"/>
                      <a:pt x="160" y="9"/>
                    </a:cubicBezTo>
                    <a:cubicBezTo>
                      <a:pt x="69" y="37"/>
                      <a:pt x="69" y="37"/>
                      <a:pt x="69" y="37"/>
                    </a:cubicBezTo>
                    <a:cubicBezTo>
                      <a:pt x="66" y="38"/>
                      <a:pt x="64" y="40"/>
                      <a:pt x="64" y="43"/>
                    </a:cubicBezTo>
                    <a:cubicBezTo>
                      <a:pt x="64" y="155"/>
                      <a:pt x="64" y="155"/>
                      <a:pt x="64" y="155"/>
                    </a:cubicBezTo>
                    <a:cubicBezTo>
                      <a:pt x="59" y="153"/>
                      <a:pt x="59" y="153"/>
                      <a:pt x="59" y="153"/>
                    </a:cubicBezTo>
                    <a:cubicBezTo>
                      <a:pt x="53" y="150"/>
                      <a:pt x="46" y="149"/>
                      <a:pt x="39" y="149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1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38" name="组合 47">
              <a:extLst>
                <a:ext uri="{FF2B5EF4-FFF2-40B4-BE49-F238E27FC236}">
                  <a16:creationId xmlns:a16="http://schemas.microsoft.com/office/drawing/2014/main" id="{77FE70D2-98E8-4027-872B-D6E53484BFAF}"/>
                </a:ext>
              </a:extLst>
            </p:cNvPr>
            <p:cNvGrpSpPr/>
            <p:nvPr/>
          </p:nvGrpSpPr>
          <p:grpSpPr>
            <a:xfrm>
              <a:off x="4673637" y="976868"/>
              <a:ext cx="668134" cy="668134"/>
              <a:chOff x="4673637" y="976868"/>
              <a:chExt cx="668134" cy="668134"/>
            </a:xfrm>
          </p:grpSpPr>
          <p:sp>
            <p:nvSpPr>
              <p:cNvPr id="39" name="Oval 10">
                <a:extLst>
                  <a:ext uri="{FF2B5EF4-FFF2-40B4-BE49-F238E27FC236}">
                    <a16:creationId xmlns:a16="http://schemas.microsoft.com/office/drawing/2014/main" id="{3F3491D6-AEE4-4FD7-82D8-B33801CA9671}"/>
                  </a:ext>
                </a:extLst>
              </p:cNvPr>
              <p:cNvSpPr/>
              <p:nvPr/>
            </p:nvSpPr>
            <p:spPr>
              <a:xfrm>
                <a:off x="4673637" y="976868"/>
                <a:ext cx="668134" cy="668134"/>
              </a:xfrm>
              <a:prstGeom prst="ellipse">
                <a:avLst/>
              </a:prstGeom>
              <a:solidFill>
                <a:schemeClr val="bg2"/>
              </a:solidFill>
              <a:ln w="76200">
                <a:solidFill>
                  <a:schemeClr val="accent1"/>
                </a:solidFill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1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40" name="Freeform 254">
                <a:extLst>
                  <a:ext uri="{FF2B5EF4-FFF2-40B4-BE49-F238E27FC236}">
                    <a16:creationId xmlns:a16="http://schemas.microsoft.com/office/drawing/2014/main" id="{48D450A6-3185-4DFA-8534-12E9A0503380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849399" y="1202631"/>
                <a:ext cx="316610" cy="236835"/>
              </a:xfrm>
              <a:custGeom>
                <a:avLst/>
                <a:gdLst>
                  <a:gd name="T0" fmla="*/ 202 w 215"/>
                  <a:gd name="T1" fmla="*/ 24 h 161"/>
                  <a:gd name="T2" fmla="*/ 54 w 215"/>
                  <a:gd name="T3" fmla="*/ 9 h 161"/>
                  <a:gd name="T4" fmla="*/ 50 w 215"/>
                  <a:gd name="T5" fmla="*/ 4 h 161"/>
                  <a:gd name="T6" fmla="*/ 48 w 215"/>
                  <a:gd name="T7" fmla="*/ 2 h 161"/>
                  <a:gd name="T8" fmla="*/ 46 w 215"/>
                  <a:gd name="T9" fmla="*/ 1 h 161"/>
                  <a:gd name="T10" fmla="*/ 43 w 215"/>
                  <a:gd name="T11" fmla="*/ 1 h 161"/>
                  <a:gd name="T12" fmla="*/ 14 w 215"/>
                  <a:gd name="T13" fmla="*/ 0 h 161"/>
                  <a:gd name="T14" fmla="*/ 14 w 215"/>
                  <a:gd name="T15" fmla="*/ 27 h 161"/>
                  <a:gd name="T16" fmla="*/ 41 w 215"/>
                  <a:gd name="T17" fmla="*/ 44 h 161"/>
                  <a:gd name="T18" fmla="*/ 64 w 215"/>
                  <a:gd name="T19" fmla="*/ 97 h 161"/>
                  <a:gd name="T20" fmla="*/ 68 w 215"/>
                  <a:gd name="T21" fmla="*/ 106 h 161"/>
                  <a:gd name="T22" fmla="*/ 77 w 215"/>
                  <a:gd name="T23" fmla="*/ 115 h 161"/>
                  <a:gd name="T24" fmla="*/ 174 w 215"/>
                  <a:gd name="T25" fmla="*/ 115 h 161"/>
                  <a:gd name="T26" fmla="*/ 183 w 215"/>
                  <a:gd name="T27" fmla="*/ 106 h 161"/>
                  <a:gd name="T28" fmla="*/ 211 w 215"/>
                  <a:gd name="T29" fmla="*/ 28 h 161"/>
                  <a:gd name="T30" fmla="*/ 177 w 215"/>
                  <a:gd name="T31" fmla="*/ 100 h 161"/>
                  <a:gd name="T32" fmla="*/ 176 w 215"/>
                  <a:gd name="T33" fmla="*/ 103 h 161"/>
                  <a:gd name="T34" fmla="*/ 170 w 215"/>
                  <a:gd name="T35" fmla="*/ 107 h 161"/>
                  <a:gd name="T36" fmla="*/ 166 w 215"/>
                  <a:gd name="T37" fmla="*/ 108 h 161"/>
                  <a:gd name="T38" fmla="*/ 81 w 215"/>
                  <a:gd name="T39" fmla="*/ 107 h 161"/>
                  <a:gd name="T40" fmla="*/ 75 w 215"/>
                  <a:gd name="T41" fmla="*/ 99 h 161"/>
                  <a:gd name="T42" fmla="*/ 52 w 215"/>
                  <a:gd name="T43" fmla="*/ 51 h 161"/>
                  <a:gd name="T44" fmla="*/ 38 w 215"/>
                  <a:gd name="T45" fmla="*/ 20 h 161"/>
                  <a:gd name="T46" fmla="*/ 8 w 215"/>
                  <a:gd name="T47" fmla="*/ 14 h 161"/>
                  <a:gd name="T48" fmla="*/ 42 w 215"/>
                  <a:gd name="T49" fmla="*/ 8 h 161"/>
                  <a:gd name="T50" fmla="*/ 44 w 215"/>
                  <a:gd name="T51" fmla="*/ 9 h 161"/>
                  <a:gd name="T52" fmla="*/ 45 w 215"/>
                  <a:gd name="T53" fmla="*/ 10 h 161"/>
                  <a:gd name="T54" fmla="*/ 47 w 215"/>
                  <a:gd name="T55" fmla="*/ 12 h 161"/>
                  <a:gd name="T56" fmla="*/ 202 w 215"/>
                  <a:gd name="T57" fmla="*/ 31 h 161"/>
                  <a:gd name="T58" fmla="*/ 199 w 215"/>
                  <a:gd name="T59" fmla="*/ 51 h 161"/>
                  <a:gd name="T60" fmla="*/ 77 w 215"/>
                  <a:gd name="T61" fmla="*/ 142 h 161"/>
                  <a:gd name="T62" fmla="*/ 115 w 215"/>
                  <a:gd name="T63" fmla="*/ 142 h 161"/>
                  <a:gd name="T64" fmla="*/ 96 w 215"/>
                  <a:gd name="T65" fmla="*/ 154 h 161"/>
                  <a:gd name="T66" fmla="*/ 96 w 215"/>
                  <a:gd name="T67" fmla="*/ 130 h 161"/>
                  <a:gd name="T68" fmla="*/ 96 w 215"/>
                  <a:gd name="T69" fmla="*/ 154 h 161"/>
                  <a:gd name="T70" fmla="*/ 142 w 215"/>
                  <a:gd name="T71" fmla="*/ 142 h 161"/>
                  <a:gd name="T72" fmla="*/ 180 w 215"/>
                  <a:gd name="T73" fmla="*/ 142 h 161"/>
                  <a:gd name="T74" fmla="*/ 161 w 215"/>
                  <a:gd name="T75" fmla="*/ 154 h 161"/>
                  <a:gd name="T76" fmla="*/ 161 w 215"/>
                  <a:gd name="T77" fmla="*/ 130 h 161"/>
                  <a:gd name="T78" fmla="*/ 161 w 215"/>
                  <a:gd name="T79" fmla="*/ 154 h 1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215" h="161">
                    <a:moveTo>
                      <a:pt x="211" y="28"/>
                    </a:moveTo>
                    <a:cubicBezTo>
                      <a:pt x="209" y="26"/>
                      <a:pt x="207" y="24"/>
                      <a:pt x="202" y="24"/>
                    </a:cubicBezTo>
                    <a:cubicBezTo>
                      <a:pt x="61" y="24"/>
                      <a:pt x="61" y="24"/>
                      <a:pt x="61" y="24"/>
                    </a:cubicBezTo>
                    <a:cubicBezTo>
                      <a:pt x="54" y="9"/>
                      <a:pt x="54" y="9"/>
                      <a:pt x="54" y="9"/>
                    </a:cubicBezTo>
                    <a:cubicBezTo>
                      <a:pt x="54" y="8"/>
                      <a:pt x="53" y="7"/>
                      <a:pt x="52" y="6"/>
                    </a:cubicBezTo>
                    <a:cubicBezTo>
                      <a:pt x="52" y="5"/>
                      <a:pt x="51" y="5"/>
                      <a:pt x="50" y="4"/>
                    </a:cubicBezTo>
                    <a:cubicBezTo>
                      <a:pt x="50" y="3"/>
                      <a:pt x="49" y="3"/>
                      <a:pt x="49" y="2"/>
                    </a:cubicBezTo>
                    <a:cubicBezTo>
                      <a:pt x="48" y="2"/>
                      <a:pt x="48" y="2"/>
                      <a:pt x="48" y="2"/>
                    </a:cubicBezTo>
                    <a:cubicBezTo>
                      <a:pt x="48" y="2"/>
                      <a:pt x="47" y="2"/>
                      <a:pt x="46" y="1"/>
                    </a:cubicBezTo>
                    <a:cubicBezTo>
                      <a:pt x="46" y="1"/>
                      <a:pt x="46" y="1"/>
                      <a:pt x="46" y="1"/>
                    </a:cubicBezTo>
                    <a:cubicBezTo>
                      <a:pt x="45" y="1"/>
                      <a:pt x="44" y="1"/>
                      <a:pt x="44" y="1"/>
                    </a:cubicBezTo>
                    <a:cubicBezTo>
                      <a:pt x="43" y="1"/>
                      <a:pt x="43" y="1"/>
                      <a:pt x="43" y="1"/>
                    </a:cubicBezTo>
                    <a:cubicBezTo>
                      <a:pt x="42" y="0"/>
                      <a:pt x="42" y="0"/>
                      <a:pt x="42" y="0"/>
                    </a:cubicBezTo>
                    <a:cubicBezTo>
                      <a:pt x="14" y="0"/>
                      <a:pt x="14" y="0"/>
                      <a:pt x="14" y="0"/>
                    </a:cubicBezTo>
                    <a:cubicBezTo>
                      <a:pt x="6" y="0"/>
                      <a:pt x="0" y="6"/>
                      <a:pt x="0" y="14"/>
                    </a:cubicBezTo>
                    <a:cubicBezTo>
                      <a:pt x="0" y="21"/>
                      <a:pt x="6" y="27"/>
                      <a:pt x="14" y="27"/>
                    </a:cubicBezTo>
                    <a:cubicBezTo>
                      <a:pt x="33" y="27"/>
                      <a:pt x="33" y="27"/>
                      <a:pt x="33" y="27"/>
                    </a:cubicBezTo>
                    <a:cubicBezTo>
                      <a:pt x="41" y="44"/>
                      <a:pt x="41" y="44"/>
                      <a:pt x="41" y="44"/>
                    </a:cubicBezTo>
                    <a:cubicBezTo>
                      <a:pt x="42" y="49"/>
                      <a:pt x="45" y="54"/>
                      <a:pt x="45" y="54"/>
                    </a:cubicBezTo>
                    <a:cubicBezTo>
                      <a:pt x="64" y="97"/>
                      <a:pt x="64" y="97"/>
                      <a:pt x="64" y="97"/>
                    </a:cubicBezTo>
                    <a:cubicBezTo>
                      <a:pt x="64" y="97"/>
                      <a:pt x="64" y="98"/>
                      <a:pt x="65" y="98"/>
                    </a:cubicBezTo>
                    <a:cubicBezTo>
                      <a:pt x="68" y="106"/>
                      <a:pt x="68" y="106"/>
                      <a:pt x="68" y="106"/>
                    </a:cubicBezTo>
                    <a:cubicBezTo>
                      <a:pt x="70" y="110"/>
                      <a:pt x="73" y="113"/>
                      <a:pt x="78" y="115"/>
                    </a:cubicBezTo>
                    <a:cubicBezTo>
                      <a:pt x="77" y="115"/>
                      <a:pt x="77" y="115"/>
                      <a:pt x="77" y="115"/>
                    </a:cubicBezTo>
                    <a:cubicBezTo>
                      <a:pt x="170" y="115"/>
                      <a:pt x="170" y="115"/>
                      <a:pt x="170" y="115"/>
                    </a:cubicBezTo>
                    <a:cubicBezTo>
                      <a:pt x="174" y="115"/>
                      <a:pt x="174" y="115"/>
                      <a:pt x="174" y="115"/>
                    </a:cubicBezTo>
                    <a:cubicBezTo>
                      <a:pt x="174" y="115"/>
                      <a:pt x="174" y="115"/>
                      <a:pt x="174" y="115"/>
                    </a:cubicBezTo>
                    <a:cubicBezTo>
                      <a:pt x="178" y="113"/>
                      <a:pt x="182" y="110"/>
                      <a:pt x="183" y="106"/>
                    </a:cubicBezTo>
                    <a:cubicBezTo>
                      <a:pt x="206" y="54"/>
                      <a:pt x="206" y="54"/>
                      <a:pt x="206" y="54"/>
                    </a:cubicBezTo>
                    <a:cubicBezTo>
                      <a:pt x="208" y="51"/>
                      <a:pt x="215" y="36"/>
                      <a:pt x="211" y="28"/>
                    </a:cubicBezTo>
                    <a:close/>
                    <a:moveTo>
                      <a:pt x="199" y="51"/>
                    </a:moveTo>
                    <a:cubicBezTo>
                      <a:pt x="177" y="100"/>
                      <a:pt x="177" y="100"/>
                      <a:pt x="177" y="100"/>
                    </a:cubicBezTo>
                    <a:cubicBezTo>
                      <a:pt x="177" y="99"/>
                      <a:pt x="177" y="99"/>
                      <a:pt x="177" y="99"/>
                    </a:cubicBezTo>
                    <a:cubicBezTo>
                      <a:pt x="176" y="103"/>
                      <a:pt x="176" y="103"/>
                      <a:pt x="176" y="103"/>
                    </a:cubicBezTo>
                    <a:cubicBezTo>
                      <a:pt x="175" y="106"/>
                      <a:pt x="173" y="107"/>
                      <a:pt x="170" y="107"/>
                    </a:cubicBezTo>
                    <a:cubicBezTo>
                      <a:pt x="170" y="107"/>
                      <a:pt x="170" y="107"/>
                      <a:pt x="170" y="107"/>
                    </a:cubicBezTo>
                    <a:cubicBezTo>
                      <a:pt x="166" y="107"/>
                      <a:pt x="166" y="107"/>
                      <a:pt x="166" y="107"/>
                    </a:cubicBezTo>
                    <a:cubicBezTo>
                      <a:pt x="166" y="108"/>
                      <a:pt x="166" y="108"/>
                      <a:pt x="166" y="108"/>
                    </a:cubicBezTo>
                    <a:cubicBezTo>
                      <a:pt x="85" y="108"/>
                      <a:pt x="85" y="108"/>
                      <a:pt x="85" y="108"/>
                    </a:cubicBezTo>
                    <a:cubicBezTo>
                      <a:pt x="81" y="107"/>
                      <a:pt x="81" y="107"/>
                      <a:pt x="81" y="107"/>
                    </a:cubicBezTo>
                    <a:cubicBezTo>
                      <a:pt x="79" y="107"/>
                      <a:pt x="76" y="106"/>
                      <a:pt x="76" y="103"/>
                    </a:cubicBezTo>
                    <a:cubicBezTo>
                      <a:pt x="75" y="99"/>
                      <a:pt x="75" y="99"/>
                      <a:pt x="75" y="99"/>
                    </a:cubicBezTo>
                    <a:cubicBezTo>
                      <a:pt x="74" y="100"/>
                      <a:pt x="74" y="100"/>
                      <a:pt x="74" y="100"/>
                    </a:cubicBezTo>
                    <a:cubicBezTo>
                      <a:pt x="52" y="51"/>
                      <a:pt x="52" y="51"/>
                      <a:pt x="52" y="51"/>
                    </a:cubicBezTo>
                    <a:cubicBezTo>
                      <a:pt x="52" y="51"/>
                      <a:pt x="49" y="46"/>
                      <a:pt x="48" y="41"/>
                    </a:cubicBezTo>
                    <a:cubicBezTo>
                      <a:pt x="38" y="20"/>
                      <a:pt x="38" y="20"/>
                      <a:pt x="38" y="20"/>
                    </a:cubicBezTo>
                    <a:cubicBezTo>
                      <a:pt x="14" y="20"/>
                      <a:pt x="14" y="20"/>
                      <a:pt x="14" y="20"/>
                    </a:cubicBezTo>
                    <a:cubicBezTo>
                      <a:pt x="11" y="20"/>
                      <a:pt x="8" y="17"/>
                      <a:pt x="8" y="14"/>
                    </a:cubicBezTo>
                    <a:cubicBezTo>
                      <a:pt x="8" y="11"/>
                      <a:pt x="11" y="8"/>
                      <a:pt x="14" y="8"/>
                    </a:cubicBezTo>
                    <a:cubicBezTo>
                      <a:pt x="42" y="8"/>
                      <a:pt x="42" y="8"/>
                      <a:pt x="42" y="8"/>
                    </a:cubicBezTo>
                    <a:cubicBezTo>
                      <a:pt x="43" y="8"/>
                      <a:pt x="43" y="8"/>
                      <a:pt x="43" y="8"/>
                    </a:cubicBezTo>
                    <a:cubicBezTo>
                      <a:pt x="43" y="8"/>
                      <a:pt x="43" y="8"/>
                      <a:pt x="44" y="9"/>
                    </a:cubicBezTo>
                    <a:cubicBezTo>
                      <a:pt x="44" y="9"/>
                      <a:pt x="44" y="9"/>
                      <a:pt x="45" y="9"/>
                    </a:cubicBezTo>
                    <a:cubicBezTo>
                      <a:pt x="45" y="9"/>
                      <a:pt x="45" y="9"/>
                      <a:pt x="45" y="10"/>
                    </a:cubicBezTo>
                    <a:cubicBezTo>
                      <a:pt x="46" y="10"/>
                      <a:pt x="46" y="10"/>
                      <a:pt x="46" y="10"/>
                    </a:cubicBezTo>
                    <a:cubicBezTo>
                      <a:pt x="47" y="11"/>
                      <a:pt x="47" y="11"/>
                      <a:pt x="47" y="12"/>
                    </a:cubicBezTo>
                    <a:cubicBezTo>
                      <a:pt x="56" y="31"/>
                      <a:pt x="56" y="31"/>
                      <a:pt x="56" y="31"/>
                    </a:cubicBezTo>
                    <a:cubicBezTo>
                      <a:pt x="202" y="31"/>
                      <a:pt x="202" y="31"/>
                      <a:pt x="202" y="31"/>
                    </a:cubicBezTo>
                    <a:cubicBezTo>
                      <a:pt x="204" y="31"/>
                      <a:pt x="204" y="32"/>
                      <a:pt x="204" y="32"/>
                    </a:cubicBezTo>
                    <a:cubicBezTo>
                      <a:pt x="206" y="35"/>
                      <a:pt x="203" y="44"/>
                      <a:pt x="199" y="51"/>
                    </a:cubicBezTo>
                    <a:close/>
                    <a:moveTo>
                      <a:pt x="96" y="123"/>
                    </a:moveTo>
                    <a:cubicBezTo>
                      <a:pt x="86" y="123"/>
                      <a:pt x="77" y="131"/>
                      <a:pt x="77" y="142"/>
                    </a:cubicBezTo>
                    <a:cubicBezTo>
                      <a:pt x="77" y="152"/>
                      <a:pt x="86" y="161"/>
                      <a:pt x="96" y="161"/>
                    </a:cubicBezTo>
                    <a:cubicBezTo>
                      <a:pt x="106" y="161"/>
                      <a:pt x="115" y="152"/>
                      <a:pt x="115" y="142"/>
                    </a:cubicBezTo>
                    <a:cubicBezTo>
                      <a:pt x="115" y="131"/>
                      <a:pt x="106" y="123"/>
                      <a:pt x="96" y="123"/>
                    </a:cubicBezTo>
                    <a:close/>
                    <a:moveTo>
                      <a:pt x="96" y="154"/>
                    </a:moveTo>
                    <a:cubicBezTo>
                      <a:pt x="89" y="154"/>
                      <a:pt x="84" y="148"/>
                      <a:pt x="84" y="142"/>
                    </a:cubicBezTo>
                    <a:cubicBezTo>
                      <a:pt x="84" y="135"/>
                      <a:pt x="89" y="130"/>
                      <a:pt x="96" y="130"/>
                    </a:cubicBezTo>
                    <a:cubicBezTo>
                      <a:pt x="103" y="130"/>
                      <a:pt x="108" y="135"/>
                      <a:pt x="108" y="142"/>
                    </a:cubicBezTo>
                    <a:cubicBezTo>
                      <a:pt x="108" y="148"/>
                      <a:pt x="103" y="154"/>
                      <a:pt x="96" y="154"/>
                    </a:cubicBezTo>
                    <a:close/>
                    <a:moveTo>
                      <a:pt x="161" y="123"/>
                    </a:moveTo>
                    <a:cubicBezTo>
                      <a:pt x="151" y="123"/>
                      <a:pt x="142" y="131"/>
                      <a:pt x="142" y="142"/>
                    </a:cubicBezTo>
                    <a:cubicBezTo>
                      <a:pt x="142" y="152"/>
                      <a:pt x="151" y="161"/>
                      <a:pt x="161" y="161"/>
                    </a:cubicBezTo>
                    <a:cubicBezTo>
                      <a:pt x="172" y="161"/>
                      <a:pt x="180" y="152"/>
                      <a:pt x="180" y="142"/>
                    </a:cubicBezTo>
                    <a:cubicBezTo>
                      <a:pt x="180" y="131"/>
                      <a:pt x="172" y="123"/>
                      <a:pt x="161" y="123"/>
                    </a:cubicBezTo>
                    <a:close/>
                    <a:moveTo>
                      <a:pt x="161" y="154"/>
                    </a:moveTo>
                    <a:cubicBezTo>
                      <a:pt x="155" y="154"/>
                      <a:pt x="149" y="148"/>
                      <a:pt x="149" y="142"/>
                    </a:cubicBezTo>
                    <a:cubicBezTo>
                      <a:pt x="149" y="135"/>
                      <a:pt x="155" y="130"/>
                      <a:pt x="161" y="130"/>
                    </a:cubicBezTo>
                    <a:cubicBezTo>
                      <a:pt x="168" y="130"/>
                      <a:pt x="173" y="135"/>
                      <a:pt x="173" y="142"/>
                    </a:cubicBezTo>
                    <a:cubicBezTo>
                      <a:pt x="173" y="148"/>
                      <a:pt x="168" y="154"/>
                      <a:pt x="161" y="154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1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51" name="Grupo 50">
            <a:extLst>
              <a:ext uri="{FF2B5EF4-FFF2-40B4-BE49-F238E27FC236}">
                <a16:creationId xmlns:a16="http://schemas.microsoft.com/office/drawing/2014/main" id="{C587635F-0140-4F67-A115-08FA5DB6179B}"/>
              </a:ext>
            </a:extLst>
          </p:cNvPr>
          <p:cNvGrpSpPr/>
          <p:nvPr/>
        </p:nvGrpSpPr>
        <p:grpSpPr>
          <a:xfrm>
            <a:off x="2836551" y="1695497"/>
            <a:ext cx="1679565" cy="1726218"/>
            <a:chOff x="4718050" y="2314576"/>
            <a:chExt cx="628650" cy="646112"/>
          </a:xfrm>
        </p:grpSpPr>
        <p:sp>
          <p:nvSpPr>
            <p:cNvPr id="61" name="Oval 1596">
              <a:extLst>
                <a:ext uri="{FF2B5EF4-FFF2-40B4-BE49-F238E27FC236}">
                  <a16:creationId xmlns:a16="http://schemas.microsoft.com/office/drawing/2014/main" id="{320099BC-A37F-4E29-928B-956B4577C96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18050" y="2314576"/>
              <a:ext cx="628650" cy="628650"/>
            </a:xfrm>
            <a:prstGeom prst="ellipse">
              <a:avLst/>
            </a:prstGeom>
            <a:solidFill>
              <a:srgbClr val="98D3E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62" name="Freeform 1597">
              <a:extLst>
                <a:ext uri="{FF2B5EF4-FFF2-40B4-BE49-F238E27FC236}">
                  <a16:creationId xmlns:a16="http://schemas.microsoft.com/office/drawing/2014/main" id="{5A6053AE-40E5-4009-95F2-6BADB5A87A62}"/>
                </a:ext>
              </a:extLst>
            </p:cNvPr>
            <p:cNvSpPr/>
            <p:nvPr/>
          </p:nvSpPr>
          <p:spPr bwMode="auto">
            <a:xfrm>
              <a:off x="4811713" y="2581276"/>
              <a:ext cx="88900" cy="150813"/>
            </a:xfrm>
            <a:custGeom>
              <a:avLst/>
              <a:gdLst>
                <a:gd name="T0" fmla="*/ 242 w 242"/>
                <a:gd name="T1" fmla="*/ 0 h 410"/>
                <a:gd name="T2" fmla="*/ 103 w 242"/>
                <a:gd name="T3" fmla="*/ 136 h 410"/>
                <a:gd name="T4" fmla="*/ 0 w 242"/>
                <a:gd name="T5" fmla="*/ 410 h 410"/>
                <a:gd name="T6" fmla="*/ 166 w 242"/>
                <a:gd name="T7" fmla="*/ 400 h 410"/>
                <a:gd name="T8" fmla="*/ 220 w 242"/>
                <a:gd name="T9" fmla="*/ 372 h 410"/>
                <a:gd name="T10" fmla="*/ 242 w 242"/>
                <a:gd name="T11" fmla="*/ 0 h 4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41" h="410">
                  <a:moveTo>
                    <a:pt x="242" y="0"/>
                  </a:moveTo>
                  <a:cubicBezTo>
                    <a:pt x="103" y="136"/>
                    <a:pt x="103" y="136"/>
                    <a:pt x="103" y="136"/>
                  </a:cubicBezTo>
                  <a:cubicBezTo>
                    <a:pt x="0" y="410"/>
                    <a:pt x="0" y="410"/>
                    <a:pt x="0" y="410"/>
                  </a:cubicBezTo>
                  <a:cubicBezTo>
                    <a:pt x="166" y="400"/>
                    <a:pt x="166" y="400"/>
                    <a:pt x="166" y="400"/>
                  </a:cubicBezTo>
                  <a:cubicBezTo>
                    <a:pt x="166" y="400"/>
                    <a:pt x="204" y="398"/>
                    <a:pt x="220" y="372"/>
                  </a:cubicBezTo>
                  <a:cubicBezTo>
                    <a:pt x="237" y="346"/>
                    <a:pt x="242" y="0"/>
                    <a:pt x="242" y="0"/>
                  </a:cubicBezTo>
                  <a:close/>
                </a:path>
              </a:pathLst>
            </a:custGeom>
            <a:solidFill>
              <a:srgbClr val="F2BF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63" name="Freeform 1598">
              <a:extLst>
                <a:ext uri="{FF2B5EF4-FFF2-40B4-BE49-F238E27FC236}">
                  <a16:creationId xmlns:a16="http://schemas.microsoft.com/office/drawing/2014/main" id="{69474A17-4007-4734-9B78-C676DB488961}"/>
                </a:ext>
              </a:extLst>
            </p:cNvPr>
            <p:cNvSpPr/>
            <p:nvPr/>
          </p:nvSpPr>
          <p:spPr bwMode="auto">
            <a:xfrm>
              <a:off x="4881563" y="2446338"/>
              <a:ext cx="311150" cy="396875"/>
            </a:xfrm>
            <a:custGeom>
              <a:avLst/>
              <a:gdLst>
                <a:gd name="T0" fmla="*/ 16 w 841"/>
                <a:gd name="T1" fmla="*/ 1068 h 1068"/>
                <a:gd name="T2" fmla="*/ 0 w 841"/>
                <a:gd name="T3" fmla="*/ 1052 h 1068"/>
                <a:gd name="T4" fmla="*/ 0 w 841"/>
                <a:gd name="T5" fmla="*/ 16 h 1068"/>
                <a:gd name="T6" fmla="*/ 16 w 841"/>
                <a:gd name="T7" fmla="*/ 0 h 1068"/>
                <a:gd name="T8" fmla="*/ 825 w 841"/>
                <a:gd name="T9" fmla="*/ 0 h 1068"/>
                <a:gd name="T10" fmla="*/ 841 w 841"/>
                <a:gd name="T11" fmla="*/ 16 h 1068"/>
                <a:gd name="T12" fmla="*/ 841 w 841"/>
                <a:gd name="T13" fmla="*/ 1052 h 1068"/>
                <a:gd name="T14" fmla="*/ 825 w 841"/>
                <a:gd name="T15" fmla="*/ 1068 h 1068"/>
                <a:gd name="T16" fmla="*/ 16 w 841"/>
                <a:gd name="T17" fmla="*/ 1068 h 10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41" h="1068">
                  <a:moveTo>
                    <a:pt x="16" y="1068"/>
                  </a:moveTo>
                  <a:cubicBezTo>
                    <a:pt x="7" y="1068"/>
                    <a:pt x="0" y="1061"/>
                    <a:pt x="0" y="1052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7"/>
                    <a:pt x="7" y="0"/>
                    <a:pt x="16" y="0"/>
                  </a:cubicBezTo>
                  <a:cubicBezTo>
                    <a:pt x="825" y="0"/>
                    <a:pt x="825" y="0"/>
                    <a:pt x="825" y="0"/>
                  </a:cubicBezTo>
                  <a:cubicBezTo>
                    <a:pt x="834" y="0"/>
                    <a:pt x="841" y="7"/>
                    <a:pt x="841" y="16"/>
                  </a:cubicBezTo>
                  <a:cubicBezTo>
                    <a:pt x="841" y="1052"/>
                    <a:pt x="841" y="1052"/>
                    <a:pt x="841" y="1052"/>
                  </a:cubicBezTo>
                  <a:cubicBezTo>
                    <a:pt x="841" y="1061"/>
                    <a:pt x="834" y="1068"/>
                    <a:pt x="825" y="1068"/>
                  </a:cubicBezTo>
                  <a:cubicBezTo>
                    <a:pt x="16" y="1068"/>
                    <a:pt x="16" y="1068"/>
                    <a:pt x="16" y="1068"/>
                  </a:cubicBezTo>
                </a:path>
              </a:pathLst>
            </a:custGeom>
            <a:solidFill>
              <a:srgbClr val="69A2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64" name="Rectangle 1599">
              <a:extLst>
                <a:ext uri="{FF2B5EF4-FFF2-40B4-BE49-F238E27FC236}">
                  <a16:creationId xmlns:a16="http://schemas.microsoft.com/office/drawing/2014/main" id="{FFB6060B-F611-4587-BF07-DC9898EB7F0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05375" y="2460626"/>
              <a:ext cx="273050" cy="361950"/>
            </a:xfrm>
            <a:prstGeom prst="rect">
              <a:avLst/>
            </a:prstGeom>
            <a:solidFill>
              <a:srgbClr val="ECED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65" name="Rectangle 1600">
              <a:extLst>
                <a:ext uri="{FF2B5EF4-FFF2-40B4-BE49-F238E27FC236}">
                  <a16:creationId xmlns:a16="http://schemas.microsoft.com/office/drawing/2014/main" id="{E5E392AA-7A42-4FA2-A332-F87B32B0F8E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05375" y="2460626"/>
              <a:ext cx="273050" cy="3619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66" name="Freeform 1601">
              <a:extLst>
                <a:ext uri="{FF2B5EF4-FFF2-40B4-BE49-F238E27FC236}">
                  <a16:creationId xmlns:a16="http://schemas.microsoft.com/office/drawing/2014/main" id="{9D4E2280-0049-446A-8C55-5A47876A3D43}"/>
                </a:ext>
              </a:extLst>
            </p:cNvPr>
            <p:cNvSpPr/>
            <p:nvPr/>
          </p:nvSpPr>
          <p:spPr bwMode="auto">
            <a:xfrm>
              <a:off x="4778375" y="2713038"/>
              <a:ext cx="100013" cy="98425"/>
            </a:xfrm>
            <a:custGeom>
              <a:avLst/>
              <a:gdLst>
                <a:gd name="T0" fmla="*/ 25 w 63"/>
                <a:gd name="T1" fmla="*/ 1 h 62"/>
                <a:gd name="T2" fmla="*/ 0 w 63"/>
                <a:gd name="T3" fmla="*/ 62 h 62"/>
                <a:gd name="T4" fmla="*/ 43 w 63"/>
                <a:gd name="T5" fmla="*/ 62 h 62"/>
                <a:gd name="T6" fmla="*/ 63 w 63"/>
                <a:gd name="T7" fmla="*/ 10 h 62"/>
                <a:gd name="T8" fmla="*/ 26 w 63"/>
                <a:gd name="T9" fmla="*/ 0 h 62"/>
                <a:gd name="T10" fmla="*/ 25 w 63"/>
                <a:gd name="T11" fmla="*/ 1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2" h="62">
                  <a:moveTo>
                    <a:pt x="25" y="1"/>
                  </a:moveTo>
                  <a:lnTo>
                    <a:pt x="0" y="62"/>
                  </a:lnTo>
                  <a:lnTo>
                    <a:pt x="43" y="62"/>
                  </a:lnTo>
                  <a:lnTo>
                    <a:pt x="63" y="10"/>
                  </a:lnTo>
                  <a:lnTo>
                    <a:pt x="26" y="0"/>
                  </a:lnTo>
                  <a:lnTo>
                    <a:pt x="25" y="1"/>
                  </a:lnTo>
                  <a:close/>
                </a:path>
              </a:pathLst>
            </a:custGeom>
            <a:solidFill>
              <a:srgbClr val="F2BF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67" name="Freeform 1602">
              <a:extLst>
                <a:ext uri="{FF2B5EF4-FFF2-40B4-BE49-F238E27FC236}">
                  <a16:creationId xmlns:a16="http://schemas.microsoft.com/office/drawing/2014/main" id="{9E2FD202-15C7-475F-A211-85B5C54BA796}"/>
                </a:ext>
              </a:extLst>
            </p:cNvPr>
            <p:cNvSpPr/>
            <p:nvPr/>
          </p:nvSpPr>
          <p:spPr bwMode="auto">
            <a:xfrm>
              <a:off x="4778375" y="2713038"/>
              <a:ext cx="100013" cy="98425"/>
            </a:xfrm>
            <a:custGeom>
              <a:avLst/>
              <a:gdLst>
                <a:gd name="T0" fmla="*/ 25 w 63"/>
                <a:gd name="T1" fmla="*/ 1 h 62"/>
                <a:gd name="T2" fmla="*/ 0 w 63"/>
                <a:gd name="T3" fmla="*/ 62 h 62"/>
                <a:gd name="T4" fmla="*/ 43 w 63"/>
                <a:gd name="T5" fmla="*/ 62 h 62"/>
                <a:gd name="T6" fmla="*/ 63 w 63"/>
                <a:gd name="T7" fmla="*/ 10 h 62"/>
                <a:gd name="T8" fmla="*/ 26 w 63"/>
                <a:gd name="T9" fmla="*/ 0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2" h="62">
                  <a:moveTo>
                    <a:pt x="25" y="1"/>
                  </a:moveTo>
                  <a:lnTo>
                    <a:pt x="0" y="62"/>
                  </a:lnTo>
                  <a:lnTo>
                    <a:pt x="43" y="62"/>
                  </a:lnTo>
                  <a:lnTo>
                    <a:pt x="63" y="10"/>
                  </a:lnTo>
                  <a:lnTo>
                    <a:pt x="26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68" name="Rectangle 1603">
              <a:extLst>
                <a:ext uri="{FF2B5EF4-FFF2-40B4-BE49-F238E27FC236}">
                  <a16:creationId xmlns:a16="http://schemas.microsoft.com/office/drawing/2014/main" id="{93E62D29-5C9A-48FC-884C-605A57F8E50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00613" y="2466976"/>
              <a:ext cx="273050" cy="3556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69" name="Rectangle 1604">
              <a:extLst>
                <a:ext uri="{FF2B5EF4-FFF2-40B4-BE49-F238E27FC236}">
                  <a16:creationId xmlns:a16="http://schemas.microsoft.com/office/drawing/2014/main" id="{597A27BD-04FE-4F8D-96D4-F517E45AFDA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00613" y="2466976"/>
              <a:ext cx="273050" cy="355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70" name="Rectangle 1605">
              <a:extLst>
                <a:ext uri="{FF2B5EF4-FFF2-40B4-BE49-F238E27FC236}">
                  <a16:creationId xmlns:a16="http://schemas.microsoft.com/office/drawing/2014/main" id="{63FAEE43-9644-4C04-A227-93C11AD05B7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78400" y="2446338"/>
              <a:ext cx="117475" cy="28575"/>
            </a:xfrm>
            <a:prstGeom prst="rect">
              <a:avLst/>
            </a:prstGeom>
            <a:solidFill>
              <a:srgbClr val="ECED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71" name="Rectangle 1606">
              <a:extLst>
                <a:ext uri="{FF2B5EF4-FFF2-40B4-BE49-F238E27FC236}">
                  <a16:creationId xmlns:a16="http://schemas.microsoft.com/office/drawing/2014/main" id="{4D768F15-FA01-45A1-8796-9DE8EF5AA7F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67288" y="2527301"/>
              <a:ext cx="184150" cy="41275"/>
            </a:xfrm>
            <a:prstGeom prst="rect">
              <a:avLst/>
            </a:prstGeom>
            <a:solidFill>
              <a:srgbClr val="ECED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72" name="Rectangle 1607">
              <a:extLst>
                <a:ext uri="{FF2B5EF4-FFF2-40B4-BE49-F238E27FC236}">
                  <a16:creationId xmlns:a16="http://schemas.microsoft.com/office/drawing/2014/main" id="{A99992BE-37F5-404B-8E09-79F35332F71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16488" y="2527301"/>
              <a:ext cx="41275" cy="41275"/>
            </a:xfrm>
            <a:prstGeom prst="rect">
              <a:avLst/>
            </a:prstGeom>
            <a:solidFill>
              <a:srgbClr val="ECED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73" name="Rectangle 1608">
              <a:extLst>
                <a:ext uri="{FF2B5EF4-FFF2-40B4-BE49-F238E27FC236}">
                  <a16:creationId xmlns:a16="http://schemas.microsoft.com/office/drawing/2014/main" id="{9411DA53-603E-42B4-9F34-B418D5ADD6C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67288" y="2578101"/>
              <a:ext cx="184150" cy="41275"/>
            </a:xfrm>
            <a:prstGeom prst="rect">
              <a:avLst/>
            </a:prstGeom>
            <a:solidFill>
              <a:srgbClr val="ECED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74" name="Rectangle 1609">
              <a:extLst>
                <a:ext uri="{FF2B5EF4-FFF2-40B4-BE49-F238E27FC236}">
                  <a16:creationId xmlns:a16="http://schemas.microsoft.com/office/drawing/2014/main" id="{CA0C3770-5A28-4197-A339-0584EA7A3A6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16488" y="2578101"/>
              <a:ext cx="41275" cy="41275"/>
            </a:xfrm>
            <a:prstGeom prst="rect">
              <a:avLst/>
            </a:prstGeom>
            <a:solidFill>
              <a:srgbClr val="ECED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75" name="Rectangle 1610">
              <a:extLst>
                <a:ext uri="{FF2B5EF4-FFF2-40B4-BE49-F238E27FC236}">
                  <a16:creationId xmlns:a16="http://schemas.microsoft.com/office/drawing/2014/main" id="{D000B71F-F270-432B-872F-2362B8753EF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67288" y="2628901"/>
              <a:ext cx="184150" cy="41275"/>
            </a:xfrm>
            <a:prstGeom prst="rect">
              <a:avLst/>
            </a:prstGeom>
            <a:solidFill>
              <a:srgbClr val="ECED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76" name="Rectangle 1611">
              <a:extLst>
                <a:ext uri="{FF2B5EF4-FFF2-40B4-BE49-F238E27FC236}">
                  <a16:creationId xmlns:a16="http://schemas.microsoft.com/office/drawing/2014/main" id="{ADD3DBD1-23B4-44A8-A723-07E7A4708FB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16488" y="2628901"/>
              <a:ext cx="41275" cy="41275"/>
            </a:xfrm>
            <a:prstGeom prst="rect">
              <a:avLst/>
            </a:prstGeom>
            <a:solidFill>
              <a:srgbClr val="ECED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77" name="Rectangle 1613">
              <a:extLst>
                <a:ext uri="{FF2B5EF4-FFF2-40B4-BE49-F238E27FC236}">
                  <a16:creationId xmlns:a16="http://schemas.microsoft.com/office/drawing/2014/main" id="{1DE6BFED-1698-4CF3-8E59-B465D694DD3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67288" y="2679700"/>
              <a:ext cx="184150" cy="39688"/>
            </a:xfrm>
            <a:prstGeom prst="rect">
              <a:avLst/>
            </a:prstGeom>
            <a:solidFill>
              <a:srgbClr val="ECED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78" name="Rectangle 1614">
              <a:extLst>
                <a:ext uri="{FF2B5EF4-FFF2-40B4-BE49-F238E27FC236}">
                  <a16:creationId xmlns:a16="http://schemas.microsoft.com/office/drawing/2014/main" id="{21FFA6D3-70A4-4EA5-A945-AB0C05D8207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67288" y="2679700"/>
              <a:ext cx="184150" cy="396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79" name="Rectangle 1615">
              <a:extLst>
                <a:ext uri="{FF2B5EF4-FFF2-40B4-BE49-F238E27FC236}">
                  <a16:creationId xmlns:a16="http://schemas.microsoft.com/office/drawing/2014/main" id="{5412201B-3E8F-42AF-8FC0-C7B3C5111D9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16488" y="2679700"/>
              <a:ext cx="41275" cy="39688"/>
            </a:xfrm>
            <a:prstGeom prst="rect">
              <a:avLst/>
            </a:prstGeom>
            <a:solidFill>
              <a:srgbClr val="ECED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80" name="Rectangle 1616">
              <a:extLst>
                <a:ext uri="{FF2B5EF4-FFF2-40B4-BE49-F238E27FC236}">
                  <a16:creationId xmlns:a16="http://schemas.microsoft.com/office/drawing/2014/main" id="{36A8E651-EB5D-49D3-B9F8-C996DD01F20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67288" y="2730500"/>
              <a:ext cx="184150" cy="41275"/>
            </a:xfrm>
            <a:prstGeom prst="rect">
              <a:avLst/>
            </a:prstGeom>
            <a:solidFill>
              <a:srgbClr val="ECED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81" name="Rectangle 1617">
              <a:extLst>
                <a:ext uri="{FF2B5EF4-FFF2-40B4-BE49-F238E27FC236}">
                  <a16:creationId xmlns:a16="http://schemas.microsoft.com/office/drawing/2014/main" id="{16D8E92D-3D59-4F83-9692-3FFAF6EF080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16488" y="2730500"/>
              <a:ext cx="41275" cy="41275"/>
            </a:xfrm>
            <a:prstGeom prst="rect">
              <a:avLst/>
            </a:prstGeom>
            <a:solidFill>
              <a:srgbClr val="ECED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82" name="Freeform 1618">
              <a:extLst>
                <a:ext uri="{FF2B5EF4-FFF2-40B4-BE49-F238E27FC236}">
                  <a16:creationId xmlns:a16="http://schemas.microsoft.com/office/drawing/2014/main" id="{A2502C30-DD12-4533-AFBF-1F2AE09F30BD}"/>
                </a:ext>
              </a:extLst>
            </p:cNvPr>
            <p:cNvSpPr/>
            <p:nvPr/>
          </p:nvSpPr>
          <p:spPr bwMode="auto">
            <a:xfrm>
              <a:off x="4922838" y="2535238"/>
              <a:ext cx="30163" cy="22225"/>
            </a:xfrm>
            <a:custGeom>
              <a:avLst/>
              <a:gdLst>
                <a:gd name="T0" fmla="*/ 19 w 19"/>
                <a:gd name="T1" fmla="*/ 3 h 14"/>
                <a:gd name="T2" fmla="*/ 17 w 19"/>
                <a:gd name="T3" fmla="*/ 0 h 14"/>
                <a:gd name="T4" fmla="*/ 7 w 19"/>
                <a:gd name="T5" fmla="*/ 10 h 14"/>
                <a:gd name="T6" fmla="*/ 2 w 19"/>
                <a:gd name="T7" fmla="*/ 4 h 14"/>
                <a:gd name="T8" fmla="*/ 0 w 19"/>
                <a:gd name="T9" fmla="*/ 6 h 14"/>
                <a:gd name="T10" fmla="*/ 5 w 19"/>
                <a:gd name="T11" fmla="*/ 12 h 14"/>
                <a:gd name="T12" fmla="*/ 5 w 19"/>
                <a:gd name="T13" fmla="*/ 12 h 14"/>
                <a:gd name="T14" fmla="*/ 7 w 19"/>
                <a:gd name="T15" fmla="*/ 14 h 14"/>
                <a:gd name="T16" fmla="*/ 7 w 19"/>
                <a:gd name="T17" fmla="*/ 14 h 14"/>
                <a:gd name="T18" fmla="*/ 8 w 19"/>
                <a:gd name="T19" fmla="*/ 14 h 14"/>
                <a:gd name="T20" fmla="*/ 10 w 19"/>
                <a:gd name="T21" fmla="*/ 12 h 14"/>
                <a:gd name="T22" fmla="*/ 10 w 19"/>
                <a:gd name="T23" fmla="*/ 12 h 14"/>
                <a:gd name="T24" fmla="*/ 19 w 19"/>
                <a:gd name="T25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9" h="14">
                  <a:moveTo>
                    <a:pt x="19" y="3"/>
                  </a:moveTo>
                  <a:lnTo>
                    <a:pt x="17" y="0"/>
                  </a:lnTo>
                  <a:lnTo>
                    <a:pt x="7" y="10"/>
                  </a:lnTo>
                  <a:lnTo>
                    <a:pt x="2" y="4"/>
                  </a:lnTo>
                  <a:lnTo>
                    <a:pt x="0" y="6"/>
                  </a:lnTo>
                  <a:lnTo>
                    <a:pt x="5" y="12"/>
                  </a:lnTo>
                  <a:lnTo>
                    <a:pt x="5" y="12"/>
                  </a:lnTo>
                  <a:lnTo>
                    <a:pt x="7" y="14"/>
                  </a:lnTo>
                  <a:lnTo>
                    <a:pt x="7" y="14"/>
                  </a:lnTo>
                  <a:lnTo>
                    <a:pt x="8" y="14"/>
                  </a:lnTo>
                  <a:lnTo>
                    <a:pt x="10" y="12"/>
                  </a:lnTo>
                  <a:lnTo>
                    <a:pt x="10" y="12"/>
                  </a:lnTo>
                  <a:lnTo>
                    <a:pt x="19" y="3"/>
                  </a:lnTo>
                  <a:close/>
                </a:path>
              </a:pathLst>
            </a:custGeom>
            <a:solidFill>
              <a:srgbClr val="77B8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83" name="Freeform 1619">
              <a:extLst>
                <a:ext uri="{FF2B5EF4-FFF2-40B4-BE49-F238E27FC236}">
                  <a16:creationId xmlns:a16="http://schemas.microsoft.com/office/drawing/2014/main" id="{EA6FA61F-0D56-4733-ABF8-43B2E7DE3518}"/>
                </a:ext>
              </a:extLst>
            </p:cNvPr>
            <p:cNvSpPr/>
            <p:nvPr/>
          </p:nvSpPr>
          <p:spPr bwMode="auto">
            <a:xfrm>
              <a:off x="4922838" y="2589213"/>
              <a:ext cx="30163" cy="20638"/>
            </a:xfrm>
            <a:custGeom>
              <a:avLst/>
              <a:gdLst>
                <a:gd name="T0" fmla="*/ 19 w 19"/>
                <a:gd name="T1" fmla="*/ 2 h 13"/>
                <a:gd name="T2" fmla="*/ 17 w 19"/>
                <a:gd name="T3" fmla="*/ 0 h 13"/>
                <a:gd name="T4" fmla="*/ 7 w 19"/>
                <a:gd name="T5" fmla="*/ 9 h 13"/>
                <a:gd name="T6" fmla="*/ 2 w 19"/>
                <a:gd name="T7" fmla="*/ 4 h 13"/>
                <a:gd name="T8" fmla="*/ 0 w 19"/>
                <a:gd name="T9" fmla="*/ 6 h 13"/>
                <a:gd name="T10" fmla="*/ 5 w 19"/>
                <a:gd name="T11" fmla="*/ 11 h 13"/>
                <a:gd name="T12" fmla="*/ 5 w 19"/>
                <a:gd name="T13" fmla="*/ 11 h 13"/>
                <a:gd name="T14" fmla="*/ 7 w 19"/>
                <a:gd name="T15" fmla="*/ 13 h 13"/>
                <a:gd name="T16" fmla="*/ 7 w 19"/>
                <a:gd name="T17" fmla="*/ 13 h 13"/>
                <a:gd name="T18" fmla="*/ 8 w 19"/>
                <a:gd name="T19" fmla="*/ 13 h 13"/>
                <a:gd name="T20" fmla="*/ 10 w 19"/>
                <a:gd name="T21" fmla="*/ 11 h 13"/>
                <a:gd name="T22" fmla="*/ 10 w 19"/>
                <a:gd name="T23" fmla="*/ 11 h 13"/>
                <a:gd name="T24" fmla="*/ 19 w 19"/>
                <a:gd name="T25" fmla="*/ 2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9" h="13">
                  <a:moveTo>
                    <a:pt x="19" y="2"/>
                  </a:moveTo>
                  <a:lnTo>
                    <a:pt x="17" y="0"/>
                  </a:lnTo>
                  <a:lnTo>
                    <a:pt x="7" y="9"/>
                  </a:lnTo>
                  <a:lnTo>
                    <a:pt x="2" y="4"/>
                  </a:lnTo>
                  <a:lnTo>
                    <a:pt x="0" y="6"/>
                  </a:lnTo>
                  <a:lnTo>
                    <a:pt x="5" y="11"/>
                  </a:lnTo>
                  <a:lnTo>
                    <a:pt x="5" y="11"/>
                  </a:lnTo>
                  <a:lnTo>
                    <a:pt x="7" y="13"/>
                  </a:lnTo>
                  <a:lnTo>
                    <a:pt x="7" y="13"/>
                  </a:lnTo>
                  <a:lnTo>
                    <a:pt x="8" y="13"/>
                  </a:lnTo>
                  <a:lnTo>
                    <a:pt x="10" y="11"/>
                  </a:lnTo>
                  <a:lnTo>
                    <a:pt x="10" y="11"/>
                  </a:lnTo>
                  <a:lnTo>
                    <a:pt x="19" y="2"/>
                  </a:lnTo>
                  <a:close/>
                </a:path>
              </a:pathLst>
            </a:custGeom>
            <a:solidFill>
              <a:srgbClr val="77B8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84" name="Freeform 1620">
              <a:extLst>
                <a:ext uri="{FF2B5EF4-FFF2-40B4-BE49-F238E27FC236}">
                  <a16:creationId xmlns:a16="http://schemas.microsoft.com/office/drawing/2014/main" id="{4BAA5926-FFAA-4F2E-A478-E4927D1A512F}"/>
                </a:ext>
              </a:extLst>
            </p:cNvPr>
            <p:cNvSpPr/>
            <p:nvPr/>
          </p:nvSpPr>
          <p:spPr bwMode="auto">
            <a:xfrm>
              <a:off x="4922838" y="2638425"/>
              <a:ext cx="30163" cy="20638"/>
            </a:xfrm>
            <a:custGeom>
              <a:avLst/>
              <a:gdLst>
                <a:gd name="T0" fmla="*/ 19 w 19"/>
                <a:gd name="T1" fmla="*/ 2 h 13"/>
                <a:gd name="T2" fmla="*/ 17 w 19"/>
                <a:gd name="T3" fmla="*/ 0 h 13"/>
                <a:gd name="T4" fmla="*/ 7 w 19"/>
                <a:gd name="T5" fmla="*/ 9 h 13"/>
                <a:gd name="T6" fmla="*/ 2 w 19"/>
                <a:gd name="T7" fmla="*/ 4 h 13"/>
                <a:gd name="T8" fmla="*/ 0 w 19"/>
                <a:gd name="T9" fmla="*/ 6 h 13"/>
                <a:gd name="T10" fmla="*/ 5 w 19"/>
                <a:gd name="T11" fmla="*/ 11 h 13"/>
                <a:gd name="T12" fmla="*/ 5 w 19"/>
                <a:gd name="T13" fmla="*/ 11 h 13"/>
                <a:gd name="T14" fmla="*/ 7 w 19"/>
                <a:gd name="T15" fmla="*/ 13 h 13"/>
                <a:gd name="T16" fmla="*/ 7 w 19"/>
                <a:gd name="T17" fmla="*/ 13 h 13"/>
                <a:gd name="T18" fmla="*/ 8 w 19"/>
                <a:gd name="T19" fmla="*/ 13 h 13"/>
                <a:gd name="T20" fmla="*/ 10 w 19"/>
                <a:gd name="T21" fmla="*/ 11 h 13"/>
                <a:gd name="T22" fmla="*/ 10 w 19"/>
                <a:gd name="T23" fmla="*/ 11 h 13"/>
                <a:gd name="T24" fmla="*/ 19 w 19"/>
                <a:gd name="T25" fmla="*/ 2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9" h="13">
                  <a:moveTo>
                    <a:pt x="19" y="2"/>
                  </a:moveTo>
                  <a:lnTo>
                    <a:pt x="17" y="0"/>
                  </a:lnTo>
                  <a:lnTo>
                    <a:pt x="7" y="9"/>
                  </a:lnTo>
                  <a:lnTo>
                    <a:pt x="2" y="4"/>
                  </a:lnTo>
                  <a:lnTo>
                    <a:pt x="0" y="6"/>
                  </a:lnTo>
                  <a:lnTo>
                    <a:pt x="5" y="11"/>
                  </a:lnTo>
                  <a:lnTo>
                    <a:pt x="5" y="11"/>
                  </a:lnTo>
                  <a:lnTo>
                    <a:pt x="7" y="13"/>
                  </a:lnTo>
                  <a:lnTo>
                    <a:pt x="7" y="13"/>
                  </a:lnTo>
                  <a:lnTo>
                    <a:pt x="8" y="13"/>
                  </a:lnTo>
                  <a:lnTo>
                    <a:pt x="10" y="11"/>
                  </a:lnTo>
                  <a:lnTo>
                    <a:pt x="10" y="11"/>
                  </a:lnTo>
                  <a:lnTo>
                    <a:pt x="19" y="2"/>
                  </a:lnTo>
                  <a:close/>
                </a:path>
              </a:pathLst>
            </a:custGeom>
            <a:solidFill>
              <a:srgbClr val="77B8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85" name="Freeform 1621">
              <a:extLst>
                <a:ext uri="{FF2B5EF4-FFF2-40B4-BE49-F238E27FC236}">
                  <a16:creationId xmlns:a16="http://schemas.microsoft.com/office/drawing/2014/main" id="{67E170DA-5C45-4524-830E-206C13822407}"/>
                </a:ext>
              </a:extLst>
            </p:cNvPr>
            <p:cNvSpPr/>
            <p:nvPr/>
          </p:nvSpPr>
          <p:spPr bwMode="auto">
            <a:xfrm>
              <a:off x="4927600" y="2689225"/>
              <a:ext cx="22225" cy="20638"/>
            </a:xfrm>
            <a:custGeom>
              <a:avLst/>
              <a:gdLst>
                <a:gd name="T0" fmla="*/ 12 w 14"/>
                <a:gd name="T1" fmla="*/ 9 h 13"/>
                <a:gd name="T2" fmla="*/ 9 w 14"/>
                <a:gd name="T3" fmla="*/ 7 h 13"/>
                <a:gd name="T4" fmla="*/ 14 w 14"/>
                <a:gd name="T5" fmla="*/ 2 h 13"/>
                <a:gd name="T6" fmla="*/ 12 w 14"/>
                <a:gd name="T7" fmla="*/ 0 h 13"/>
                <a:gd name="T8" fmla="*/ 7 w 14"/>
                <a:gd name="T9" fmla="*/ 5 h 13"/>
                <a:gd name="T10" fmla="*/ 2 w 14"/>
                <a:gd name="T11" fmla="*/ 0 h 13"/>
                <a:gd name="T12" fmla="*/ 0 w 14"/>
                <a:gd name="T13" fmla="*/ 2 h 13"/>
                <a:gd name="T14" fmla="*/ 5 w 14"/>
                <a:gd name="T15" fmla="*/ 7 h 13"/>
                <a:gd name="T16" fmla="*/ 2 w 14"/>
                <a:gd name="T17" fmla="*/ 9 h 13"/>
                <a:gd name="T18" fmla="*/ 0 w 14"/>
                <a:gd name="T19" fmla="*/ 11 h 13"/>
                <a:gd name="T20" fmla="*/ 0 w 14"/>
                <a:gd name="T21" fmla="*/ 11 h 13"/>
                <a:gd name="T22" fmla="*/ 2 w 14"/>
                <a:gd name="T23" fmla="*/ 13 h 13"/>
                <a:gd name="T24" fmla="*/ 2 w 14"/>
                <a:gd name="T25" fmla="*/ 13 h 13"/>
                <a:gd name="T26" fmla="*/ 2 w 14"/>
                <a:gd name="T27" fmla="*/ 13 h 13"/>
                <a:gd name="T28" fmla="*/ 4 w 14"/>
                <a:gd name="T29" fmla="*/ 11 h 13"/>
                <a:gd name="T30" fmla="*/ 4 w 14"/>
                <a:gd name="T31" fmla="*/ 11 h 13"/>
                <a:gd name="T32" fmla="*/ 7 w 14"/>
                <a:gd name="T33" fmla="*/ 9 h 13"/>
                <a:gd name="T34" fmla="*/ 10 w 14"/>
                <a:gd name="T35" fmla="*/ 11 h 13"/>
                <a:gd name="T36" fmla="*/ 9 w 14"/>
                <a:gd name="T37" fmla="*/ 11 h 13"/>
                <a:gd name="T38" fmla="*/ 12 w 14"/>
                <a:gd name="T39" fmla="*/ 13 h 13"/>
                <a:gd name="T40" fmla="*/ 12 w 14"/>
                <a:gd name="T41" fmla="*/ 13 h 13"/>
                <a:gd name="T42" fmla="*/ 12 w 14"/>
                <a:gd name="T43" fmla="*/ 13 h 13"/>
                <a:gd name="T44" fmla="*/ 14 w 14"/>
                <a:gd name="T45" fmla="*/ 11 h 13"/>
                <a:gd name="T46" fmla="*/ 14 w 14"/>
                <a:gd name="T47" fmla="*/ 11 h 13"/>
                <a:gd name="T48" fmla="*/ 12 w 14"/>
                <a:gd name="T49" fmla="*/ 9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4" h="13">
                  <a:moveTo>
                    <a:pt x="12" y="9"/>
                  </a:moveTo>
                  <a:lnTo>
                    <a:pt x="9" y="7"/>
                  </a:lnTo>
                  <a:lnTo>
                    <a:pt x="14" y="2"/>
                  </a:lnTo>
                  <a:lnTo>
                    <a:pt x="12" y="0"/>
                  </a:lnTo>
                  <a:lnTo>
                    <a:pt x="7" y="5"/>
                  </a:lnTo>
                  <a:lnTo>
                    <a:pt x="2" y="0"/>
                  </a:lnTo>
                  <a:lnTo>
                    <a:pt x="0" y="2"/>
                  </a:lnTo>
                  <a:lnTo>
                    <a:pt x="5" y="7"/>
                  </a:lnTo>
                  <a:lnTo>
                    <a:pt x="2" y="9"/>
                  </a:lnTo>
                  <a:lnTo>
                    <a:pt x="0" y="11"/>
                  </a:lnTo>
                  <a:lnTo>
                    <a:pt x="0" y="11"/>
                  </a:lnTo>
                  <a:lnTo>
                    <a:pt x="2" y="13"/>
                  </a:lnTo>
                  <a:lnTo>
                    <a:pt x="2" y="13"/>
                  </a:lnTo>
                  <a:lnTo>
                    <a:pt x="2" y="13"/>
                  </a:lnTo>
                  <a:lnTo>
                    <a:pt x="4" y="11"/>
                  </a:lnTo>
                  <a:lnTo>
                    <a:pt x="4" y="11"/>
                  </a:lnTo>
                  <a:lnTo>
                    <a:pt x="7" y="9"/>
                  </a:lnTo>
                  <a:lnTo>
                    <a:pt x="10" y="11"/>
                  </a:lnTo>
                  <a:lnTo>
                    <a:pt x="9" y="11"/>
                  </a:lnTo>
                  <a:lnTo>
                    <a:pt x="12" y="13"/>
                  </a:lnTo>
                  <a:lnTo>
                    <a:pt x="12" y="13"/>
                  </a:lnTo>
                  <a:lnTo>
                    <a:pt x="12" y="13"/>
                  </a:lnTo>
                  <a:lnTo>
                    <a:pt x="14" y="11"/>
                  </a:lnTo>
                  <a:lnTo>
                    <a:pt x="14" y="11"/>
                  </a:lnTo>
                  <a:lnTo>
                    <a:pt x="12" y="9"/>
                  </a:lnTo>
                  <a:close/>
                </a:path>
              </a:pathLst>
            </a:custGeom>
            <a:solidFill>
              <a:srgbClr val="E94B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86" name="Freeform 1622">
              <a:extLst>
                <a:ext uri="{FF2B5EF4-FFF2-40B4-BE49-F238E27FC236}">
                  <a16:creationId xmlns:a16="http://schemas.microsoft.com/office/drawing/2014/main" id="{2CF02574-F176-4659-AF56-FFDF3CA0F8FD}"/>
                </a:ext>
              </a:extLst>
            </p:cNvPr>
            <p:cNvSpPr/>
            <p:nvPr/>
          </p:nvSpPr>
          <p:spPr bwMode="auto">
            <a:xfrm>
              <a:off x="4927600" y="2740025"/>
              <a:ext cx="22225" cy="20638"/>
            </a:xfrm>
            <a:custGeom>
              <a:avLst/>
              <a:gdLst>
                <a:gd name="T0" fmla="*/ 12 w 14"/>
                <a:gd name="T1" fmla="*/ 9 h 13"/>
                <a:gd name="T2" fmla="*/ 9 w 14"/>
                <a:gd name="T3" fmla="*/ 6 h 13"/>
                <a:gd name="T4" fmla="*/ 14 w 14"/>
                <a:gd name="T5" fmla="*/ 2 h 13"/>
                <a:gd name="T6" fmla="*/ 12 w 14"/>
                <a:gd name="T7" fmla="*/ 0 h 13"/>
                <a:gd name="T8" fmla="*/ 7 w 14"/>
                <a:gd name="T9" fmla="*/ 4 h 13"/>
                <a:gd name="T10" fmla="*/ 2 w 14"/>
                <a:gd name="T11" fmla="*/ 0 h 13"/>
                <a:gd name="T12" fmla="*/ 0 w 14"/>
                <a:gd name="T13" fmla="*/ 2 h 13"/>
                <a:gd name="T14" fmla="*/ 5 w 14"/>
                <a:gd name="T15" fmla="*/ 6 h 13"/>
                <a:gd name="T16" fmla="*/ 2 w 14"/>
                <a:gd name="T17" fmla="*/ 9 h 13"/>
                <a:gd name="T18" fmla="*/ 0 w 14"/>
                <a:gd name="T19" fmla="*/ 11 h 13"/>
                <a:gd name="T20" fmla="*/ 0 w 14"/>
                <a:gd name="T21" fmla="*/ 11 h 13"/>
                <a:gd name="T22" fmla="*/ 2 w 14"/>
                <a:gd name="T23" fmla="*/ 13 h 13"/>
                <a:gd name="T24" fmla="*/ 2 w 14"/>
                <a:gd name="T25" fmla="*/ 13 h 13"/>
                <a:gd name="T26" fmla="*/ 2 w 14"/>
                <a:gd name="T27" fmla="*/ 13 h 13"/>
                <a:gd name="T28" fmla="*/ 4 w 14"/>
                <a:gd name="T29" fmla="*/ 11 h 13"/>
                <a:gd name="T30" fmla="*/ 4 w 14"/>
                <a:gd name="T31" fmla="*/ 11 h 13"/>
                <a:gd name="T32" fmla="*/ 7 w 14"/>
                <a:gd name="T33" fmla="*/ 9 h 13"/>
                <a:gd name="T34" fmla="*/ 10 w 14"/>
                <a:gd name="T35" fmla="*/ 11 h 13"/>
                <a:gd name="T36" fmla="*/ 9 w 14"/>
                <a:gd name="T37" fmla="*/ 11 h 13"/>
                <a:gd name="T38" fmla="*/ 12 w 14"/>
                <a:gd name="T39" fmla="*/ 13 h 13"/>
                <a:gd name="T40" fmla="*/ 12 w 14"/>
                <a:gd name="T41" fmla="*/ 13 h 13"/>
                <a:gd name="T42" fmla="*/ 12 w 14"/>
                <a:gd name="T43" fmla="*/ 13 h 13"/>
                <a:gd name="T44" fmla="*/ 14 w 14"/>
                <a:gd name="T45" fmla="*/ 11 h 13"/>
                <a:gd name="T46" fmla="*/ 14 w 14"/>
                <a:gd name="T47" fmla="*/ 11 h 13"/>
                <a:gd name="T48" fmla="*/ 12 w 14"/>
                <a:gd name="T49" fmla="*/ 9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4" h="13">
                  <a:moveTo>
                    <a:pt x="12" y="9"/>
                  </a:moveTo>
                  <a:lnTo>
                    <a:pt x="9" y="6"/>
                  </a:lnTo>
                  <a:lnTo>
                    <a:pt x="14" y="2"/>
                  </a:lnTo>
                  <a:lnTo>
                    <a:pt x="12" y="0"/>
                  </a:lnTo>
                  <a:lnTo>
                    <a:pt x="7" y="4"/>
                  </a:lnTo>
                  <a:lnTo>
                    <a:pt x="2" y="0"/>
                  </a:lnTo>
                  <a:lnTo>
                    <a:pt x="0" y="2"/>
                  </a:lnTo>
                  <a:lnTo>
                    <a:pt x="5" y="6"/>
                  </a:lnTo>
                  <a:lnTo>
                    <a:pt x="2" y="9"/>
                  </a:lnTo>
                  <a:lnTo>
                    <a:pt x="0" y="11"/>
                  </a:lnTo>
                  <a:lnTo>
                    <a:pt x="0" y="11"/>
                  </a:lnTo>
                  <a:lnTo>
                    <a:pt x="2" y="13"/>
                  </a:lnTo>
                  <a:lnTo>
                    <a:pt x="2" y="13"/>
                  </a:lnTo>
                  <a:lnTo>
                    <a:pt x="2" y="13"/>
                  </a:lnTo>
                  <a:lnTo>
                    <a:pt x="4" y="11"/>
                  </a:lnTo>
                  <a:lnTo>
                    <a:pt x="4" y="11"/>
                  </a:lnTo>
                  <a:lnTo>
                    <a:pt x="7" y="9"/>
                  </a:lnTo>
                  <a:lnTo>
                    <a:pt x="10" y="11"/>
                  </a:lnTo>
                  <a:lnTo>
                    <a:pt x="9" y="11"/>
                  </a:lnTo>
                  <a:lnTo>
                    <a:pt x="12" y="13"/>
                  </a:lnTo>
                  <a:lnTo>
                    <a:pt x="12" y="13"/>
                  </a:lnTo>
                  <a:lnTo>
                    <a:pt x="12" y="13"/>
                  </a:lnTo>
                  <a:lnTo>
                    <a:pt x="14" y="11"/>
                  </a:lnTo>
                  <a:lnTo>
                    <a:pt x="14" y="11"/>
                  </a:lnTo>
                  <a:lnTo>
                    <a:pt x="12" y="9"/>
                  </a:lnTo>
                  <a:close/>
                </a:path>
              </a:pathLst>
            </a:custGeom>
            <a:solidFill>
              <a:srgbClr val="E94B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87" name="Freeform 1623">
              <a:extLst>
                <a:ext uri="{FF2B5EF4-FFF2-40B4-BE49-F238E27FC236}">
                  <a16:creationId xmlns:a16="http://schemas.microsoft.com/office/drawing/2014/main" id="{8116B1BC-B9A3-48C1-9A7D-3ED0E689E89C}"/>
                </a:ext>
              </a:extLst>
            </p:cNvPr>
            <p:cNvSpPr/>
            <p:nvPr/>
          </p:nvSpPr>
          <p:spPr bwMode="auto">
            <a:xfrm>
              <a:off x="4811713" y="2609850"/>
              <a:ext cx="104775" cy="133350"/>
            </a:xfrm>
            <a:custGeom>
              <a:avLst/>
              <a:gdLst>
                <a:gd name="T0" fmla="*/ 185 w 282"/>
                <a:gd name="T1" fmla="*/ 211 h 356"/>
                <a:gd name="T2" fmla="*/ 239 w 282"/>
                <a:gd name="T3" fmla="*/ 103 h 356"/>
                <a:gd name="T4" fmla="*/ 239 w 282"/>
                <a:gd name="T5" fmla="*/ 0 h 356"/>
                <a:gd name="T6" fmla="*/ 124 w 282"/>
                <a:gd name="T7" fmla="*/ 137 h 356"/>
                <a:gd name="T8" fmla="*/ 0 w 282"/>
                <a:gd name="T9" fmla="*/ 318 h 356"/>
                <a:gd name="T10" fmla="*/ 185 w 282"/>
                <a:gd name="T11" fmla="*/ 211 h 3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82" h="356">
                  <a:moveTo>
                    <a:pt x="185" y="211"/>
                  </a:moveTo>
                  <a:cubicBezTo>
                    <a:pt x="185" y="211"/>
                    <a:pt x="196" y="190"/>
                    <a:pt x="239" y="103"/>
                  </a:cubicBezTo>
                  <a:cubicBezTo>
                    <a:pt x="282" y="17"/>
                    <a:pt x="239" y="0"/>
                    <a:pt x="239" y="0"/>
                  </a:cubicBezTo>
                  <a:cubicBezTo>
                    <a:pt x="124" y="137"/>
                    <a:pt x="124" y="137"/>
                    <a:pt x="124" y="137"/>
                  </a:cubicBezTo>
                  <a:cubicBezTo>
                    <a:pt x="0" y="318"/>
                    <a:pt x="0" y="318"/>
                    <a:pt x="0" y="318"/>
                  </a:cubicBezTo>
                  <a:cubicBezTo>
                    <a:pt x="0" y="318"/>
                    <a:pt x="185" y="356"/>
                    <a:pt x="185" y="211"/>
                  </a:cubicBezTo>
                  <a:close/>
                </a:path>
              </a:pathLst>
            </a:custGeom>
            <a:solidFill>
              <a:srgbClr val="FBC8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88" name="Freeform 1624">
              <a:extLst>
                <a:ext uri="{FF2B5EF4-FFF2-40B4-BE49-F238E27FC236}">
                  <a16:creationId xmlns:a16="http://schemas.microsoft.com/office/drawing/2014/main" id="{F95DD325-4C55-411B-854E-C584AE8C809C}"/>
                </a:ext>
              </a:extLst>
            </p:cNvPr>
            <p:cNvSpPr/>
            <p:nvPr/>
          </p:nvSpPr>
          <p:spPr bwMode="auto">
            <a:xfrm>
              <a:off x="4778375" y="2728913"/>
              <a:ext cx="65088" cy="82550"/>
            </a:xfrm>
            <a:custGeom>
              <a:avLst/>
              <a:gdLst>
                <a:gd name="T0" fmla="*/ 41 w 41"/>
                <a:gd name="T1" fmla="*/ 0 h 52"/>
                <a:gd name="T2" fmla="*/ 21 w 41"/>
                <a:gd name="T3" fmla="*/ 0 h 52"/>
                <a:gd name="T4" fmla="*/ 0 w 41"/>
                <a:gd name="T5" fmla="*/ 52 h 52"/>
                <a:gd name="T6" fmla="*/ 19 w 41"/>
                <a:gd name="T7" fmla="*/ 52 h 52"/>
                <a:gd name="T8" fmla="*/ 41 w 41"/>
                <a:gd name="T9" fmla="*/ 0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52">
                  <a:moveTo>
                    <a:pt x="41" y="0"/>
                  </a:moveTo>
                  <a:lnTo>
                    <a:pt x="21" y="0"/>
                  </a:lnTo>
                  <a:lnTo>
                    <a:pt x="0" y="52"/>
                  </a:lnTo>
                  <a:lnTo>
                    <a:pt x="19" y="52"/>
                  </a:lnTo>
                  <a:lnTo>
                    <a:pt x="41" y="0"/>
                  </a:lnTo>
                  <a:close/>
                </a:path>
              </a:pathLst>
            </a:custGeom>
            <a:solidFill>
              <a:srgbClr val="FBC8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89" name="Freeform 1625">
              <a:extLst>
                <a:ext uri="{FF2B5EF4-FFF2-40B4-BE49-F238E27FC236}">
                  <a16:creationId xmlns:a16="http://schemas.microsoft.com/office/drawing/2014/main" id="{FDAD79BD-0289-46D7-AB4E-A78ED1E5FA19}"/>
                </a:ext>
              </a:extLst>
            </p:cNvPr>
            <p:cNvSpPr/>
            <p:nvPr/>
          </p:nvSpPr>
          <p:spPr bwMode="auto">
            <a:xfrm>
              <a:off x="4722813" y="2747963"/>
              <a:ext cx="155575" cy="163513"/>
            </a:xfrm>
            <a:custGeom>
              <a:avLst/>
              <a:gdLst>
                <a:gd name="T0" fmla="*/ 63 w 98"/>
                <a:gd name="T1" fmla="*/ 103 h 103"/>
                <a:gd name="T2" fmla="*/ 0 w 98"/>
                <a:gd name="T3" fmla="*/ 103 h 103"/>
                <a:gd name="T4" fmla="*/ 45 w 98"/>
                <a:gd name="T5" fmla="*/ 0 h 103"/>
                <a:gd name="T6" fmla="*/ 98 w 98"/>
                <a:gd name="T7" fmla="*/ 0 h 103"/>
                <a:gd name="T8" fmla="*/ 63 w 98"/>
                <a:gd name="T9" fmla="*/ 103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" h="103">
                  <a:moveTo>
                    <a:pt x="63" y="103"/>
                  </a:moveTo>
                  <a:lnTo>
                    <a:pt x="0" y="103"/>
                  </a:lnTo>
                  <a:lnTo>
                    <a:pt x="45" y="0"/>
                  </a:lnTo>
                  <a:lnTo>
                    <a:pt x="98" y="0"/>
                  </a:lnTo>
                  <a:lnTo>
                    <a:pt x="63" y="103"/>
                  </a:lnTo>
                  <a:close/>
                </a:path>
              </a:pathLst>
            </a:custGeom>
            <a:solidFill>
              <a:srgbClr val="77B8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90" name="Freeform 1626">
              <a:extLst>
                <a:ext uri="{FF2B5EF4-FFF2-40B4-BE49-F238E27FC236}">
                  <a16:creationId xmlns:a16="http://schemas.microsoft.com/office/drawing/2014/main" id="{C86D9A85-031B-44CC-A328-D71ED84A5BB3}"/>
                </a:ext>
              </a:extLst>
            </p:cNvPr>
            <p:cNvSpPr/>
            <p:nvPr/>
          </p:nvSpPr>
          <p:spPr bwMode="auto">
            <a:xfrm>
              <a:off x="4800600" y="2736850"/>
              <a:ext cx="79375" cy="11113"/>
            </a:xfrm>
            <a:custGeom>
              <a:avLst/>
              <a:gdLst>
                <a:gd name="T0" fmla="*/ 50 w 50"/>
                <a:gd name="T1" fmla="*/ 0 h 7"/>
                <a:gd name="T2" fmla="*/ 3 w 50"/>
                <a:gd name="T3" fmla="*/ 0 h 7"/>
                <a:gd name="T4" fmla="*/ 0 w 50"/>
                <a:gd name="T5" fmla="*/ 7 h 7"/>
                <a:gd name="T6" fmla="*/ 47 w 50"/>
                <a:gd name="T7" fmla="*/ 7 h 7"/>
                <a:gd name="T8" fmla="*/ 50 w 50"/>
                <a:gd name="T9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0" h="7">
                  <a:moveTo>
                    <a:pt x="50" y="0"/>
                  </a:moveTo>
                  <a:lnTo>
                    <a:pt x="3" y="0"/>
                  </a:lnTo>
                  <a:lnTo>
                    <a:pt x="0" y="7"/>
                  </a:lnTo>
                  <a:lnTo>
                    <a:pt x="47" y="7"/>
                  </a:lnTo>
                  <a:lnTo>
                    <a:pt x="50" y="0"/>
                  </a:lnTo>
                  <a:close/>
                </a:path>
              </a:pathLst>
            </a:custGeom>
            <a:solidFill>
              <a:srgbClr val="FBF19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91" name="Freeform 1627">
              <a:extLst>
                <a:ext uri="{FF2B5EF4-FFF2-40B4-BE49-F238E27FC236}">
                  <a16:creationId xmlns:a16="http://schemas.microsoft.com/office/drawing/2014/main" id="{13B791EA-8FC3-4C86-8DA7-1A613925C8FD}"/>
                </a:ext>
              </a:extLst>
            </p:cNvPr>
            <p:cNvSpPr/>
            <p:nvPr/>
          </p:nvSpPr>
          <p:spPr bwMode="auto">
            <a:xfrm>
              <a:off x="5045075" y="2651125"/>
              <a:ext cx="138113" cy="130175"/>
            </a:xfrm>
            <a:custGeom>
              <a:avLst/>
              <a:gdLst>
                <a:gd name="T0" fmla="*/ 16 w 369"/>
                <a:gd name="T1" fmla="*/ 0 h 349"/>
                <a:gd name="T2" fmla="*/ 243 w 369"/>
                <a:gd name="T3" fmla="*/ 86 h 349"/>
                <a:gd name="T4" fmla="*/ 369 w 369"/>
                <a:gd name="T5" fmla="*/ 349 h 349"/>
                <a:gd name="T6" fmla="*/ 203 w 369"/>
                <a:gd name="T7" fmla="*/ 339 h 349"/>
                <a:gd name="T8" fmla="*/ 149 w 369"/>
                <a:gd name="T9" fmla="*/ 310 h 349"/>
                <a:gd name="T10" fmla="*/ 47 w 369"/>
                <a:gd name="T11" fmla="*/ 64 h 349"/>
                <a:gd name="T12" fmla="*/ 6 w 369"/>
                <a:gd name="T13" fmla="*/ 31 h 349"/>
                <a:gd name="T14" fmla="*/ 16 w 369"/>
                <a:gd name="T15" fmla="*/ 0 h 3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69" h="349">
                  <a:moveTo>
                    <a:pt x="16" y="0"/>
                  </a:moveTo>
                  <a:cubicBezTo>
                    <a:pt x="243" y="86"/>
                    <a:pt x="243" y="86"/>
                    <a:pt x="243" y="86"/>
                  </a:cubicBezTo>
                  <a:cubicBezTo>
                    <a:pt x="369" y="349"/>
                    <a:pt x="369" y="349"/>
                    <a:pt x="369" y="349"/>
                  </a:cubicBezTo>
                  <a:cubicBezTo>
                    <a:pt x="203" y="339"/>
                    <a:pt x="203" y="339"/>
                    <a:pt x="203" y="339"/>
                  </a:cubicBezTo>
                  <a:cubicBezTo>
                    <a:pt x="203" y="339"/>
                    <a:pt x="165" y="336"/>
                    <a:pt x="149" y="310"/>
                  </a:cubicBezTo>
                  <a:cubicBezTo>
                    <a:pt x="136" y="291"/>
                    <a:pt x="80" y="144"/>
                    <a:pt x="47" y="64"/>
                  </a:cubicBezTo>
                  <a:cubicBezTo>
                    <a:pt x="47" y="64"/>
                    <a:pt x="12" y="46"/>
                    <a:pt x="6" y="31"/>
                  </a:cubicBezTo>
                  <a:cubicBezTo>
                    <a:pt x="0" y="15"/>
                    <a:pt x="16" y="0"/>
                    <a:pt x="16" y="0"/>
                  </a:cubicBezTo>
                </a:path>
              </a:pathLst>
            </a:custGeom>
            <a:solidFill>
              <a:srgbClr val="FBC8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92" name="Freeform 1628">
              <a:extLst>
                <a:ext uri="{FF2B5EF4-FFF2-40B4-BE49-F238E27FC236}">
                  <a16:creationId xmlns:a16="http://schemas.microsoft.com/office/drawing/2014/main" id="{2FD9540F-3391-40FA-82AA-0D40981302C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978400" y="2463800"/>
              <a:ext cx="117475" cy="42863"/>
            </a:xfrm>
            <a:custGeom>
              <a:avLst/>
              <a:gdLst>
                <a:gd name="T0" fmla="*/ 158 w 319"/>
                <a:gd name="T1" fmla="*/ 116 h 116"/>
                <a:gd name="T2" fmla="*/ 100 w 319"/>
                <a:gd name="T3" fmla="*/ 65 h 116"/>
                <a:gd name="T4" fmla="*/ 0 w 319"/>
                <a:gd name="T5" fmla="*/ 65 h 116"/>
                <a:gd name="T6" fmla="*/ 0 w 319"/>
                <a:gd name="T7" fmla="*/ 16 h 116"/>
                <a:gd name="T8" fmla="*/ 118 w 319"/>
                <a:gd name="T9" fmla="*/ 15 h 116"/>
                <a:gd name="T10" fmla="*/ 158 w 319"/>
                <a:gd name="T11" fmla="*/ 0 h 116"/>
                <a:gd name="T12" fmla="*/ 196 w 319"/>
                <a:gd name="T13" fmla="*/ 14 h 116"/>
                <a:gd name="T14" fmla="*/ 319 w 319"/>
                <a:gd name="T15" fmla="*/ 13 h 116"/>
                <a:gd name="T16" fmla="*/ 319 w 319"/>
                <a:gd name="T17" fmla="*/ 65 h 116"/>
                <a:gd name="T18" fmla="*/ 215 w 319"/>
                <a:gd name="T19" fmla="*/ 65 h 116"/>
                <a:gd name="T20" fmla="*/ 158 w 319"/>
                <a:gd name="T21" fmla="*/ 116 h 116"/>
                <a:gd name="T22" fmla="*/ 15 w 319"/>
                <a:gd name="T23" fmla="*/ 50 h 116"/>
                <a:gd name="T24" fmla="*/ 115 w 319"/>
                <a:gd name="T25" fmla="*/ 50 h 116"/>
                <a:gd name="T26" fmla="*/ 115 w 319"/>
                <a:gd name="T27" fmla="*/ 58 h 116"/>
                <a:gd name="T28" fmla="*/ 158 w 319"/>
                <a:gd name="T29" fmla="*/ 101 h 116"/>
                <a:gd name="T30" fmla="*/ 201 w 319"/>
                <a:gd name="T31" fmla="*/ 58 h 116"/>
                <a:gd name="T32" fmla="*/ 201 w 319"/>
                <a:gd name="T33" fmla="*/ 50 h 116"/>
                <a:gd name="T34" fmla="*/ 304 w 319"/>
                <a:gd name="T35" fmla="*/ 50 h 116"/>
                <a:gd name="T36" fmla="*/ 304 w 319"/>
                <a:gd name="T37" fmla="*/ 29 h 116"/>
                <a:gd name="T38" fmla="*/ 190 w 319"/>
                <a:gd name="T39" fmla="*/ 29 h 116"/>
                <a:gd name="T40" fmla="*/ 188 w 319"/>
                <a:gd name="T41" fmla="*/ 27 h 116"/>
                <a:gd name="T42" fmla="*/ 158 w 319"/>
                <a:gd name="T43" fmla="*/ 15 h 116"/>
                <a:gd name="T44" fmla="*/ 127 w 319"/>
                <a:gd name="T45" fmla="*/ 28 h 116"/>
                <a:gd name="T46" fmla="*/ 125 w 319"/>
                <a:gd name="T47" fmla="*/ 30 h 116"/>
                <a:gd name="T48" fmla="*/ 15 w 319"/>
                <a:gd name="T49" fmla="*/ 31 h 116"/>
                <a:gd name="T50" fmla="*/ 15 w 319"/>
                <a:gd name="T51" fmla="*/ 50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319" h="115">
                  <a:moveTo>
                    <a:pt x="158" y="116"/>
                  </a:moveTo>
                  <a:cubicBezTo>
                    <a:pt x="128" y="116"/>
                    <a:pt x="104" y="94"/>
                    <a:pt x="100" y="65"/>
                  </a:cubicBezTo>
                  <a:cubicBezTo>
                    <a:pt x="0" y="65"/>
                    <a:pt x="0" y="65"/>
                    <a:pt x="0" y="65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118" y="15"/>
                    <a:pt x="118" y="15"/>
                    <a:pt x="118" y="15"/>
                  </a:cubicBezTo>
                  <a:cubicBezTo>
                    <a:pt x="129" y="5"/>
                    <a:pt x="143" y="0"/>
                    <a:pt x="158" y="0"/>
                  </a:cubicBezTo>
                  <a:cubicBezTo>
                    <a:pt x="172" y="0"/>
                    <a:pt x="185" y="5"/>
                    <a:pt x="196" y="14"/>
                  </a:cubicBezTo>
                  <a:cubicBezTo>
                    <a:pt x="319" y="13"/>
                    <a:pt x="319" y="13"/>
                    <a:pt x="319" y="13"/>
                  </a:cubicBezTo>
                  <a:cubicBezTo>
                    <a:pt x="319" y="65"/>
                    <a:pt x="319" y="65"/>
                    <a:pt x="319" y="65"/>
                  </a:cubicBezTo>
                  <a:cubicBezTo>
                    <a:pt x="215" y="65"/>
                    <a:pt x="215" y="65"/>
                    <a:pt x="215" y="65"/>
                  </a:cubicBezTo>
                  <a:cubicBezTo>
                    <a:pt x="212" y="94"/>
                    <a:pt x="187" y="116"/>
                    <a:pt x="158" y="116"/>
                  </a:cubicBezTo>
                  <a:close/>
                  <a:moveTo>
                    <a:pt x="15" y="50"/>
                  </a:moveTo>
                  <a:cubicBezTo>
                    <a:pt x="115" y="50"/>
                    <a:pt x="115" y="50"/>
                    <a:pt x="115" y="50"/>
                  </a:cubicBezTo>
                  <a:cubicBezTo>
                    <a:pt x="115" y="58"/>
                    <a:pt x="115" y="58"/>
                    <a:pt x="115" y="58"/>
                  </a:cubicBezTo>
                  <a:cubicBezTo>
                    <a:pt x="115" y="82"/>
                    <a:pt x="134" y="101"/>
                    <a:pt x="158" y="101"/>
                  </a:cubicBezTo>
                  <a:cubicBezTo>
                    <a:pt x="181" y="101"/>
                    <a:pt x="201" y="82"/>
                    <a:pt x="201" y="58"/>
                  </a:cubicBezTo>
                  <a:cubicBezTo>
                    <a:pt x="201" y="50"/>
                    <a:pt x="201" y="50"/>
                    <a:pt x="201" y="50"/>
                  </a:cubicBezTo>
                  <a:cubicBezTo>
                    <a:pt x="304" y="50"/>
                    <a:pt x="304" y="50"/>
                    <a:pt x="304" y="50"/>
                  </a:cubicBezTo>
                  <a:cubicBezTo>
                    <a:pt x="304" y="29"/>
                    <a:pt x="304" y="29"/>
                    <a:pt x="304" y="29"/>
                  </a:cubicBezTo>
                  <a:cubicBezTo>
                    <a:pt x="190" y="29"/>
                    <a:pt x="190" y="29"/>
                    <a:pt x="190" y="29"/>
                  </a:cubicBezTo>
                  <a:cubicBezTo>
                    <a:pt x="188" y="27"/>
                    <a:pt x="188" y="27"/>
                    <a:pt x="188" y="27"/>
                  </a:cubicBezTo>
                  <a:cubicBezTo>
                    <a:pt x="180" y="19"/>
                    <a:pt x="169" y="15"/>
                    <a:pt x="158" y="15"/>
                  </a:cubicBezTo>
                  <a:cubicBezTo>
                    <a:pt x="146" y="15"/>
                    <a:pt x="135" y="19"/>
                    <a:pt x="127" y="28"/>
                  </a:cubicBezTo>
                  <a:cubicBezTo>
                    <a:pt x="125" y="30"/>
                    <a:pt x="125" y="30"/>
                    <a:pt x="125" y="30"/>
                  </a:cubicBezTo>
                  <a:cubicBezTo>
                    <a:pt x="15" y="31"/>
                    <a:pt x="15" y="31"/>
                    <a:pt x="15" y="31"/>
                  </a:cubicBezTo>
                  <a:lnTo>
                    <a:pt x="15" y="50"/>
                  </a:lnTo>
                  <a:close/>
                </a:path>
              </a:pathLst>
            </a:custGeom>
            <a:solidFill>
              <a:srgbClr val="ECED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93" name="Freeform 1629">
              <a:extLst>
                <a:ext uri="{FF2B5EF4-FFF2-40B4-BE49-F238E27FC236}">
                  <a16:creationId xmlns:a16="http://schemas.microsoft.com/office/drawing/2014/main" id="{1A89CC75-1338-44C0-AC75-F13A88265BB9}"/>
                </a:ext>
              </a:extLst>
            </p:cNvPr>
            <p:cNvSpPr/>
            <p:nvPr/>
          </p:nvSpPr>
          <p:spPr bwMode="auto">
            <a:xfrm>
              <a:off x="5140325" y="2466975"/>
              <a:ext cx="33338" cy="33338"/>
            </a:xfrm>
            <a:custGeom>
              <a:avLst/>
              <a:gdLst>
                <a:gd name="T0" fmla="*/ 21 w 21"/>
                <a:gd name="T1" fmla="*/ 21 h 21"/>
                <a:gd name="T2" fmla="*/ 0 w 21"/>
                <a:gd name="T3" fmla="*/ 21 h 21"/>
                <a:gd name="T4" fmla="*/ 0 w 21"/>
                <a:gd name="T5" fmla="*/ 0 h 21"/>
                <a:gd name="T6" fmla="*/ 21 w 21"/>
                <a:gd name="T7" fmla="*/ 2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21">
                  <a:moveTo>
                    <a:pt x="21" y="21"/>
                  </a:moveTo>
                  <a:lnTo>
                    <a:pt x="0" y="21"/>
                  </a:lnTo>
                  <a:lnTo>
                    <a:pt x="0" y="0"/>
                  </a:lnTo>
                  <a:lnTo>
                    <a:pt x="21" y="21"/>
                  </a:lnTo>
                  <a:close/>
                </a:path>
              </a:pathLst>
            </a:custGeom>
            <a:solidFill>
              <a:srgbClr val="ECED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94" name="Freeform 1630">
              <a:extLst>
                <a:ext uri="{FF2B5EF4-FFF2-40B4-BE49-F238E27FC236}">
                  <a16:creationId xmlns:a16="http://schemas.microsoft.com/office/drawing/2014/main" id="{511D037C-CE74-4BE6-81BE-5A92DE20F23D}"/>
                </a:ext>
              </a:extLst>
            </p:cNvPr>
            <p:cNvSpPr/>
            <p:nvPr/>
          </p:nvSpPr>
          <p:spPr bwMode="auto">
            <a:xfrm>
              <a:off x="5062538" y="2674938"/>
              <a:ext cx="61913" cy="57150"/>
            </a:xfrm>
            <a:custGeom>
              <a:avLst/>
              <a:gdLst>
                <a:gd name="T0" fmla="*/ 0 w 39"/>
                <a:gd name="T1" fmla="*/ 0 h 36"/>
                <a:gd name="T2" fmla="*/ 28 w 39"/>
                <a:gd name="T3" fmla="*/ 10 h 36"/>
                <a:gd name="T4" fmla="*/ 39 w 39"/>
                <a:gd name="T5" fmla="*/ 35 h 36"/>
                <a:gd name="T6" fmla="*/ 11 w 39"/>
                <a:gd name="T7" fmla="*/ 36 h 36"/>
                <a:gd name="T8" fmla="*/ 0 w 39"/>
                <a:gd name="T9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36">
                  <a:moveTo>
                    <a:pt x="0" y="0"/>
                  </a:moveTo>
                  <a:lnTo>
                    <a:pt x="28" y="10"/>
                  </a:lnTo>
                  <a:lnTo>
                    <a:pt x="39" y="35"/>
                  </a:lnTo>
                  <a:lnTo>
                    <a:pt x="11" y="3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0B2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95" name="Freeform 1631">
              <a:extLst>
                <a:ext uri="{FF2B5EF4-FFF2-40B4-BE49-F238E27FC236}">
                  <a16:creationId xmlns:a16="http://schemas.microsoft.com/office/drawing/2014/main" id="{FCF701A6-DEE2-4529-B1A5-B0347731C842}"/>
                </a:ext>
              </a:extLst>
            </p:cNvPr>
            <p:cNvSpPr/>
            <p:nvPr/>
          </p:nvSpPr>
          <p:spPr bwMode="auto">
            <a:xfrm>
              <a:off x="5062538" y="2674938"/>
              <a:ext cx="61913" cy="57150"/>
            </a:xfrm>
            <a:custGeom>
              <a:avLst/>
              <a:gdLst>
                <a:gd name="T0" fmla="*/ 0 w 39"/>
                <a:gd name="T1" fmla="*/ 0 h 36"/>
                <a:gd name="T2" fmla="*/ 28 w 39"/>
                <a:gd name="T3" fmla="*/ 10 h 36"/>
                <a:gd name="T4" fmla="*/ 39 w 39"/>
                <a:gd name="T5" fmla="*/ 35 h 36"/>
                <a:gd name="T6" fmla="*/ 11 w 39"/>
                <a:gd name="T7" fmla="*/ 36 h 36"/>
                <a:gd name="T8" fmla="*/ 0 w 39"/>
                <a:gd name="T9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36">
                  <a:moveTo>
                    <a:pt x="0" y="0"/>
                  </a:moveTo>
                  <a:lnTo>
                    <a:pt x="28" y="10"/>
                  </a:lnTo>
                  <a:lnTo>
                    <a:pt x="39" y="35"/>
                  </a:lnTo>
                  <a:lnTo>
                    <a:pt x="11" y="36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96" name="Freeform 1632">
              <a:extLst>
                <a:ext uri="{FF2B5EF4-FFF2-40B4-BE49-F238E27FC236}">
                  <a16:creationId xmlns:a16="http://schemas.microsoft.com/office/drawing/2014/main" id="{DE0D1B90-0F54-4C4A-8979-0B7CF3B10433}"/>
                </a:ext>
              </a:extLst>
            </p:cNvPr>
            <p:cNvSpPr/>
            <p:nvPr/>
          </p:nvSpPr>
          <p:spPr bwMode="auto">
            <a:xfrm>
              <a:off x="5016500" y="2667000"/>
              <a:ext cx="219075" cy="58738"/>
            </a:xfrm>
            <a:custGeom>
              <a:avLst/>
              <a:gdLst>
                <a:gd name="T0" fmla="*/ 138 w 138"/>
                <a:gd name="T1" fmla="*/ 22 h 37"/>
                <a:gd name="T2" fmla="*/ 135 w 138"/>
                <a:gd name="T3" fmla="*/ 37 h 37"/>
                <a:gd name="T4" fmla="*/ 13 w 138"/>
                <a:gd name="T5" fmla="*/ 15 h 37"/>
                <a:gd name="T6" fmla="*/ 5 w 138"/>
                <a:gd name="T7" fmla="*/ 8 h 37"/>
                <a:gd name="T8" fmla="*/ 0 w 138"/>
                <a:gd name="T9" fmla="*/ 5 h 37"/>
                <a:gd name="T10" fmla="*/ 6 w 138"/>
                <a:gd name="T11" fmla="*/ 3 h 37"/>
                <a:gd name="T12" fmla="*/ 16 w 138"/>
                <a:gd name="T13" fmla="*/ 0 h 37"/>
                <a:gd name="T14" fmla="*/ 16 w 138"/>
                <a:gd name="T15" fmla="*/ 0 h 37"/>
                <a:gd name="T16" fmla="*/ 138 w 138"/>
                <a:gd name="T17" fmla="*/ 22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8" h="37">
                  <a:moveTo>
                    <a:pt x="138" y="22"/>
                  </a:moveTo>
                  <a:lnTo>
                    <a:pt x="135" y="37"/>
                  </a:lnTo>
                  <a:lnTo>
                    <a:pt x="13" y="15"/>
                  </a:lnTo>
                  <a:lnTo>
                    <a:pt x="5" y="8"/>
                  </a:lnTo>
                  <a:lnTo>
                    <a:pt x="0" y="5"/>
                  </a:lnTo>
                  <a:lnTo>
                    <a:pt x="6" y="3"/>
                  </a:lnTo>
                  <a:lnTo>
                    <a:pt x="16" y="0"/>
                  </a:lnTo>
                  <a:lnTo>
                    <a:pt x="16" y="0"/>
                  </a:lnTo>
                  <a:lnTo>
                    <a:pt x="138" y="22"/>
                  </a:lnTo>
                  <a:close/>
                </a:path>
              </a:pathLst>
            </a:custGeom>
            <a:solidFill>
              <a:srgbClr val="E94B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97" name="Freeform 1633">
              <a:extLst>
                <a:ext uri="{FF2B5EF4-FFF2-40B4-BE49-F238E27FC236}">
                  <a16:creationId xmlns:a16="http://schemas.microsoft.com/office/drawing/2014/main" id="{D2988042-D99F-4CAF-9A32-9F320AF17793}"/>
                </a:ext>
              </a:extLst>
            </p:cNvPr>
            <p:cNvSpPr/>
            <p:nvPr/>
          </p:nvSpPr>
          <p:spPr bwMode="auto">
            <a:xfrm>
              <a:off x="5016500" y="2667000"/>
              <a:ext cx="219075" cy="58738"/>
            </a:xfrm>
            <a:custGeom>
              <a:avLst/>
              <a:gdLst>
                <a:gd name="T0" fmla="*/ 138 w 138"/>
                <a:gd name="T1" fmla="*/ 22 h 37"/>
                <a:gd name="T2" fmla="*/ 135 w 138"/>
                <a:gd name="T3" fmla="*/ 37 h 37"/>
                <a:gd name="T4" fmla="*/ 13 w 138"/>
                <a:gd name="T5" fmla="*/ 15 h 37"/>
                <a:gd name="T6" fmla="*/ 5 w 138"/>
                <a:gd name="T7" fmla="*/ 8 h 37"/>
                <a:gd name="T8" fmla="*/ 0 w 138"/>
                <a:gd name="T9" fmla="*/ 5 h 37"/>
                <a:gd name="T10" fmla="*/ 6 w 138"/>
                <a:gd name="T11" fmla="*/ 3 h 37"/>
                <a:gd name="T12" fmla="*/ 16 w 138"/>
                <a:gd name="T13" fmla="*/ 0 h 37"/>
                <a:gd name="T14" fmla="*/ 16 w 138"/>
                <a:gd name="T15" fmla="*/ 0 h 37"/>
                <a:gd name="T16" fmla="*/ 138 w 138"/>
                <a:gd name="T17" fmla="*/ 22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8" h="37">
                  <a:moveTo>
                    <a:pt x="138" y="22"/>
                  </a:moveTo>
                  <a:lnTo>
                    <a:pt x="135" y="37"/>
                  </a:lnTo>
                  <a:lnTo>
                    <a:pt x="13" y="15"/>
                  </a:lnTo>
                  <a:lnTo>
                    <a:pt x="5" y="8"/>
                  </a:lnTo>
                  <a:lnTo>
                    <a:pt x="0" y="5"/>
                  </a:lnTo>
                  <a:lnTo>
                    <a:pt x="6" y="3"/>
                  </a:lnTo>
                  <a:lnTo>
                    <a:pt x="16" y="0"/>
                  </a:lnTo>
                  <a:lnTo>
                    <a:pt x="16" y="0"/>
                  </a:lnTo>
                  <a:lnTo>
                    <a:pt x="138" y="22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98" name="Freeform 1634">
              <a:extLst>
                <a:ext uri="{FF2B5EF4-FFF2-40B4-BE49-F238E27FC236}">
                  <a16:creationId xmlns:a16="http://schemas.microsoft.com/office/drawing/2014/main" id="{FF3D79B0-DA7A-4722-804D-09CFE2C39202}"/>
                </a:ext>
              </a:extLst>
            </p:cNvPr>
            <p:cNvSpPr/>
            <p:nvPr/>
          </p:nvSpPr>
          <p:spPr bwMode="auto">
            <a:xfrm>
              <a:off x="5232400" y="2708275"/>
              <a:ext cx="1588" cy="9525"/>
            </a:xfrm>
            <a:custGeom>
              <a:avLst/>
              <a:gdLst>
                <a:gd name="T0" fmla="*/ 1 w 1"/>
                <a:gd name="T1" fmla="*/ 0 h 6"/>
                <a:gd name="T2" fmla="*/ 0 w 1"/>
                <a:gd name="T3" fmla="*/ 6 h 6"/>
                <a:gd name="T4" fmla="*/ 0 w 1"/>
                <a:gd name="T5" fmla="*/ 6 h 6"/>
                <a:gd name="T6" fmla="*/ 1 w 1"/>
                <a:gd name="T7" fmla="*/ 0 h 6"/>
                <a:gd name="T8" fmla="*/ 1 w 1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6">
                  <a:moveTo>
                    <a:pt x="1" y="0"/>
                  </a:moveTo>
                  <a:lnTo>
                    <a:pt x="0" y="6"/>
                  </a:lnTo>
                  <a:lnTo>
                    <a:pt x="0" y="6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AFDCE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99" name="Freeform 1635">
              <a:extLst>
                <a:ext uri="{FF2B5EF4-FFF2-40B4-BE49-F238E27FC236}">
                  <a16:creationId xmlns:a16="http://schemas.microsoft.com/office/drawing/2014/main" id="{6A529761-CE75-4B3C-8420-07CD4A5AF51D}"/>
                </a:ext>
              </a:extLst>
            </p:cNvPr>
            <p:cNvSpPr/>
            <p:nvPr/>
          </p:nvSpPr>
          <p:spPr bwMode="auto">
            <a:xfrm>
              <a:off x="5232400" y="2708275"/>
              <a:ext cx="1588" cy="9525"/>
            </a:xfrm>
            <a:custGeom>
              <a:avLst/>
              <a:gdLst>
                <a:gd name="T0" fmla="*/ 1 w 1"/>
                <a:gd name="T1" fmla="*/ 0 h 6"/>
                <a:gd name="T2" fmla="*/ 0 w 1"/>
                <a:gd name="T3" fmla="*/ 6 h 6"/>
                <a:gd name="T4" fmla="*/ 0 w 1"/>
                <a:gd name="T5" fmla="*/ 6 h 6"/>
                <a:gd name="T6" fmla="*/ 1 w 1"/>
                <a:gd name="T7" fmla="*/ 0 h 6"/>
                <a:gd name="T8" fmla="*/ 1 w 1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6">
                  <a:moveTo>
                    <a:pt x="1" y="0"/>
                  </a:moveTo>
                  <a:lnTo>
                    <a:pt x="0" y="6"/>
                  </a:lnTo>
                  <a:lnTo>
                    <a:pt x="0" y="6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00" name="Freeform 1636">
              <a:extLst>
                <a:ext uri="{FF2B5EF4-FFF2-40B4-BE49-F238E27FC236}">
                  <a16:creationId xmlns:a16="http://schemas.microsoft.com/office/drawing/2014/main" id="{86A35996-FF32-4EA6-ADC7-E04F496347F5}"/>
                </a:ext>
              </a:extLst>
            </p:cNvPr>
            <p:cNvSpPr/>
            <p:nvPr/>
          </p:nvSpPr>
          <p:spPr bwMode="auto">
            <a:xfrm>
              <a:off x="5037138" y="2673350"/>
              <a:ext cx="196850" cy="44450"/>
            </a:xfrm>
            <a:custGeom>
              <a:avLst/>
              <a:gdLst>
                <a:gd name="T0" fmla="*/ 0 w 124"/>
                <a:gd name="T1" fmla="*/ 0 h 28"/>
                <a:gd name="T2" fmla="*/ 0 w 124"/>
                <a:gd name="T3" fmla="*/ 6 h 28"/>
                <a:gd name="T4" fmla="*/ 123 w 124"/>
                <a:gd name="T5" fmla="*/ 28 h 28"/>
                <a:gd name="T6" fmla="*/ 124 w 124"/>
                <a:gd name="T7" fmla="*/ 22 h 28"/>
                <a:gd name="T8" fmla="*/ 0 w 124"/>
                <a:gd name="T9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4" h="28">
                  <a:moveTo>
                    <a:pt x="0" y="0"/>
                  </a:moveTo>
                  <a:lnTo>
                    <a:pt x="0" y="6"/>
                  </a:lnTo>
                  <a:lnTo>
                    <a:pt x="123" y="28"/>
                  </a:lnTo>
                  <a:lnTo>
                    <a:pt x="124" y="2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E766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01" name="Freeform 1637">
              <a:extLst>
                <a:ext uri="{FF2B5EF4-FFF2-40B4-BE49-F238E27FC236}">
                  <a16:creationId xmlns:a16="http://schemas.microsoft.com/office/drawing/2014/main" id="{C1496985-BCEF-4913-B05C-3AD90C60C385}"/>
                </a:ext>
              </a:extLst>
            </p:cNvPr>
            <p:cNvSpPr/>
            <p:nvPr/>
          </p:nvSpPr>
          <p:spPr bwMode="auto">
            <a:xfrm>
              <a:off x="5037138" y="2673350"/>
              <a:ext cx="196850" cy="44450"/>
            </a:xfrm>
            <a:custGeom>
              <a:avLst/>
              <a:gdLst>
                <a:gd name="T0" fmla="*/ 0 w 124"/>
                <a:gd name="T1" fmla="*/ 0 h 28"/>
                <a:gd name="T2" fmla="*/ 0 w 124"/>
                <a:gd name="T3" fmla="*/ 6 h 28"/>
                <a:gd name="T4" fmla="*/ 123 w 124"/>
                <a:gd name="T5" fmla="*/ 28 h 28"/>
                <a:gd name="T6" fmla="*/ 124 w 124"/>
                <a:gd name="T7" fmla="*/ 22 h 28"/>
                <a:gd name="T8" fmla="*/ 0 w 124"/>
                <a:gd name="T9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4" h="28">
                  <a:moveTo>
                    <a:pt x="0" y="0"/>
                  </a:moveTo>
                  <a:lnTo>
                    <a:pt x="0" y="6"/>
                  </a:lnTo>
                  <a:lnTo>
                    <a:pt x="123" y="28"/>
                  </a:lnTo>
                  <a:lnTo>
                    <a:pt x="124" y="22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02" name="Freeform 1638">
              <a:extLst>
                <a:ext uri="{FF2B5EF4-FFF2-40B4-BE49-F238E27FC236}">
                  <a16:creationId xmlns:a16="http://schemas.microsoft.com/office/drawing/2014/main" id="{469ED9D8-0FE7-4F80-B269-A31EBD440F23}"/>
                </a:ext>
              </a:extLst>
            </p:cNvPr>
            <p:cNvSpPr/>
            <p:nvPr/>
          </p:nvSpPr>
          <p:spPr bwMode="auto">
            <a:xfrm>
              <a:off x="5051425" y="2674938"/>
              <a:ext cx="85725" cy="106363"/>
            </a:xfrm>
            <a:custGeom>
              <a:avLst/>
              <a:gdLst>
                <a:gd name="T0" fmla="*/ 178 w 230"/>
                <a:gd name="T1" fmla="*/ 285 h 285"/>
                <a:gd name="T2" fmla="*/ 126 w 230"/>
                <a:gd name="T3" fmla="*/ 259 h 285"/>
                <a:gd name="T4" fmla="*/ 0 w 230"/>
                <a:gd name="T5" fmla="*/ 17 h 285"/>
                <a:gd name="T6" fmla="*/ 81 w 230"/>
                <a:gd name="T7" fmla="*/ 56 h 285"/>
                <a:gd name="T8" fmla="*/ 132 w 230"/>
                <a:gd name="T9" fmla="*/ 133 h 285"/>
                <a:gd name="T10" fmla="*/ 164 w 230"/>
                <a:gd name="T11" fmla="*/ 140 h 285"/>
                <a:gd name="T12" fmla="*/ 184 w 230"/>
                <a:gd name="T13" fmla="*/ 82 h 285"/>
                <a:gd name="T14" fmla="*/ 230 w 230"/>
                <a:gd name="T15" fmla="*/ 168 h 285"/>
                <a:gd name="T16" fmla="*/ 178 w 230"/>
                <a:gd name="T17" fmla="*/ 285 h 2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30" h="285">
                  <a:moveTo>
                    <a:pt x="178" y="285"/>
                  </a:moveTo>
                  <a:cubicBezTo>
                    <a:pt x="126" y="259"/>
                    <a:pt x="126" y="259"/>
                    <a:pt x="126" y="259"/>
                  </a:cubicBez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46" y="0"/>
                    <a:pt x="81" y="56"/>
                  </a:cubicBezTo>
                  <a:cubicBezTo>
                    <a:pt x="132" y="133"/>
                    <a:pt x="132" y="133"/>
                    <a:pt x="132" y="133"/>
                  </a:cubicBezTo>
                  <a:cubicBezTo>
                    <a:pt x="164" y="140"/>
                    <a:pt x="164" y="140"/>
                    <a:pt x="164" y="140"/>
                  </a:cubicBezTo>
                  <a:cubicBezTo>
                    <a:pt x="184" y="82"/>
                    <a:pt x="184" y="82"/>
                    <a:pt x="184" y="82"/>
                  </a:cubicBezTo>
                  <a:cubicBezTo>
                    <a:pt x="230" y="168"/>
                    <a:pt x="230" y="168"/>
                    <a:pt x="230" y="168"/>
                  </a:cubicBezTo>
                  <a:lnTo>
                    <a:pt x="178" y="285"/>
                  </a:lnTo>
                  <a:close/>
                </a:path>
              </a:pathLst>
            </a:custGeom>
            <a:solidFill>
              <a:srgbClr val="FBC8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03" name="Freeform 1639">
              <a:extLst>
                <a:ext uri="{FF2B5EF4-FFF2-40B4-BE49-F238E27FC236}">
                  <a16:creationId xmlns:a16="http://schemas.microsoft.com/office/drawing/2014/main" id="{B5C170D3-275D-4466-8C2A-F1A2AA5B1D26}"/>
                </a:ext>
              </a:extLst>
            </p:cNvPr>
            <p:cNvSpPr/>
            <p:nvPr/>
          </p:nvSpPr>
          <p:spPr bwMode="auto">
            <a:xfrm>
              <a:off x="5111750" y="2768600"/>
              <a:ext cx="74613" cy="19050"/>
            </a:xfrm>
            <a:custGeom>
              <a:avLst/>
              <a:gdLst>
                <a:gd name="T0" fmla="*/ 0 w 47"/>
                <a:gd name="T1" fmla="*/ 4 h 12"/>
                <a:gd name="T2" fmla="*/ 3 w 47"/>
                <a:gd name="T3" fmla="*/ 12 h 12"/>
                <a:gd name="T4" fmla="*/ 47 w 47"/>
                <a:gd name="T5" fmla="*/ 11 h 12"/>
                <a:gd name="T6" fmla="*/ 41 w 47"/>
                <a:gd name="T7" fmla="*/ 0 h 12"/>
                <a:gd name="T8" fmla="*/ 0 w 47"/>
                <a:gd name="T9" fmla="*/ 4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2">
                  <a:moveTo>
                    <a:pt x="0" y="4"/>
                  </a:moveTo>
                  <a:lnTo>
                    <a:pt x="3" y="12"/>
                  </a:lnTo>
                  <a:lnTo>
                    <a:pt x="47" y="11"/>
                  </a:lnTo>
                  <a:lnTo>
                    <a:pt x="41" y="0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FBC8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04" name="Freeform 1640">
              <a:extLst>
                <a:ext uri="{FF2B5EF4-FFF2-40B4-BE49-F238E27FC236}">
                  <a16:creationId xmlns:a16="http://schemas.microsoft.com/office/drawing/2014/main" id="{B59B2A95-7B6C-42C3-8FF3-F2119539E2B9}"/>
                </a:ext>
              </a:extLst>
            </p:cNvPr>
            <p:cNvSpPr/>
            <p:nvPr/>
          </p:nvSpPr>
          <p:spPr bwMode="auto">
            <a:xfrm>
              <a:off x="5116513" y="2797175"/>
              <a:ext cx="153988" cy="163513"/>
            </a:xfrm>
            <a:custGeom>
              <a:avLst/>
              <a:gdLst>
                <a:gd name="T0" fmla="*/ 34 w 97"/>
                <a:gd name="T1" fmla="*/ 103 h 103"/>
                <a:gd name="T2" fmla="*/ 97 w 97"/>
                <a:gd name="T3" fmla="*/ 103 h 103"/>
                <a:gd name="T4" fmla="*/ 53 w 97"/>
                <a:gd name="T5" fmla="*/ 0 h 103"/>
                <a:gd name="T6" fmla="*/ 0 w 97"/>
                <a:gd name="T7" fmla="*/ 0 h 103"/>
                <a:gd name="T8" fmla="*/ 34 w 97"/>
                <a:gd name="T9" fmla="*/ 103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7" h="103">
                  <a:moveTo>
                    <a:pt x="34" y="103"/>
                  </a:moveTo>
                  <a:lnTo>
                    <a:pt x="97" y="103"/>
                  </a:lnTo>
                  <a:lnTo>
                    <a:pt x="53" y="0"/>
                  </a:lnTo>
                  <a:lnTo>
                    <a:pt x="0" y="0"/>
                  </a:lnTo>
                  <a:lnTo>
                    <a:pt x="34" y="103"/>
                  </a:lnTo>
                  <a:close/>
                </a:path>
              </a:pathLst>
            </a:custGeom>
            <a:solidFill>
              <a:srgbClr val="77B8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05" name="Freeform 1641">
              <a:extLst>
                <a:ext uri="{FF2B5EF4-FFF2-40B4-BE49-F238E27FC236}">
                  <a16:creationId xmlns:a16="http://schemas.microsoft.com/office/drawing/2014/main" id="{D67C59F0-1BAB-48B0-B4B3-4F57E0275748}"/>
                </a:ext>
              </a:extLst>
            </p:cNvPr>
            <p:cNvSpPr/>
            <p:nvPr/>
          </p:nvSpPr>
          <p:spPr bwMode="auto">
            <a:xfrm>
              <a:off x="5113338" y="2784475"/>
              <a:ext cx="79375" cy="12700"/>
            </a:xfrm>
            <a:custGeom>
              <a:avLst/>
              <a:gdLst>
                <a:gd name="T0" fmla="*/ 0 w 50"/>
                <a:gd name="T1" fmla="*/ 0 h 8"/>
                <a:gd name="T2" fmla="*/ 48 w 50"/>
                <a:gd name="T3" fmla="*/ 0 h 8"/>
                <a:gd name="T4" fmla="*/ 50 w 50"/>
                <a:gd name="T5" fmla="*/ 8 h 8"/>
                <a:gd name="T6" fmla="*/ 3 w 50"/>
                <a:gd name="T7" fmla="*/ 8 h 8"/>
                <a:gd name="T8" fmla="*/ 0 w 50"/>
                <a:gd name="T9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0" h="8">
                  <a:moveTo>
                    <a:pt x="0" y="0"/>
                  </a:moveTo>
                  <a:lnTo>
                    <a:pt x="48" y="0"/>
                  </a:lnTo>
                  <a:lnTo>
                    <a:pt x="50" y="8"/>
                  </a:lnTo>
                  <a:lnTo>
                    <a:pt x="3" y="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BF19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06" name="Freeform 1642">
              <a:extLst>
                <a:ext uri="{FF2B5EF4-FFF2-40B4-BE49-F238E27FC236}">
                  <a16:creationId xmlns:a16="http://schemas.microsoft.com/office/drawing/2014/main" id="{B2D76D07-9566-4C15-87DD-8C77EE242404}"/>
                </a:ext>
              </a:extLst>
            </p:cNvPr>
            <p:cNvSpPr/>
            <p:nvPr/>
          </p:nvSpPr>
          <p:spPr bwMode="auto">
            <a:xfrm>
              <a:off x="5024438" y="2667000"/>
              <a:ext cx="17463" cy="23813"/>
            </a:xfrm>
            <a:custGeom>
              <a:avLst/>
              <a:gdLst>
                <a:gd name="T0" fmla="*/ 11 w 11"/>
                <a:gd name="T1" fmla="*/ 0 h 15"/>
                <a:gd name="T2" fmla="*/ 8 w 11"/>
                <a:gd name="T3" fmla="*/ 15 h 15"/>
                <a:gd name="T4" fmla="*/ 0 w 11"/>
                <a:gd name="T5" fmla="*/ 8 h 15"/>
                <a:gd name="T6" fmla="*/ 1 w 11"/>
                <a:gd name="T7" fmla="*/ 3 h 15"/>
                <a:gd name="T8" fmla="*/ 11 w 11"/>
                <a:gd name="T9" fmla="*/ 0 h 15"/>
                <a:gd name="T10" fmla="*/ 11 w 11"/>
                <a:gd name="T11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" h="15">
                  <a:moveTo>
                    <a:pt x="11" y="0"/>
                  </a:moveTo>
                  <a:lnTo>
                    <a:pt x="8" y="15"/>
                  </a:lnTo>
                  <a:lnTo>
                    <a:pt x="0" y="8"/>
                  </a:lnTo>
                  <a:lnTo>
                    <a:pt x="1" y="3"/>
                  </a:lnTo>
                  <a:lnTo>
                    <a:pt x="11" y="0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rgbClr val="FBC8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</p:grpSp>
    </p:spTree>
    <p:extLst>
      <p:ext uri="{BB962C8B-B14F-4D97-AF65-F5344CB8AC3E}">
        <p14:creationId xmlns:p14="http://schemas.microsoft.com/office/powerpoint/2010/main" val="18724966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:p159="http://schemas.microsoft.com/office/powerpoint/2015/09/main" xmlns:p15="http://schemas.microsoft.com/office/powerpoint/2012/main" xmlns:a14="http://schemas.microsoft.com/office/drawing/2010/main" xmlns="">
      <p:transition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Rectangle 3">
            <a:extLst>
              <a:ext uri="{FF2B5EF4-FFF2-40B4-BE49-F238E27FC236}">
                <a16:creationId xmlns:a16="http://schemas.microsoft.com/office/drawing/2014/main" id="{DA92B410-26D8-4F4B-BEE1-76964F0F4D0F}"/>
              </a:ext>
            </a:extLst>
          </p:cNvPr>
          <p:cNvSpPr/>
          <p:nvPr/>
        </p:nvSpPr>
        <p:spPr>
          <a:xfrm>
            <a:off x="172069" y="2709403"/>
            <a:ext cx="8028384" cy="1717340"/>
          </a:xfrm>
          <a:prstGeom prst="rect">
            <a:avLst/>
          </a:prstGeom>
          <a:solidFill>
            <a:schemeClr val="bg1">
              <a:lumMod val="65000"/>
              <a:lumOff val="35000"/>
            </a:schemeClr>
          </a:solidFill>
          <a:ln w="57150"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62" name="Group 12">
            <a:extLst>
              <a:ext uri="{FF2B5EF4-FFF2-40B4-BE49-F238E27FC236}">
                <a16:creationId xmlns:a16="http://schemas.microsoft.com/office/drawing/2014/main" id="{699F5DFB-A774-449E-92C2-272EF8E5D8A9}"/>
              </a:ext>
            </a:extLst>
          </p:cNvPr>
          <p:cNvGrpSpPr/>
          <p:nvPr/>
        </p:nvGrpSpPr>
        <p:grpSpPr>
          <a:xfrm>
            <a:off x="852997" y="3386975"/>
            <a:ext cx="1640306" cy="1009677"/>
            <a:chOff x="1134819" y="5060053"/>
            <a:chExt cx="2490989" cy="1533306"/>
          </a:xfrm>
        </p:grpSpPr>
        <p:sp>
          <p:nvSpPr>
            <p:cNvPr id="63" name="TextBox 13">
              <a:extLst>
                <a:ext uri="{FF2B5EF4-FFF2-40B4-BE49-F238E27FC236}">
                  <a16:creationId xmlns:a16="http://schemas.microsoft.com/office/drawing/2014/main" id="{7F00882A-D7E1-4109-974F-40F7FC510E8D}"/>
                </a:ext>
              </a:extLst>
            </p:cNvPr>
            <p:cNvSpPr txBox="1"/>
            <p:nvPr/>
          </p:nvSpPr>
          <p:spPr>
            <a:xfrm>
              <a:off x="2006404" y="5060053"/>
              <a:ext cx="747830" cy="4206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200" b="0" i="0" u="none" strike="noStrike" kern="1200" cap="none" spc="0" normalizeH="0" baseline="0" noProof="0">
                  <a:ln>
                    <a:noFill/>
                  </a:ln>
                  <a:effectLst/>
                  <a:uLnTx/>
                  <a:uFillTx/>
                  <a:latin typeface="Source Sans Pro"/>
                  <a:ea typeface="+mn-ea"/>
                  <a:cs typeface="+mn-cs"/>
                </a:rPr>
                <a:t>2016</a:t>
              </a:r>
              <a:endParaRPr kumimoji="0" lang="en-US" sz="12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Source Sans Pro"/>
                <a:ea typeface="+mn-ea"/>
                <a:cs typeface="+mn-cs"/>
              </a:endParaRPr>
            </a:p>
          </p:txBody>
        </p:sp>
        <p:sp>
          <p:nvSpPr>
            <p:cNvPr id="64" name="TextBox 14">
              <a:extLst>
                <a:ext uri="{FF2B5EF4-FFF2-40B4-BE49-F238E27FC236}">
                  <a16:creationId xmlns:a16="http://schemas.microsoft.com/office/drawing/2014/main" id="{C8ED571A-0271-4D02-8B2B-F6077A59B0C1}"/>
                </a:ext>
              </a:extLst>
            </p:cNvPr>
            <p:cNvSpPr txBox="1"/>
            <p:nvPr/>
          </p:nvSpPr>
          <p:spPr>
            <a:xfrm>
              <a:off x="1134819" y="5331398"/>
              <a:ext cx="2490989" cy="126196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sz="1200" b="0" i="0" u="none" strike="noStrike" kern="1200" cap="none" spc="0" normalizeH="0" baseline="0" noProof="0">
                  <a:ln>
                    <a:noFill/>
                  </a:ln>
                  <a:effectLst/>
                  <a:uLnTx/>
                  <a:uFillTx/>
                  <a:latin typeface="Calibri"/>
                  <a:ea typeface="+mn-ea"/>
                  <a:cs typeface="+mn-cs"/>
                </a:rPr>
                <a:t>Lorem ipsum </a:t>
              </a:r>
              <a:endParaRPr kumimoji="0" lang="vi-VN" sz="12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+mn-cs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sz="1200" b="0" i="0" u="none" strike="noStrike" kern="1200" cap="none" spc="0" normalizeH="0" baseline="0" noProof="0">
                  <a:ln>
                    <a:noFill/>
                  </a:ln>
                  <a:effectLst/>
                  <a:uLnTx/>
                  <a:uFillTx/>
                  <a:latin typeface="Calibri"/>
                  <a:ea typeface="+mn-ea"/>
                  <a:cs typeface="+mn-cs"/>
                </a:rPr>
                <a:t>consectetur adipiscing elit Vestibulum diissim nunc</a:t>
              </a:r>
            </a:p>
          </p:txBody>
        </p:sp>
      </p:grpSp>
      <p:grpSp>
        <p:nvGrpSpPr>
          <p:cNvPr id="65" name="Group 21">
            <a:extLst>
              <a:ext uri="{FF2B5EF4-FFF2-40B4-BE49-F238E27FC236}">
                <a16:creationId xmlns:a16="http://schemas.microsoft.com/office/drawing/2014/main" id="{E9CEC67D-D5EA-4EA8-8592-45C6D399A2D9}"/>
              </a:ext>
            </a:extLst>
          </p:cNvPr>
          <p:cNvGrpSpPr/>
          <p:nvPr/>
        </p:nvGrpSpPr>
        <p:grpSpPr>
          <a:xfrm>
            <a:off x="2600018" y="3386975"/>
            <a:ext cx="1640306" cy="1009677"/>
            <a:chOff x="1134819" y="5060053"/>
            <a:chExt cx="2490989" cy="1533306"/>
          </a:xfrm>
        </p:grpSpPr>
        <p:sp>
          <p:nvSpPr>
            <p:cNvPr id="66" name="TextBox 22">
              <a:extLst>
                <a:ext uri="{FF2B5EF4-FFF2-40B4-BE49-F238E27FC236}">
                  <a16:creationId xmlns:a16="http://schemas.microsoft.com/office/drawing/2014/main" id="{621C21E6-1C46-441C-BB44-C79159AD8EDE}"/>
                </a:ext>
              </a:extLst>
            </p:cNvPr>
            <p:cNvSpPr txBox="1"/>
            <p:nvPr/>
          </p:nvSpPr>
          <p:spPr>
            <a:xfrm>
              <a:off x="2006401" y="5060053"/>
              <a:ext cx="747830" cy="4206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lvl="0" algn="ctr">
                <a:defRPr/>
              </a:pPr>
              <a:r>
                <a:rPr lang="en-US" altLang="zh-CN" sz="1200">
                  <a:latin typeface="Source Sans Pro"/>
                </a:rPr>
                <a:t>2017</a:t>
              </a:r>
            </a:p>
          </p:txBody>
        </p:sp>
        <p:sp>
          <p:nvSpPr>
            <p:cNvPr id="67" name="TextBox 23">
              <a:extLst>
                <a:ext uri="{FF2B5EF4-FFF2-40B4-BE49-F238E27FC236}">
                  <a16:creationId xmlns:a16="http://schemas.microsoft.com/office/drawing/2014/main" id="{454B6F8D-DD52-466E-A002-15099902408B}"/>
                </a:ext>
              </a:extLst>
            </p:cNvPr>
            <p:cNvSpPr txBox="1"/>
            <p:nvPr/>
          </p:nvSpPr>
          <p:spPr>
            <a:xfrm>
              <a:off x="1134819" y="5331398"/>
              <a:ext cx="2490989" cy="126196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sz="1200" b="0" i="0" u="none" strike="noStrike" kern="1200" cap="none" spc="0" normalizeH="0" baseline="0" noProof="0">
                  <a:ln>
                    <a:noFill/>
                  </a:ln>
                  <a:effectLst/>
                  <a:uLnTx/>
                  <a:uFillTx/>
                  <a:latin typeface="Calibri"/>
                  <a:ea typeface="+mn-ea"/>
                  <a:cs typeface="+mn-cs"/>
                </a:rPr>
                <a:t>Lorem ipsum </a:t>
              </a:r>
              <a:endParaRPr kumimoji="0" lang="vi-VN" sz="12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+mn-cs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sz="1200" b="0" i="0" u="none" strike="noStrike" kern="1200" cap="none" spc="0" normalizeH="0" baseline="0" noProof="0">
                  <a:ln>
                    <a:noFill/>
                  </a:ln>
                  <a:effectLst/>
                  <a:uLnTx/>
                  <a:uFillTx/>
                  <a:latin typeface="Calibri"/>
                  <a:ea typeface="+mn-ea"/>
                  <a:cs typeface="+mn-cs"/>
                </a:rPr>
                <a:t>consectetur adipiscing elit Vestibulum diissim nunc</a:t>
              </a:r>
            </a:p>
          </p:txBody>
        </p:sp>
      </p:grpSp>
      <p:grpSp>
        <p:nvGrpSpPr>
          <p:cNvPr id="68" name="Group 24">
            <a:extLst>
              <a:ext uri="{FF2B5EF4-FFF2-40B4-BE49-F238E27FC236}">
                <a16:creationId xmlns:a16="http://schemas.microsoft.com/office/drawing/2014/main" id="{D806A0A1-06BB-426C-8443-50046B49A1BA}"/>
              </a:ext>
            </a:extLst>
          </p:cNvPr>
          <p:cNvGrpSpPr/>
          <p:nvPr/>
        </p:nvGrpSpPr>
        <p:grpSpPr>
          <a:xfrm>
            <a:off x="4347040" y="3386975"/>
            <a:ext cx="1640306" cy="1009677"/>
            <a:chOff x="1134819" y="5060053"/>
            <a:chExt cx="2490989" cy="1533306"/>
          </a:xfrm>
        </p:grpSpPr>
        <p:sp>
          <p:nvSpPr>
            <p:cNvPr id="69" name="TextBox 25">
              <a:extLst>
                <a:ext uri="{FF2B5EF4-FFF2-40B4-BE49-F238E27FC236}">
                  <a16:creationId xmlns:a16="http://schemas.microsoft.com/office/drawing/2014/main" id="{BF4A5F11-097D-4022-9DFA-2C412B10931D}"/>
                </a:ext>
              </a:extLst>
            </p:cNvPr>
            <p:cNvSpPr txBox="1"/>
            <p:nvPr/>
          </p:nvSpPr>
          <p:spPr>
            <a:xfrm>
              <a:off x="2006401" y="5060053"/>
              <a:ext cx="747830" cy="4206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lvl="0" algn="ctr">
                <a:defRPr/>
              </a:pPr>
              <a:r>
                <a:rPr lang="en-US" altLang="zh-CN" sz="1200">
                  <a:latin typeface="Source Sans Pro"/>
                </a:rPr>
                <a:t>2018</a:t>
              </a:r>
            </a:p>
          </p:txBody>
        </p:sp>
        <p:sp>
          <p:nvSpPr>
            <p:cNvPr id="70" name="TextBox 26">
              <a:extLst>
                <a:ext uri="{FF2B5EF4-FFF2-40B4-BE49-F238E27FC236}">
                  <a16:creationId xmlns:a16="http://schemas.microsoft.com/office/drawing/2014/main" id="{F29B1843-FAFE-4012-B999-781C8C8A9D7D}"/>
                </a:ext>
              </a:extLst>
            </p:cNvPr>
            <p:cNvSpPr txBox="1"/>
            <p:nvPr/>
          </p:nvSpPr>
          <p:spPr>
            <a:xfrm>
              <a:off x="1134819" y="5331398"/>
              <a:ext cx="2490989" cy="126196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sz="1200" b="0" i="0" u="none" strike="noStrike" kern="1200" cap="none" spc="0" normalizeH="0" baseline="0" noProof="0">
                  <a:ln>
                    <a:noFill/>
                  </a:ln>
                  <a:effectLst/>
                  <a:uLnTx/>
                  <a:uFillTx/>
                  <a:latin typeface="Calibri"/>
                  <a:ea typeface="+mn-ea"/>
                  <a:cs typeface="+mn-cs"/>
                </a:rPr>
                <a:t>Lorem ipsum </a:t>
              </a:r>
              <a:endParaRPr kumimoji="0" lang="vi-VN" sz="12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+mn-cs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sz="1200" b="0" i="0" u="none" strike="noStrike" kern="1200" cap="none" spc="0" normalizeH="0" baseline="0" noProof="0">
                  <a:ln>
                    <a:noFill/>
                  </a:ln>
                  <a:effectLst/>
                  <a:uLnTx/>
                  <a:uFillTx/>
                  <a:latin typeface="Calibri"/>
                  <a:ea typeface="+mn-ea"/>
                  <a:cs typeface="+mn-cs"/>
                </a:rPr>
                <a:t>consectetur adipiscing elit Vestibulum diissim nunc</a:t>
              </a:r>
            </a:p>
          </p:txBody>
        </p:sp>
      </p:grpSp>
      <p:grpSp>
        <p:nvGrpSpPr>
          <p:cNvPr id="71" name="Group 27">
            <a:extLst>
              <a:ext uri="{FF2B5EF4-FFF2-40B4-BE49-F238E27FC236}">
                <a16:creationId xmlns:a16="http://schemas.microsoft.com/office/drawing/2014/main" id="{12CC647E-26B1-41D6-A37B-D282EB19991D}"/>
              </a:ext>
            </a:extLst>
          </p:cNvPr>
          <p:cNvGrpSpPr/>
          <p:nvPr/>
        </p:nvGrpSpPr>
        <p:grpSpPr>
          <a:xfrm>
            <a:off x="6094062" y="3386975"/>
            <a:ext cx="1640306" cy="1009677"/>
            <a:chOff x="1134819" y="5060053"/>
            <a:chExt cx="2490989" cy="1533306"/>
          </a:xfrm>
        </p:grpSpPr>
        <p:sp>
          <p:nvSpPr>
            <p:cNvPr id="72" name="TextBox 28">
              <a:extLst>
                <a:ext uri="{FF2B5EF4-FFF2-40B4-BE49-F238E27FC236}">
                  <a16:creationId xmlns:a16="http://schemas.microsoft.com/office/drawing/2014/main" id="{64A1DD06-C2AC-407A-8D94-567BF2255AF4}"/>
                </a:ext>
              </a:extLst>
            </p:cNvPr>
            <p:cNvSpPr txBox="1"/>
            <p:nvPr/>
          </p:nvSpPr>
          <p:spPr>
            <a:xfrm>
              <a:off x="2006401" y="5060053"/>
              <a:ext cx="747830" cy="4206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lvl="0" algn="ctr">
                <a:defRPr/>
              </a:pPr>
              <a:r>
                <a:rPr lang="en-US" altLang="zh-CN" sz="1200">
                  <a:latin typeface="Source Sans Pro"/>
                </a:rPr>
                <a:t>2019</a:t>
              </a:r>
            </a:p>
          </p:txBody>
        </p:sp>
        <p:sp>
          <p:nvSpPr>
            <p:cNvPr id="73" name="TextBox 29">
              <a:extLst>
                <a:ext uri="{FF2B5EF4-FFF2-40B4-BE49-F238E27FC236}">
                  <a16:creationId xmlns:a16="http://schemas.microsoft.com/office/drawing/2014/main" id="{F470BA88-08CF-4D34-8B04-87990346435F}"/>
                </a:ext>
              </a:extLst>
            </p:cNvPr>
            <p:cNvSpPr txBox="1"/>
            <p:nvPr/>
          </p:nvSpPr>
          <p:spPr>
            <a:xfrm>
              <a:off x="1134819" y="5331398"/>
              <a:ext cx="2490989" cy="126196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sz="1200" b="0" i="0" u="none" strike="noStrike" kern="1200" cap="none" spc="0" normalizeH="0" baseline="0" noProof="0">
                  <a:ln>
                    <a:noFill/>
                  </a:ln>
                  <a:effectLst/>
                  <a:uLnTx/>
                  <a:uFillTx/>
                  <a:latin typeface="Calibri"/>
                  <a:ea typeface="+mn-ea"/>
                  <a:cs typeface="+mn-cs"/>
                </a:rPr>
                <a:t>Lorem ipsum </a:t>
              </a:r>
              <a:endParaRPr kumimoji="0" lang="vi-VN" sz="12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+mn-cs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sz="1200" b="0" i="0" u="none" strike="noStrike" kern="1200" cap="none" spc="0" normalizeH="0" baseline="0" noProof="0">
                  <a:ln>
                    <a:noFill/>
                  </a:ln>
                  <a:effectLst/>
                  <a:uLnTx/>
                  <a:uFillTx/>
                  <a:latin typeface="Calibri"/>
                  <a:ea typeface="+mn-ea"/>
                  <a:cs typeface="+mn-cs"/>
                </a:rPr>
                <a:t>consectetur adipiscing elit Vestibulum diissim nunc</a:t>
              </a:r>
            </a:p>
          </p:txBody>
        </p:sp>
      </p:grpSp>
      <p:grpSp>
        <p:nvGrpSpPr>
          <p:cNvPr id="74" name="Group 19">
            <a:extLst>
              <a:ext uri="{FF2B5EF4-FFF2-40B4-BE49-F238E27FC236}">
                <a16:creationId xmlns:a16="http://schemas.microsoft.com/office/drawing/2014/main" id="{A136443D-9B43-4C2F-86A3-C73E40309F35}"/>
              </a:ext>
            </a:extLst>
          </p:cNvPr>
          <p:cNvGrpSpPr/>
          <p:nvPr/>
        </p:nvGrpSpPr>
        <p:grpSpPr>
          <a:xfrm>
            <a:off x="848049" y="1131590"/>
            <a:ext cx="1650200" cy="983296"/>
            <a:chOff x="1026552" y="1853942"/>
            <a:chExt cx="2506014" cy="1493245"/>
          </a:xfrm>
        </p:grpSpPr>
        <p:sp>
          <p:nvSpPr>
            <p:cNvPr id="75" name="Freeform 250">
              <a:extLst>
                <a:ext uri="{FF2B5EF4-FFF2-40B4-BE49-F238E27FC236}">
                  <a16:creationId xmlns:a16="http://schemas.microsoft.com/office/drawing/2014/main" id="{9300DF9A-AF98-4E04-AECB-76E180B627D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996985" y="2588362"/>
              <a:ext cx="565150" cy="758825"/>
            </a:xfrm>
            <a:custGeom>
              <a:avLst/>
              <a:gdLst>
                <a:gd name="T0" fmla="*/ 137 w 255"/>
                <a:gd name="T1" fmla="*/ 342 h 342"/>
                <a:gd name="T2" fmla="*/ 135 w 255"/>
                <a:gd name="T3" fmla="*/ 342 h 342"/>
                <a:gd name="T4" fmla="*/ 133 w 255"/>
                <a:gd name="T5" fmla="*/ 336 h 342"/>
                <a:gd name="T6" fmla="*/ 160 w 255"/>
                <a:gd name="T7" fmla="*/ 222 h 342"/>
                <a:gd name="T8" fmla="*/ 110 w 255"/>
                <a:gd name="T9" fmla="*/ 248 h 342"/>
                <a:gd name="T10" fmla="*/ 20 w 255"/>
                <a:gd name="T11" fmla="*/ 213 h 342"/>
                <a:gd name="T12" fmla="*/ 50 w 255"/>
                <a:gd name="T13" fmla="*/ 114 h 342"/>
                <a:gd name="T14" fmla="*/ 148 w 255"/>
                <a:gd name="T15" fmla="*/ 153 h 342"/>
                <a:gd name="T16" fmla="*/ 166 w 255"/>
                <a:gd name="T17" fmla="*/ 206 h 342"/>
                <a:gd name="T18" fmla="*/ 223 w 255"/>
                <a:gd name="T19" fmla="*/ 17 h 342"/>
                <a:gd name="T20" fmla="*/ 206 w 255"/>
                <a:gd name="T21" fmla="*/ 43 h 342"/>
                <a:gd name="T22" fmla="*/ 200 w 255"/>
                <a:gd name="T23" fmla="*/ 44 h 342"/>
                <a:gd name="T24" fmla="*/ 199 w 255"/>
                <a:gd name="T25" fmla="*/ 39 h 342"/>
                <a:gd name="T26" fmla="*/ 221 w 255"/>
                <a:gd name="T27" fmla="*/ 5 h 342"/>
                <a:gd name="T28" fmla="*/ 223 w 255"/>
                <a:gd name="T29" fmla="*/ 2 h 342"/>
                <a:gd name="T30" fmla="*/ 227 w 255"/>
                <a:gd name="T31" fmla="*/ 1 h 342"/>
                <a:gd name="T32" fmla="*/ 229 w 255"/>
                <a:gd name="T33" fmla="*/ 2 h 342"/>
                <a:gd name="T34" fmla="*/ 235 w 255"/>
                <a:gd name="T35" fmla="*/ 6 h 342"/>
                <a:gd name="T36" fmla="*/ 255 w 255"/>
                <a:gd name="T37" fmla="*/ 38 h 342"/>
                <a:gd name="T38" fmla="*/ 248 w 255"/>
                <a:gd name="T39" fmla="*/ 43 h 342"/>
                <a:gd name="T40" fmla="*/ 231 w 255"/>
                <a:gd name="T41" fmla="*/ 14 h 342"/>
                <a:gd name="T42" fmla="*/ 168 w 255"/>
                <a:gd name="T43" fmla="*/ 216 h 342"/>
                <a:gd name="T44" fmla="*/ 140 w 255"/>
                <a:gd name="T45" fmla="*/ 340 h 342"/>
                <a:gd name="T46" fmla="*/ 137 w 255"/>
                <a:gd name="T47" fmla="*/ 342 h 342"/>
                <a:gd name="T48" fmla="*/ 80 w 255"/>
                <a:gd name="T49" fmla="*/ 115 h 342"/>
                <a:gd name="T50" fmla="*/ 54 w 255"/>
                <a:gd name="T51" fmla="*/ 122 h 342"/>
                <a:gd name="T52" fmla="*/ 27 w 255"/>
                <a:gd name="T53" fmla="*/ 210 h 342"/>
                <a:gd name="T54" fmla="*/ 108 w 255"/>
                <a:gd name="T55" fmla="*/ 240 h 342"/>
                <a:gd name="T56" fmla="*/ 159 w 255"/>
                <a:gd name="T57" fmla="*/ 212 h 342"/>
                <a:gd name="T58" fmla="*/ 141 w 255"/>
                <a:gd name="T59" fmla="*/ 157 h 342"/>
                <a:gd name="T60" fmla="*/ 80 w 255"/>
                <a:gd name="T61" fmla="*/ 115 h 3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255" h="342">
                  <a:moveTo>
                    <a:pt x="137" y="342"/>
                  </a:moveTo>
                  <a:cubicBezTo>
                    <a:pt x="136" y="342"/>
                    <a:pt x="135" y="342"/>
                    <a:pt x="135" y="342"/>
                  </a:cubicBezTo>
                  <a:cubicBezTo>
                    <a:pt x="133" y="341"/>
                    <a:pt x="132" y="338"/>
                    <a:pt x="133" y="336"/>
                  </a:cubicBezTo>
                  <a:cubicBezTo>
                    <a:pt x="134" y="336"/>
                    <a:pt x="165" y="284"/>
                    <a:pt x="160" y="222"/>
                  </a:cubicBezTo>
                  <a:cubicBezTo>
                    <a:pt x="145" y="235"/>
                    <a:pt x="127" y="243"/>
                    <a:pt x="110" y="248"/>
                  </a:cubicBezTo>
                  <a:cubicBezTo>
                    <a:pt x="70" y="259"/>
                    <a:pt x="34" y="245"/>
                    <a:pt x="20" y="213"/>
                  </a:cubicBezTo>
                  <a:cubicBezTo>
                    <a:pt x="0" y="168"/>
                    <a:pt x="20" y="130"/>
                    <a:pt x="50" y="114"/>
                  </a:cubicBezTo>
                  <a:cubicBezTo>
                    <a:pt x="80" y="100"/>
                    <a:pt x="121" y="106"/>
                    <a:pt x="148" y="153"/>
                  </a:cubicBezTo>
                  <a:cubicBezTo>
                    <a:pt x="158" y="170"/>
                    <a:pt x="164" y="188"/>
                    <a:pt x="166" y="206"/>
                  </a:cubicBezTo>
                  <a:cubicBezTo>
                    <a:pt x="203" y="169"/>
                    <a:pt x="229" y="106"/>
                    <a:pt x="223" y="17"/>
                  </a:cubicBezTo>
                  <a:cubicBezTo>
                    <a:pt x="206" y="43"/>
                    <a:pt x="206" y="43"/>
                    <a:pt x="206" y="43"/>
                  </a:cubicBezTo>
                  <a:cubicBezTo>
                    <a:pt x="204" y="45"/>
                    <a:pt x="202" y="45"/>
                    <a:pt x="200" y="44"/>
                  </a:cubicBezTo>
                  <a:cubicBezTo>
                    <a:pt x="198" y="43"/>
                    <a:pt x="198" y="41"/>
                    <a:pt x="199" y="39"/>
                  </a:cubicBezTo>
                  <a:cubicBezTo>
                    <a:pt x="203" y="30"/>
                    <a:pt x="212" y="12"/>
                    <a:pt x="221" y="5"/>
                  </a:cubicBezTo>
                  <a:cubicBezTo>
                    <a:pt x="223" y="2"/>
                    <a:pt x="223" y="2"/>
                    <a:pt x="223" y="2"/>
                  </a:cubicBezTo>
                  <a:cubicBezTo>
                    <a:pt x="224" y="1"/>
                    <a:pt x="225" y="0"/>
                    <a:pt x="227" y="1"/>
                  </a:cubicBezTo>
                  <a:cubicBezTo>
                    <a:pt x="228" y="1"/>
                    <a:pt x="228" y="1"/>
                    <a:pt x="229" y="2"/>
                  </a:cubicBezTo>
                  <a:cubicBezTo>
                    <a:pt x="230" y="2"/>
                    <a:pt x="233" y="3"/>
                    <a:pt x="235" y="6"/>
                  </a:cubicBezTo>
                  <a:cubicBezTo>
                    <a:pt x="243" y="19"/>
                    <a:pt x="255" y="38"/>
                    <a:pt x="255" y="38"/>
                  </a:cubicBezTo>
                  <a:cubicBezTo>
                    <a:pt x="248" y="43"/>
                    <a:pt x="248" y="43"/>
                    <a:pt x="248" y="43"/>
                  </a:cubicBezTo>
                  <a:cubicBezTo>
                    <a:pt x="248" y="43"/>
                    <a:pt x="238" y="27"/>
                    <a:pt x="231" y="14"/>
                  </a:cubicBezTo>
                  <a:cubicBezTo>
                    <a:pt x="238" y="110"/>
                    <a:pt x="209" y="178"/>
                    <a:pt x="168" y="216"/>
                  </a:cubicBezTo>
                  <a:cubicBezTo>
                    <a:pt x="175" y="283"/>
                    <a:pt x="140" y="340"/>
                    <a:pt x="140" y="340"/>
                  </a:cubicBezTo>
                  <a:cubicBezTo>
                    <a:pt x="139" y="342"/>
                    <a:pt x="138" y="342"/>
                    <a:pt x="137" y="342"/>
                  </a:cubicBezTo>
                  <a:close/>
                  <a:moveTo>
                    <a:pt x="80" y="115"/>
                  </a:moveTo>
                  <a:cubicBezTo>
                    <a:pt x="71" y="115"/>
                    <a:pt x="62" y="118"/>
                    <a:pt x="54" y="122"/>
                  </a:cubicBezTo>
                  <a:cubicBezTo>
                    <a:pt x="27" y="135"/>
                    <a:pt x="10" y="170"/>
                    <a:pt x="27" y="210"/>
                  </a:cubicBezTo>
                  <a:cubicBezTo>
                    <a:pt x="40" y="238"/>
                    <a:pt x="72" y="250"/>
                    <a:pt x="108" y="240"/>
                  </a:cubicBezTo>
                  <a:cubicBezTo>
                    <a:pt x="126" y="236"/>
                    <a:pt x="143" y="226"/>
                    <a:pt x="159" y="212"/>
                  </a:cubicBezTo>
                  <a:cubicBezTo>
                    <a:pt x="157" y="194"/>
                    <a:pt x="151" y="175"/>
                    <a:pt x="141" y="157"/>
                  </a:cubicBezTo>
                  <a:cubicBezTo>
                    <a:pt x="124" y="127"/>
                    <a:pt x="101" y="115"/>
                    <a:pt x="80" y="11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6" name="Rectangle 30">
              <a:extLst>
                <a:ext uri="{FF2B5EF4-FFF2-40B4-BE49-F238E27FC236}">
                  <a16:creationId xmlns:a16="http://schemas.microsoft.com/office/drawing/2014/main" id="{26255B62-89CD-4966-A379-E5A18F55B97B}"/>
                </a:ext>
              </a:extLst>
            </p:cNvPr>
            <p:cNvSpPr/>
            <p:nvPr/>
          </p:nvSpPr>
          <p:spPr>
            <a:xfrm>
              <a:off x="1026552" y="1853942"/>
              <a:ext cx="2506014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sz="1400" b="1" i="0" u="none" strike="noStrike" kern="1200" cap="none" spc="0" normalizeH="0" baseline="0" noProof="0">
                  <a:ln>
                    <a:noFill/>
                  </a:ln>
                  <a:solidFill>
                    <a:srgbClr val="1C789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Lorem ipsum </a:t>
              </a:r>
              <a:endParaRPr kumimoji="0" lang="vi-VN" sz="1400" b="1" i="0" u="none" strike="noStrike" kern="1200" cap="none" spc="0" normalizeH="0" baseline="0" noProof="0">
                <a:ln>
                  <a:noFill/>
                </a:ln>
                <a:solidFill>
                  <a:srgbClr val="1C789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sz="1400" b="1" i="0" u="none" strike="noStrike" kern="1200" cap="none" spc="0" normalizeH="0" baseline="0" noProof="0">
                  <a:ln>
                    <a:noFill/>
                  </a:ln>
                  <a:solidFill>
                    <a:srgbClr val="1C789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consectetur adipiscing</a:t>
              </a:r>
            </a:p>
          </p:txBody>
        </p:sp>
      </p:grpSp>
      <p:grpSp>
        <p:nvGrpSpPr>
          <p:cNvPr id="77" name="Group 20">
            <a:extLst>
              <a:ext uri="{FF2B5EF4-FFF2-40B4-BE49-F238E27FC236}">
                <a16:creationId xmlns:a16="http://schemas.microsoft.com/office/drawing/2014/main" id="{3F07E6DF-569A-4BE4-B2F5-35FA82FF113D}"/>
              </a:ext>
            </a:extLst>
          </p:cNvPr>
          <p:cNvGrpSpPr/>
          <p:nvPr/>
        </p:nvGrpSpPr>
        <p:grpSpPr>
          <a:xfrm>
            <a:off x="2593422" y="1131590"/>
            <a:ext cx="1650200" cy="983296"/>
            <a:chOff x="3677096" y="1853942"/>
            <a:chExt cx="2506014" cy="1493245"/>
          </a:xfrm>
        </p:grpSpPr>
        <p:sp>
          <p:nvSpPr>
            <p:cNvPr id="78" name="Freeform 250">
              <a:extLst>
                <a:ext uri="{FF2B5EF4-FFF2-40B4-BE49-F238E27FC236}">
                  <a16:creationId xmlns:a16="http://schemas.microsoft.com/office/drawing/2014/main" id="{A0922C21-2E4C-413E-A1D6-955A62E7402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650033" y="2588362"/>
              <a:ext cx="565150" cy="758825"/>
            </a:xfrm>
            <a:custGeom>
              <a:avLst/>
              <a:gdLst>
                <a:gd name="T0" fmla="*/ 137 w 255"/>
                <a:gd name="T1" fmla="*/ 342 h 342"/>
                <a:gd name="T2" fmla="*/ 135 w 255"/>
                <a:gd name="T3" fmla="*/ 342 h 342"/>
                <a:gd name="T4" fmla="*/ 133 w 255"/>
                <a:gd name="T5" fmla="*/ 336 h 342"/>
                <a:gd name="T6" fmla="*/ 160 w 255"/>
                <a:gd name="T7" fmla="*/ 222 h 342"/>
                <a:gd name="T8" fmla="*/ 110 w 255"/>
                <a:gd name="T9" fmla="*/ 248 h 342"/>
                <a:gd name="T10" fmla="*/ 20 w 255"/>
                <a:gd name="T11" fmla="*/ 213 h 342"/>
                <a:gd name="T12" fmla="*/ 50 w 255"/>
                <a:gd name="T13" fmla="*/ 114 h 342"/>
                <a:gd name="T14" fmla="*/ 148 w 255"/>
                <a:gd name="T15" fmla="*/ 153 h 342"/>
                <a:gd name="T16" fmla="*/ 166 w 255"/>
                <a:gd name="T17" fmla="*/ 206 h 342"/>
                <a:gd name="T18" fmla="*/ 223 w 255"/>
                <a:gd name="T19" fmla="*/ 17 h 342"/>
                <a:gd name="T20" fmla="*/ 206 w 255"/>
                <a:gd name="T21" fmla="*/ 43 h 342"/>
                <a:gd name="T22" fmla="*/ 200 w 255"/>
                <a:gd name="T23" fmla="*/ 44 h 342"/>
                <a:gd name="T24" fmla="*/ 199 w 255"/>
                <a:gd name="T25" fmla="*/ 39 h 342"/>
                <a:gd name="T26" fmla="*/ 221 w 255"/>
                <a:gd name="T27" fmla="*/ 5 h 342"/>
                <a:gd name="T28" fmla="*/ 223 w 255"/>
                <a:gd name="T29" fmla="*/ 2 h 342"/>
                <a:gd name="T30" fmla="*/ 227 w 255"/>
                <a:gd name="T31" fmla="*/ 1 h 342"/>
                <a:gd name="T32" fmla="*/ 229 w 255"/>
                <a:gd name="T33" fmla="*/ 2 h 342"/>
                <a:gd name="T34" fmla="*/ 235 w 255"/>
                <a:gd name="T35" fmla="*/ 6 h 342"/>
                <a:gd name="T36" fmla="*/ 255 w 255"/>
                <a:gd name="T37" fmla="*/ 38 h 342"/>
                <a:gd name="T38" fmla="*/ 248 w 255"/>
                <a:gd name="T39" fmla="*/ 43 h 342"/>
                <a:gd name="T40" fmla="*/ 231 w 255"/>
                <a:gd name="T41" fmla="*/ 14 h 342"/>
                <a:gd name="T42" fmla="*/ 168 w 255"/>
                <a:gd name="T43" fmla="*/ 216 h 342"/>
                <a:gd name="T44" fmla="*/ 140 w 255"/>
                <a:gd name="T45" fmla="*/ 340 h 342"/>
                <a:gd name="T46" fmla="*/ 137 w 255"/>
                <a:gd name="T47" fmla="*/ 342 h 342"/>
                <a:gd name="T48" fmla="*/ 80 w 255"/>
                <a:gd name="T49" fmla="*/ 115 h 342"/>
                <a:gd name="T50" fmla="*/ 54 w 255"/>
                <a:gd name="T51" fmla="*/ 122 h 342"/>
                <a:gd name="T52" fmla="*/ 27 w 255"/>
                <a:gd name="T53" fmla="*/ 210 h 342"/>
                <a:gd name="T54" fmla="*/ 108 w 255"/>
                <a:gd name="T55" fmla="*/ 240 h 342"/>
                <a:gd name="T56" fmla="*/ 159 w 255"/>
                <a:gd name="T57" fmla="*/ 212 h 342"/>
                <a:gd name="T58" fmla="*/ 141 w 255"/>
                <a:gd name="T59" fmla="*/ 157 h 342"/>
                <a:gd name="T60" fmla="*/ 80 w 255"/>
                <a:gd name="T61" fmla="*/ 115 h 3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255" h="342">
                  <a:moveTo>
                    <a:pt x="137" y="342"/>
                  </a:moveTo>
                  <a:cubicBezTo>
                    <a:pt x="136" y="342"/>
                    <a:pt x="135" y="342"/>
                    <a:pt x="135" y="342"/>
                  </a:cubicBezTo>
                  <a:cubicBezTo>
                    <a:pt x="133" y="341"/>
                    <a:pt x="132" y="338"/>
                    <a:pt x="133" y="336"/>
                  </a:cubicBezTo>
                  <a:cubicBezTo>
                    <a:pt x="134" y="336"/>
                    <a:pt x="165" y="284"/>
                    <a:pt x="160" y="222"/>
                  </a:cubicBezTo>
                  <a:cubicBezTo>
                    <a:pt x="145" y="235"/>
                    <a:pt x="127" y="243"/>
                    <a:pt x="110" y="248"/>
                  </a:cubicBezTo>
                  <a:cubicBezTo>
                    <a:pt x="70" y="259"/>
                    <a:pt x="34" y="245"/>
                    <a:pt x="20" y="213"/>
                  </a:cubicBezTo>
                  <a:cubicBezTo>
                    <a:pt x="0" y="168"/>
                    <a:pt x="20" y="130"/>
                    <a:pt x="50" y="114"/>
                  </a:cubicBezTo>
                  <a:cubicBezTo>
                    <a:pt x="80" y="100"/>
                    <a:pt x="121" y="106"/>
                    <a:pt x="148" y="153"/>
                  </a:cubicBezTo>
                  <a:cubicBezTo>
                    <a:pt x="158" y="170"/>
                    <a:pt x="164" y="188"/>
                    <a:pt x="166" y="206"/>
                  </a:cubicBezTo>
                  <a:cubicBezTo>
                    <a:pt x="203" y="169"/>
                    <a:pt x="229" y="106"/>
                    <a:pt x="223" y="17"/>
                  </a:cubicBezTo>
                  <a:cubicBezTo>
                    <a:pt x="206" y="43"/>
                    <a:pt x="206" y="43"/>
                    <a:pt x="206" y="43"/>
                  </a:cubicBezTo>
                  <a:cubicBezTo>
                    <a:pt x="204" y="45"/>
                    <a:pt x="202" y="45"/>
                    <a:pt x="200" y="44"/>
                  </a:cubicBezTo>
                  <a:cubicBezTo>
                    <a:pt x="198" y="43"/>
                    <a:pt x="198" y="41"/>
                    <a:pt x="199" y="39"/>
                  </a:cubicBezTo>
                  <a:cubicBezTo>
                    <a:pt x="203" y="30"/>
                    <a:pt x="212" y="12"/>
                    <a:pt x="221" y="5"/>
                  </a:cubicBezTo>
                  <a:cubicBezTo>
                    <a:pt x="223" y="2"/>
                    <a:pt x="223" y="2"/>
                    <a:pt x="223" y="2"/>
                  </a:cubicBezTo>
                  <a:cubicBezTo>
                    <a:pt x="224" y="1"/>
                    <a:pt x="225" y="0"/>
                    <a:pt x="227" y="1"/>
                  </a:cubicBezTo>
                  <a:cubicBezTo>
                    <a:pt x="228" y="1"/>
                    <a:pt x="228" y="1"/>
                    <a:pt x="229" y="2"/>
                  </a:cubicBezTo>
                  <a:cubicBezTo>
                    <a:pt x="230" y="2"/>
                    <a:pt x="233" y="3"/>
                    <a:pt x="235" y="6"/>
                  </a:cubicBezTo>
                  <a:cubicBezTo>
                    <a:pt x="243" y="19"/>
                    <a:pt x="255" y="38"/>
                    <a:pt x="255" y="38"/>
                  </a:cubicBezTo>
                  <a:cubicBezTo>
                    <a:pt x="248" y="43"/>
                    <a:pt x="248" y="43"/>
                    <a:pt x="248" y="43"/>
                  </a:cubicBezTo>
                  <a:cubicBezTo>
                    <a:pt x="248" y="43"/>
                    <a:pt x="238" y="27"/>
                    <a:pt x="231" y="14"/>
                  </a:cubicBezTo>
                  <a:cubicBezTo>
                    <a:pt x="238" y="110"/>
                    <a:pt x="209" y="178"/>
                    <a:pt x="168" y="216"/>
                  </a:cubicBezTo>
                  <a:cubicBezTo>
                    <a:pt x="175" y="283"/>
                    <a:pt x="140" y="340"/>
                    <a:pt x="140" y="340"/>
                  </a:cubicBezTo>
                  <a:cubicBezTo>
                    <a:pt x="139" y="342"/>
                    <a:pt x="138" y="342"/>
                    <a:pt x="137" y="342"/>
                  </a:cubicBezTo>
                  <a:close/>
                  <a:moveTo>
                    <a:pt x="80" y="115"/>
                  </a:moveTo>
                  <a:cubicBezTo>
                    <a:pt x="71" y="115"/>
                    <a:pt x="62" y="118"/>
                    <a:pt x="54" y="122"/>
                  </a:cubicBezTo>
                  <a:cubicBezTo>
                    <a:pt x="27" y="135"/>
                    <a:pt x="10" y="170"/>
                    <a:pt x="27" y="210"/>
                  </a:cubicBezTo>
                  <a:cubicBezTo>
                    <a:pt x="40" y="238"/>
                    <a:pt x="72" y="250"/>
                    <a:pt x="108" y="240"/>
                  </a:cubicBezTo>
                  <a:cubicBezTo>
                    <a:pt x="126" y="236"/>
                    <a:pt x="143" y="226"/>
                    <a:pt x="159" y="212"/>
                  </a:cubicBezTo>
                  <a:cubicBezTo>
                    <a:pt x="157" y="194"/>
                    <a:pt x="151" y="175"/>
                    <a:pt x="141" y="157"/>
                  </a:cubicBezTo>
                  <a:cubicBezTo>
                    <a:pt x="124" y="127"/>
                    <a:pt x="101" y="115"/>
                    <a:pt x="80" y="11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9" name="Rectangle 31">
              <a:extLst>
                <a:ext uri="{FF2B5EF4-FFF2-40B4-BE49-F238E27FC236}">
                  <a16:creationId xmlns:a16="http://schemas.microsoft.com/office/drawing/2014/main" id="{02417E13-E5E7-4077-A970-956CF4CCA8D6}"/>
                </a:ext>
              </a:extLst>
            </p:cNvPr>
            <p:cNvSpPr/>
            <p:nvPr/>
          </p:nvSpPr>
          <p:spPr>
            <a:xfrm>
              <a:off x="3677096" y="1853942"/>
              <a:ext cx="2506014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sz="1400" b="1" i="0" u="none" strike="noStrike" kern="1200" cap="none" spc="0" normalizeH="0" baseline="0" noProof="0">
                  <a:ln>
                    <a:noFill/>
                  </a:ln>
                  <a:solidFill>
                    <a:srgbClr val="D05126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Lorem ipsum </a:t>
              </a:r>
              <a:endParaRPr kumimoji="0" lang="vi-VN" sz="1400" b="1" i="0" u="none" strike="noStrike" kern="1200" cap="none" spc="0" normalizeH="0" baseline="0" noProof="0">
                <a:ln>
                  <a:noFill/>
                </a:ln>
                <a:solidFill>
                  <a:srgbClr val="D05126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sz="1400" b="1" i="0" u="none" strike="noStrike" kern="1200" cap="none" spc="0" normalizeH="0" baseline="0" noProof="0">
                  <a:ln>
                    <a:noFill/>
                  </a:ln>
                  <a:solidFill>
                    <a:srgbClr val="D05126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consectetur adipiscing</a:t>
              </a:r>
            </a:p>
          </p:txBody>
        </p:sp>
      </p:grpSp>
      <p:grpSp>
        <p:nvGrpSpPr>
          <p:cNvPr id="80" name="Group 53">
            <a:extLst>
              <a:ext uri="{FF2B5EF4-FFF2-40B4-BE49-F238E27FC236}">
                <a16:creationId xmlns:a16="http://schemas.microsoft.com/office/drawing/2014/main" id="{E8829EB2-71EA-4C7A-8514-18C87FF7DF17}"/>
              </a:ext>
            </a:extLst>
          </p:cNvPr>
          <p:cNvGrpSpPr/>
          <p:nvPr/>
        </p:nvGrpSpPr>
        <p:grpSpPr>
          <a:xfrm>
            <a:off x="4338795" y="1131590"/>
            <a:ext cx="1650200" cy="983296"/>
            <a:chOff x="6327640" y="1853942"/>
            <a:chExt cx="2506014" cy="1493245"/>
          </a:xfrm>
        </p:grpSpPr>
        <p:sp>
          <p:nvSpPr>
            <p:cNvPr id="81" name="Freeform 250">
              <a:extLst>
                <a:ext uri="{FF2B5EF4-FFF2-40B4-BE49-F238E27FC236}">
                  <a16:creationId xmlns:a16="http://schemas.microsoft.com/office/drawing/2014/main" id="{A791B9CE-DA02-4E4E-8EBF-EE44376244E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303081" y="2588362"/>
              <a:ext cx="565150" cy="758825"/>
            </a:xfrm>
            <a:custGeom>
              <a:avLst/>
              <a:gdLst>
                <a:gd name="T0" fmla="*/ 137 w 255"/>
                <a:gd name="T1" fmla="*/ 342 h 342"/>
                <a:gd name="T2" fmla="*/ 135 w 255"/>
                <a:gd name="T3" fmla="*/ 342 h 342"/>
                <a:gd name="T4" fmla="*/ 133 w 255"/>
                <a:gd name="T5" fmla="*/ 336 h 342"/>
                <a:gd name="T6" fmla="*/ 160 w 255"/>
                <a:gd name="T7" fmla="*/ 222 h 342"/>
                <a:gd name="T8" fmla="*/ 110 w 255"/>
                <a:gd name="T9" fmla="*/ 248 h 342"/>
                <a:gd name="T10" fmla="*/ 20 w 255"/>
                <a:gd name="T11" fmla="*/ 213 h 342"/>
                <a:gd name="T12" fmla="*/ 50 w 255"/>
                <a:gd name="T13" fmla="*/ 114 h 342"/>
                <a:gd name="T14" fmla="*/ 148 w 255"/>
                <a:gd name="T15" fmla="*/ 153 h 342"/>
                <a:gd name="T16" fmla="*/ 166 w 255"/>
                <a:gd name="T17" fmla="*/ 206 h 342"/>
                <a:gd name="T18" fmla="*/ 223 w 255"/>
                <a:gd name="T19" fmla="*/ 17 h 342"/>
                <a:gd name="T20" fmla="*/ 206 w 255"/>
                <a:gd name="T21" fmla="*/ 43 h 342"/>
                <a:gd name="T22" fmla="*/ 200 w 255"/>
                <a:gd name="T23" fmla="*/ 44 h 342"/>
                <a:gd name="T24" fmla="*/ 199 w 255"/>
                <a:gd name="T25" fmla="*/ 39 h 342"/>
                <a:gd name="T26" fmla="*/ 221 w 255"/>
                <a:gd name="T27" fmla="*/ 5 h 342"/>
                <a:gd name="T28" fmla="*/ 223 w 255"/>
                <a:gd name="T29" fmla="*/ 2 h 342"/>
                <a:gd name="T30" fmla="*/ 227 w 255"/>
                <a:gd name="T31" fmla="*/ 1 h 342"/>
                <a:gd name="T32" fmla="*/ 229 w 255"/>
                <a:gd name="T33" fmla="*/ 2 h 342"/>
                <a:gd name="T34" fmla="*/ 235 w 255"/>
                <a:gd name="T35" fmla="*/ 6 h 342"/>
                <a:gd name="T36" fmla="*/ 255 w 255"/>
                <a:gd name="T37" fmla="*/ 38 h 342"/>
                <a:gd name="T38" fmla="*/ 248 w 255"/>
                <a:gd name="T39" fmla="*/ 43 h 342"/>
                <a:gd name="T40" fmla="*/ 231 w 255"/>
                <a:gd name="T41" fmla="*/ 14 h 342"/>
                <a:gd name="T42" fmla="*/ 168 w 255"/>
                <a:gd name="T43" fmla="*/ 216 h 342"/>
                <a:gd name="T44" fmla="*/ 140 w 255"/>
                <a:gd name="T45" fmla="*/ 340 h 342"/>
                <a:gd name="T46" fmla="*/ 137 w 255"/>
                <a:gd name="T47" fmla="*/ 342 h 342"/>
                <a:gd name="T48" fmla="*/ 80 w 255"/>
                <a:gd name="T49" fmla="*/ 115 h 342"/>
                <a:gd name="T50" fmla="*/ 54 w 255"/>
                <a:gd name="T51" fmla="*/ 122 h 342"/>
                <a:gd name="T52" fmla="*/ 27 w 255"/>
                <a:gd name="T53" fmla="*/ 210 h 342"/>
                <a:gd name="T54" fmla="*/ 108 w 255"/>
                <a:gd name="T55" fmla="*/ 240 h 342"/>
                <a:gd name="T56" fmla="*/ 159 w 255"/>
                <a:gd name="T57" fmla="*/ 212 h 342"/>
                <a:gd name="T58" fmla="*/ 141 w 255"/>
                <a:gd name="T59" fmla="*/ 157 h 342"/>
                <a:gd name="T60" fmla="*/ 80 w 255"/>
                <a:gd name="T61" fmla="*/ 115 h 3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255" h="342">
                  <a:moveTo>
                    <a:pt x="137" y="342"/>
                  </a:moveTo>
                  <a:cubicBezTo>
                    <a:pt x="136" y="342"/>
                    <a:pt x="135" y="342"/>
                    <a:pt x="135" y="342"/>
                  </a:cubicBezTo>
                  <a:cubicBezTo>
                    <a:pt x="133" y="341"/>
                    <a:pt x="132" y="338"/>
                    <a:pt x="133" y="336"/>
                  </a:cubicBezTo>
                  <a:cubicBezTo>
                    <a:pt x="134" y="336"/>
                    <a:pt x="165" y="284"/>
                    <a:pt x="160" y="222"/>
                  </a:cubicBezTo>
                  <a:cubicBezTo>
                    <a:pt x="145" y="235"/>
                    <a:pt x="127" y="243"/>
                    <a:pt x="110" y="248"/>
                  </a:cubicBezTo>
                  <a:cubicBezTo>
                    <a:pt x="70" y="259"/>
                    <a:pt x="34" y="245"/>
                    <a:pt x="20" y="213"/>
                  </a:cubicBezTo>
                  <a:cubicBezTo>
                    <a:pt x="0" y="168"/>
                    <a:pt x="20" y="130"/>
                    <a:pt x="50" y="114"/>
                  </a:cubicBezTo>
                  <a:cubicBezTo>
                    <a:pt x="80" y="100"/>
                    <a:pt x="121" y="106"/>
                    <a:pt x="148" y="153"/>
                  </a:cubicBezTo>
                  <a:cubicBezTo>
                    <a:pt x="158" y="170"/>
                    <a:pt x="164" y="188"/>
                    <a:pt x="166" y="206"/>
                  </a:cubicBezTo>
                  <a:cubicBezTo>
                    <a:pt x="203" y="169"/>
                    <a:pt x="229" y="106"/>
                    <a:pt x="223" y="17"/>
                  </a:cubicBezTo>
                  <a:cubicBezTo>
                    <a:pt x="206" y="43"/>
                    <a:pt x="206" y="43"/>
                    <a:pt x="206" y="43"/>
                  </a:cubicBezTo>
                  <a:cubicBezTo>
                    <a:pt x="204" y="45"/>
                    <a:pt x="202" y="45"/>
                    <a:pt x="200" y="44"/>
                  </a:cubicBezTo>
                  <a:cubicBezTo>
                    <a:pt x="198" y="43"/>
                    <a:pt x="198" y="41"/>
                    <a:pt x="199" y="39"/>
                  </a:cubicBezTo>
                  <a:cubicBezTo>
                    <a:pt x="203" y="30"/>
                    <a:pt x="212" y="12"/>
                    <a:pt x="221" y="5"/>
                  </a:cubicBezTo>
                  <a:cubicBezTo>
                    <a:pt x="223" y="2"/>
                    <a:pt x="223" y="2"/>
                    <a:pt x="223" y="2"/>
                  </a:cubicBezTo>
                  <a:cubicBezTo>
                    <a:pt x="224" y="1"/>
                    <a:pt x="225" y="0"/>
                    <a:pt x="227" y="1"/>
                  </a:cubicBezTo>
                  <a:cubicBezTo>
                    <a:pt x="228" y="1"/>
                    <a:pt x="228" y="1"/>
                    <a:pt x="229" y="2"/>
                  </a:cubicBezTo>
                  <a:cubicBezTo>
                    <a:pt x="230" y="2"/>
                    <a:pt x="233" y="3"/>
                    <a:pt x="235" y="6"/>
                  </a:cubicBezTo>
                  <a:cubicBezTo>
                    <a:pt x="243" y="19"/>
                    <a:pt x="255" y="38"/>
                    <a:pt x="255" y="38"/>
                  </a:cubicBezTo>
                  <a:cubicBezTo>
                    <a:pt x="248" y="43"/>
                    <a:pt x="248" y="43"/>
                    <a:pt x="248" y="43"/>
                  </a:cubicBezTo>
                  <a:cubicBezTo>
                    <a:pt x="248" y="43"/>
                    <a:pt x="238" y="27"/>
                    <a:pt x="231" y="14"/>
                  </a:cubicBezTo>
                  <a:cubicBezTo>
                    <a:pt x="238" y="110"/>
                    <a:pt x="209" y="178"/>
                    <a:pt x="168" y="216"/>
                  </a:cubicBezTo>
                  <a:cubicBezTo>
                    <a:pt x="175" y="283"/>
                    <a:pt x="140" y="340"/>
                    <a:pt x="140" y="340"/>
                  </a:cubicBezTo>
                  <a:cubicBezTo>
                    <a:pt x="139" y="342"/>
                    <a:pt x="138" y="342"/>
                    <a:pt x="137" y="342"/>
                  </a:cubicBezTo>
                  <a:close/>
                  <a:moveTo>
                    <a:pt x="80" y="115"/>
                  </a:moveTo>
                  <a:cubicBezTo>
                    <a:pt x="71" y="115"/>
                    <a:pt x="62" y="118"/>
                    <a:pt x="54" y="122"/>
                  </a:cubicBezTo>
                  <a:cubicBezTo>
                    <a:pt x="27" y="135"/>
                    <a:pt x="10" y="170"/>
                    <a:pt x="27" y="210"/>
                  </a:cubicBezTo>
                  <a:cubicBezTo>
                    <a:pt x="40" y="238"/>
                    <a:pt x="72" y="250"/>
                    <a:pt x="108" y="240"/>
                  </a:cubicBezTo>
                  <a:cubicBezTo>
                    <a:pt x="126" y="236"/>
                    <a:pt x="143" y="226"/>
                    <a:pt x="159" y="212"/>
                  </a:cubicBezTo>
                  <a:cubicBezTo>
                    <a:pt x="157" y="194"/>
                    <a:pt x="151" y="175"/>
                    <a:pt x="141" y="157"/>
                  </a:cubicBezTo>
                  <a:cubicBezTo>
                    <a:pt x="124" y="127"/>
                    <a:pt x="101" y="115"/>
                    <a:pt x="80" y="11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82" name="Rectangle 32">
              <a:extLst>
                <a:ext uri="{FF2B5EF4-FFF2-40B4-BE49-F238E27FC236}">
                  <a16:creationId xmlns:a16="http://schemas.microsoft.com/office/drawing/2014/main" id="{BECBA089-81AF-4C37-98C6-1417FA4EB4D5}"/>
                </a:ext>
              </a:extLst>
            </p:cNvPr>
            <p:cNvSpPr/>
            <p:nvPr/>
          </p:nvSpPr>
          <p:spPr>
            <a:xfrm>
              <a:off x="6327640" y="1853942"/>
              <a:ext cx="2506014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sz="1400" b="1" i="0" u="none" strike="noStrike" kern="1200" cap="none" spc="0" normalizeH="0" baseline="0" noProof="0">
                  <a:ln>
                    <a:noFill/>
                  </a:ln>
                  <a:solidFill>
                    <a:srgbClr val="619405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Lorem ipsum </a:t>
              </a:r>
              <a:endParaRPr kumimoji="0" lang="vi-VN" sz="1400" b="1" i="0" u="none" strike="noStrike" kern="1200" cap="none" spc="0" normalizeH="0" baseline="0" noProof="0">
                <a:ln>
                  <a:noFill/>
                </a:ln>
                <a:solidFill>
                  <a:srgbClr val="619405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sz="1400" b="1" i="0" u="none" strike="noStrike" kern="1200" cap="none" spc="0" normalizeH="0" baseline="0" noProof="0">
                  <a:ln>
                    <a:noFill/>
                  </a:ln>
                  <a:solidFill>
                    <a:srgbClr val="619405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consectetur adipiscing</a:t>
              </a:r>
            </a:p>
          </p:txBody>
        </p:sp>
      </p:grpSp>
      <p:grpSp>
        <p:nvGrpSpPr>
          <p:cNvPr id="83" name="Group 54">
            <a:extLst>
              <a:ext uri="{FF2B5EF4-FFF2-40B4-BE49-F238E27FC236}">
                <a16:creationId xmlns:a16="http://schemas.microsoft.com/office/drawing/2014/main" id="{BF2F2BDF-4CC0-4D0C-97FA-0AB892453F1D}"/>
              </a:ext>
            </a:extLst>
          </p:cNvPr>
          <p:cNvGrpSpPr/>
          <p:nvPr/>
        </p:nvGrpSpPr>
        <p:grpSpPr>
          <a:xfrm>
            <a:off x="6084168" y="1131590"/>
            <a:ext cx="1650200" cy="983296"/>
            <a:chOff x="8978185" y="1853942"/>
            <a:chExt cx="2506014" cy="1493245"/>
          </a:xfrm>
        </p:grpSpPr>
        <p:sp>
          <p:nvSpPr>
            <p:cNvPr id="84" name="Freeform 250">
              <a:extLst>
                <a:ext uri="{FF2B5EF4-FFF2-40B4-BE49-F238E27FC236}">
                  <a16:creationId xmlns:a16="http://schemas.microsoft.com/office/drawing/2014/main" id="{DA7452DB-BA31-4457-BED4-59C0026D557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956130" y="2588362"/>
              <a:ext cx="565150" cy="758825"/>
            </a:xfrm>
            <a:custGeom>
              <a:avLst/>
              <a:gdLst>
                <a:gd name="T0" fmla="*/ 137 w 255"/>
                <a:gd name="T1" fmla="*/ 342 h 342"/>
                <a:gd name="T2" fmla="*/ 135 w 255"/>
                <a:gd name="T3" fmla="*/ 342 h 342"/>
                <a:gd name="T4" fmla="*/ 133 w 255"/>
                <a:gd name="T5" fmla="*/ 336 h 342"/>
                <a:gd name="T6" fmla="*/ 160 w 255"/>
                <a:gd name="T7" fmla="*/ 222 h 342"/>
                <a:gd name="T8" fmla="*/ 110 w 255"/>
                <a:gd name="T9" fmla="*/ 248 h 342"/>
                <a:gd name="T10" fmla="*/ 20 w 255"/>
                <a:gd name="T11" fmla="*/ 213 h 342"/>
                <a:gd name="T12" fmla="*/ 50 w 255"/>
                <a:gd name="T13" fmla="*/ 114 h 342"/>
                <a:gd name="T14" fmla="*/ 148 w 255"/>
                <a:gd name="T15" fmla="*/ 153 h 342"/>
                <a:gd name="T16" fmla="*/ 166 w 255"/>
                <a:gd name="T17" fmla="*/ 206 h 342"/>
                <a:gd name="T18" fmla="*/ 223 w 255"/>
                <a:gd name="T19" fmla="*/ 17 h 342"/>
                <a:gd name="T20" fmla="*/ 206 w 255"/>
                <a:gd name="T21" fmla="*/ 43 h 342"/>
                <a:gd name="T22" fmla="*/ 200 w 255"/>
                <a:gd name="T23" fmla="*/ 44 h 342"/>
                <a:gd name="T24" fmla="*/ 199 w 255"/>
                <a:gd name="T25" fmla="*/ 39 h 342"/>
                <a:gd name="T26" fmla="*/ 221 w 255"/>
                <a:gd name="T27" fmla="*/ 5 h 342"/>
                <a:gd name="T28" fmla="*/ 223 w 255"/>
                <a:gd name="T29" fmla="*/ 2 h 342"/>
                <a:gd name="T30" fmla="*/ 227 w 255"/>
                <a:gd name="T31" fmla="*/ 1 h 342"/>
                <a:gd name="T32" fmla="*/ 229 w 255"/>
                <a:gd name="T33" fmla="*/ 2 h 342"/>
                <a:gd name="T34" fmla="*/ 235 w 255"/>
                <a:gd name="T35" fmla="*/ 6 h 342"/>
                <a:gd name="T36" fmla="*/ 255 w 255"/>
                <a:gd name="T37" fmla="*/ 38 h 342"/>
                <a:gd name="T38" fmla="*/ 248 w 255"/>
                <a:gd name="T39" fmla="*/ 43 h 342"/>
                <a:gd name="T40" fmla="*/ 231 w 255"/>
                <a:gd name="T41" fmla="*/ 14 h 342"/>
                <a:gd name="T42" fmla="*/ 168 w 255"/>
                <a:gd name="T43" fmla="*/ 216 h 342"/>
                <a:gd name="T44" fmla="*/ 140 w 255"/>
                <a:gd name="T45" fmla="*/ 340 h 342"/>
                <a:gd name="T46" fmla="*/ 137 w 255"/>
                <a:gd name="T47" fmla="*/ 342 h 342"/>
                <a:gd name="T48" fmla="*/ 80 w 255"/>
                <a:gd name="T49" fmla="*/ 115 h 342"/>
                <a:gd name="T50" fmla="*/ 54 w 255"/>
                <a:gd name="T51" fmla="*/ 122 h 342"/>
                <a:gd name="T52" fmla="*/ 27 w 255"/>
                <a:gd name="T53" fmla="*/ 210 h 342"/>
                <a:gd name="T54" fmla="*/ 108 w 255"/>
                <a:gd name="T55" fmla="*/ 240 h 342"/>
                <a:gd name="T56" fmla="*/ 159 w 255"/>
                <a:gd name="T57" fmla="*/ 212 h 342"/>
                <a:gd name="T58" fmla="*/ 141 w 255"/>
                <a:gd name="T59" fmla="*/ 157 h 342"/>
                <a:gd name="T60" fmla="*/ 80 w 255"/>
                <a:gd name="T61" fmla="*/ 115 h 3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255" h="342">
                  <a:moveTo>
                    <a:pt x="137" y="342"/>
                  </a:moveTo>
                  <a:cubicBezTo>
                    <a:pt x="136" y="342"/>
                    <a:pt x="135" y="342"/>
                    <a:pt x="135" y="342"/>
                  </a:cubicBezTo>
                  <a:cubicBezTo>
                    <a:pt x="133" y="341"/>
                    <a:pt x="132" y="338"/>
                    <a:pt x="133" y="336"/>
                  </a:cubicBezTo>
                  <a:cubicBezTo>
                    <a:pt x="134" y="336"/>
                    <a:pt x="165" y="284"/>
                    <a:pt x="160" y="222"/>
                  </a:cubicBezTo>
                  <a:cubicBezTo>
                    <a:pt x="145" y="235"/>
                    <a:pt x="127" y="243"/>
                    <a:pt x="110" y="248"/>
                  </a:cubicBezTo>
                  <a:cubicBezTo>
                    <a:pt x="70" y="259"/>
                    <a:pt x="34" y="245"/>
                    <a:pt x="20" y="213"/>
                  </a:cubicBezTo>
                  <a:cubicBezTo>
                    <a:pt x="0" y="168"/>
                    <a:pt x="20" y="130"/>
                    <a:pt x="50" y="114"/>
                  </a:cubicBezTo>
                  <a:cubicBezTo>
                    <a:pt x="80" y="100"/>
                    <a:pt x="121" y="106"/>
                    <a:pt x="148" y="153"/>
                  </a:cubicBezTo>
                  <a:cubicBezTo>
                    <a:pt x="158" y="170"/>
                    <a:pt x="164" y="188"/>
                    <a:pt x="166" y="206"/>
                  </a:cubicBezTo>
                  <a:cubicBezTo>
                    <a:pt x="203" y="169"/>
                    <a:pt x="229" y="106"/>
                    <a:pt x="223" y="17"/>
                  </a:cubicBezTo>
                  <a:cubicBezTo>
                    <a:pt x="206" y="43"/>
                    <a:pt x="206" y="43"/>
                    <a:pt x="206" y="43"/>
                  </a:cubicBezTo>
                  <a:cubicBezTo>
                    <a:pt x="204" y="45"/>
                    <a:pt x="202" y="45"/>
                    <a:pt x="200" y="44"/>
                  </a:cubicBezTo>
                  <a:cubicBezTo>
                    <a:pt x="198" y="43"/>
                    <a:pt x="198" y="41"/>
                    <a:pt x="199" y="39"/>
                  </a:cubicBezTo>
                  <a:cubicBezTo>
                    <a:pt x="203" y="30"/>
                    <a:pt x="212" y="12"/>
                    <a:pt x="221" y="5"/>
                  </a:cubicBezTo>
                  <a:cubicBezTo>
                    <a:pt x="223" y="2"/>
                    <a:pt x="223" y="2"/>
                    <a:pt x="223" y="2"/>
                  </a:cubicBezTo>
                  <a:cubicBezTo>
                    <a:pt x="224" y="1"/>
                    <a:pt x="225" y="0"/>
                    <a:pt x="227" y="1"/>
                  </a:cubicBezTo>
                  <a:cubicBezTo>
                    <a:pt x="228" y="1"/>
                    <a:pt x="228" y="1"/>
                    <a:pt x="229" y="2"/>
                  </a:cubicBezTo>
                  <a:cubicBezTo>
                    <a:pt x="230" y="2"/>
                    <a:pt x="233" y="3"/>
                    <a:pt x="235" y="6"/>
                  </a:cubicBezTo>
                  <a:cubicBezTo>
                    <a:pt x="243" y="19"/>
                    <a:pt x="255" y="38"/>
                    <a:pt x="255" y="38"/>
                  </a:cubicBezTo>
                  <a:cubicBezTo>
                    <a:pt x="248" y="43"/>
                    <a:pt x="248" y="43"/>
                    <a:pt x="248" y="43"/>
                  </a:cubicBezTo>
                  <a:cubicBezTo>
                    <a:pt x="248" y="43"/>
                    <a:pt x="238" y="27"/>
                    <a:pt x="231" y="14"/>
                  </a:cubicBezTo>
                  <a:cubicBezTo>
                    <a:pt x="238" y="110"/>
                    <a:pt x="209" y="178"/>
                    <a:pt x="168" y="216"/>
                  </a:cubicBezTo>
                  <a:cubicBezTo>
                    <a:pt x="175" y="283"/>
                    <a:pt x="140" y="340"/>
                    <a:pt x="140" y="340"/>
                  </a:cubicBezTo>
                  <a:cubicBezTo>
                    <a:pt x="139" y="342"/>
                    <a:pt x="138" y="342"/>
                    <a:pt x="137" y="342"/>
                  </a:cubicBezTo>
                  <a:close/>
                  <a:moveTo>
                    <a:pt x="80" y="115"/>
                  </a:moveTo>
                  <a:cubicBezTo>
                    <a:pt x="71" y="115"/>
                    <a:pt x="62" y="118"/>
                    <a:pt x="54" y="122"/>
                  </a:cubicBezTo>
                  <a:cubicBezTo>
                    <a:pt x="27" y="135"/>
                    <a:pt x="10" y="170"/>
                    <a:pt x="27" y="210"/>
                  </a:cubicBezTo>
                  <a:cubicBezTo>
                    <a:pt x="40" y="238"/>
                    <a:pt x="72" y="250"/>
                    <a:pt x="108" y="240"/>
                  </a:cubicBezTo>
                  <a:cubicBezTo>
                    <a:pt x="126" y="236"/>
                    <a:pt x="143" y="226"/>
                    <a:pt x="159" y="212"/>
                  </a:cubicBezTo>
                  <a:cubicBezTo>
                    <a:pt x="157" y="194"/>
                    <a:pt x="151" y="175"/>
                    <a:pt x="141" y="157"/>
                  </a:cubicBezTo>
                  <a:cubicBezTo>
                    <a:pt x="124" y="127"/>
                    <a:pt x="101" y="115"/>
                    <a:pt x="80" y="115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85" name="Rectangle 33">
              <a:extLst>
                <a:ext uri="{FF2B5EF4-FFF2-40B4-BE49-F238E27FC236}">
                  <a16:creationId xmlns:a16="http://schemas.microsoft.com/office/drawing/2014/main" id="{EA675194-7244-4893-91B9-9861688693B5}"/>
                </a:ext>
              </a:extLst>
            </p:cNvPr>
            <p:cNvSpPr/>
            <p:nvPr/>
          </p:nvSpPr>
          <p:spPr>
            <a:xfrm>
              <a:off x="8978185" y="1853942"/>
              <a:ext cx="2506014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sz="1400" b="1" i="0" u="none" strike="noStrike" kern="1200" cap="none" spc="0" normalizeH="0" baseline="0" noProof="0">
                  <a:ln>
                    <a:noFill/>
                  </a:ln>
                  <a:solidFill>
                    <a:srgbClr val="F79A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Lorem ipsum </a:t>
              </a:r>
              <a:endParaRPr kumimoji="0" lang="vi-VN" sz="1400" b="1" i="0" u="none" strike="noStrike" kern="1200" cap="none" spc="0" normalizeH="0" baseline="0" noProof="0">
                <a:ln>
                  <a:noFill/>
                </a:ln>
                <a:solidFill>
                  <a:srgbClr val="F79A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sz="1400" b="1" i="0" u="none" strike="noStrike" kern="1200" cap="none" spc="0" normalizeH="0" baseline="0" noProof="0">
                  <a:ln>
                    <a:noFill/>
                  </a:ln>
                  <a:solidFill>
                    <a:srgbClr val="F79A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consectetur adipiscing</a:t>
              </a:r>
            </a:p>
          </p:txBody>
        </p:sp>
      </p:grpSp>
      <p:sp>
        <p:nvSpPr>
          <p:cNvPr id="87" name="Oval 5">
            <a:extLst>
              <a:ext uri="{FF2B5EF4-FFF2-40B4-BE49-F238E27FC236}">
                <a16:creationId xmlns:a16="http://schemas.microsoft.com/office/drawing/2014/main" id="{259BE155-F840-49F4-B1DF-70A0624185EA}"/>
              </a:ext>
            </a:extLst>
          </p:cNvPr>
          <p:cNvSpPr/>
          <p:nvPr/>
        </p:nvSpPr>
        <p:spPr>
          <a:xfrm>
            <a:off x="2885889" y="2146497"/>
            <a:ext cx="1068567" cy="1068567"/>
          </a:xfrm>
          <a:prstGeom prst="ellipse">
            <a:avLst/>
          </a:prstGeom>
          <a:solidFill>
            <a:schemeClr val="accent2"/>
          </a:solidFill>
          <a:ln w="5715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88" name="组合 34">
            <a:extLst>
              <a:ext uri="{FF2B5EF4-FFF2-40B4-BE49-F238E27FC236}">
                <a16:creationId xmlns:a16="http://schemas.microsoft.com/office/drawing/2014/main" id="{2E3A009F-555D-45DD-A5C8-08D3586E2BE8}"/>
              </a:ext>
            </a:extLst>
          </p:cNvPr>
          <p:cNvGrpSpPr/>
          <p:nvPr/>
        </p:nvGrpSpPr>
        <p:grpSpPr>
          <a:xfrm>
            <a:off x="3130660" y="2494823"/>
            <a:ext cx="579025" cy="371915"/>
            <a:chOff x="3698875" y="4430713"/>
            <a:chExt cx="1868487" cy="1200150"/>
          </a:xfrm>
          <a:solidFill>
            <a:schemeClr val="tx1"/>
          </a:solidFill>
        </p:grpSpPr>
        <p:sp>
          <p:nvSpPr>
            <p:cNvPr id="89" name="Freeform 35">
              <a:extLst>
                <a:ext uri="{FF2B5EF4-FFF2-40B4-BE49-F238E27FC236}">
                  <a16:creationId xmlns:a16="http://schemas.microsoft.com/office/drawing/2014/main" id="{8D06374D-B3FA-4B9D-876E-6C29FAE4543E}"/>
                </a:ext>
              </a:extLst>
            </p:cNvPr>
            <p:cNvSpPr/>
            <p:nvPr/>
          </p:nvSpPr>
          <p:spPr bwMode="auto">
            <a:xfrm>
              <a:off x="3843338" y="4430713"/>
              <a:ext cx="1082675" cy="350838"/>
            </a:xfrm>
            <a:custGeom>
              <a:avLst/>
              <a:gdLst>
                <a:gd name="T0" fmla="*/ 630 w 682"/>
                <a:gd name="T1" fmla="*/ 221 h 221"/>
                <a:gd name="T2" fmla="*/ 630 w 682"/>
                <a:gd name="T3" fmla="*/ 221 h 221"/>
                <a:gd name="T4" fmla="*/ 638 w 682"/>
                <a:gd name="T5" fmla="*/ 189 h 221"/>
                <a:gd name="T6" fmla="*/ 648 w 682"/>
                <a:gd name="T7" fmla="*/ 160 h 221"/>
                <a:gd name="T8" fmla="*/ 663 w 682"/>
                <a:gd name="T9" fmla="*/ 135 h 221"/>
                <a:gd name="T10" fmla="*/ 682 w 682"/>
                <a:gd name="T11" fmla="*/ 110 h 221"/>
                <a:gd name="T12" fmla="*/ 313 w 682"/>
                <a:gd name="T13" fmla="*/ 110 h 221"/>
                <a:gd name="T14" fmla="*/ 313 w 682"/>
                <a:gd name="T15" fmla="*/ 52 h 221"/>
                <a:gd name="T16" fmla="*/ 313 w 682"/>
                <a:gd name="T17" fmla="*/ 52 h 221"/>
                <a:gd name="T18" fmla="*/ 313 w 682"/>
                <a:gd name="T19" fmla="*/ 41 h 221"/>
                <a:gd name="T20" fmla="*/ 311 w 682"/>
                <a:gd name="T21" fmla="*/ 31 h 221"/>
                <a:gd name="T22" fmla="*/ 305 w 682"/>
                <a:gd name="T23" fmla="*/ 23 h 221"/>
                <a:gd name="T24" fmla="*/ 298 w 682"/>
                <a:gd name="T25" fmla="*/ 14 h 221"/>
                <a:gd name="T26" fmla="*/ 292 w 682"/>
                <a:gd name="T27" fmla="*/ 8 h 221"/>
                <a:gd name="T28" fmla="*/ 282 w 682"/>
                <a:gd name="T29" fmla="*/ 4 h 221"/>
                <a:gd name="T30" fmla="*/ 273 w 682"/>
                <a:gd name="T31" fmla="*/ 2 h 221"/>
                <a:gd name="T32" fmla="*/ 263 w 682"/>
                <a:gd name="T33" fmla="*/ 0 h 221"/>
                <a:gd name="T34" fmla="*/ 53 w 682"/>
                <a:gd name="T35" fmla="*/ 0 h 221"/>
                <a:gd name="T36" fmla="*/ 53 w 682"/>
                <a:gd name="T37" fmla="*/ 0 h 221"/>
                <a:gd name="T38" fmla="*/ 42 w 682"/>
                <a:gd name="T39" fmla="*/ 2 h 221"/>
                <a:gd name="T40" fmla="*/ 32 w 682"/>
                <a:gd name="T41" fmla="*/ 4 h 221"/>
                <a:gd name="T42" fmla="*/ 23 w 682"/>
                <a:gd name="T43" fmla="*/ 8 h 221"/>
                <a:gd name="T44" fmla="*/ 17 w 682"/>
                <a:gd name="T45" fmla="*/ 14 h 221"/>
                <a:gd name="T46" fmla="*/ 11 w 682"/>
                <a:gd name="T47" fmla="*/ 23 h 221"/>
                <a:gd name="T48" fmla="*/ 5 w 682"/>
                <a:gd name="T49" fmla="*/ 31 h 221"/>
                <a:gd name="T50" fmla="*/ 3 w 682"/>
                <a:gd name="T51" fmla="*/ 41 h 221"/>
                <a:gd name="T52" fmla="*/ 0 w 682"/>
                <a:gd name="T53" fmla="*/ 52 h 221"/>
                <a:gd name="T54" fmla="*/ 0 w 682"/>
                <a:gd name="T55" fmla="*/ 221 h 221"/>
                <a:gd name="T56" fmla="*/ 630 w 682"/>
                <a:gd name="T57" fmla="*/ 221 h 2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682" h="221">
                  <a:moveTo>
                    <a:pt x="630" y="221"/>
                  </a:moveTo>
                  <a:lnTo>
                    <a:pt x="630" y="221"/>
                  </a:lnTo>
                  <a:lnTo>
                    <a:pt x="638" y="189"/>
                  </a:lnTo>
                  <a:lnTo>
                    <a:pt x="648" y="160"/>
                  </a:lnTo>
                  <a:lnTo>
                    <a:pt x="663" y="135"/>
                  </a:lnTo>
                  <a:lnTo>
                    <a:pt x="682" y="110"/>
                  </a:lnTo>
                  <a:lnTo>
                    <a:pt x="313" y="110"/>
                  </a:lnTo>
                  <a:lnTo>
                    <a:pt x="313" y="52"/>
                  </a:lnTo>
                  <a:lnTo>
                    <a:pt x="313" y="52"/>
                  </a:lnTo>
                  <a:lnTo>
                    <a:pt x="313" y="41"/>
                  </a:lnTo>
                  <a:lnTo>
                    <a:pt x="311" y="31"/>
                  </a:lnTo>
                  <a:lnTo>
                    <a:pt x="305" y="23"/>
                  </a:lnTo>
                  <a:lnTo>
                    <a:pt x="298" y="14"/>
                  </a:lnTo>
                  <a:lnTo>
                    <a:pt x="292" y="8"/>
                  </a:lnTo>
                  <a:lnTo>
                    <a:pt x="282" y="4"/>
                  </a:lnTo>
                  <a:lnTo>
                    <a:pt x="273" y="2"/>
                  </a:lnTo>
                  <a:lnTo>
                    <a:pt x="263" y="0"/>
                  </a:lnTo>
                  <a:lnTo>
                    <a:pt x="53" y="0"/>
                  </a:lnTo>
                  <a:lnTo>
                    <a:pt x="53" y="0"/>
                  </a:lnTo>
                  <a:lnTo>
                    <a:pt x="42" y="2"/>
                  </a:lnTo>
                  <a:lnTo>
                    <a:pt x="32" y="4"/>
                  </a:lnTo>
                  <a:lnTo>
                    <a:pt x="23" y="8"/>
                  </a:lnTo>
                  <a:lnTo>
                    <a:pt x="17" y="14"/>
                  </a:lnTo>
                  <a:lnTo>
                    <a:pt x="11" y="23"/>
                  </a:lnTo>
                  <a:lnTo>
                    <a:pt x="5" y="31"/>
                  </a:lnTo>
                  <a:lnTo>
                    <a:pt x="3" y="41"/>
                  </a:lnTo>
                  <a:lnTo>
                    <a:pt x="0" y="52"/>
                  </a:lnTo>
                  <a:lnTo>
                    <a:pt x="0" y="221"/>
                  </a:lnTo>
                  <a:lnTo>
                    <a:pt x="630" y="22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0" name="Freeform 36">
              <a:extLst>
                <a:ext uri="{FF2B5EF4-FFF2-40B4-BE49-F238E27FC236}">
                  <a16:creationId xmlns:a16="http://schemas.microsoft.com/office/drawing/2014/main" id="{F8DE4C7F-B514-4ADC-8C6F-A2383AAFA3EF}"/>
                </a:ext>
              </a:extLst>
            </p:cNvPr>
            <p:cNvSpPr/>
            <p:nvPr/>
          </p:nvSpPr>
          <p:spPr bwMode="auto">
            <a:xfrm>
              <a:off x="3698875" y="4837113"/>
              <a:ext cx="1527175" cy="793750"/>
            </a:xfrm>
            <a:custGeom>
              <a:avLst/>
              <a:gdLst>
                <a:gd name="T0" fmla="*/ 714 w 962"/>
                <a:gd name="T1" fmla="*/ 17 h 500"/>
                <a:gd name="T2" fmla="*/ 714 w 962"/>
                <a:gd name="T3" fmla="*/ 17 h 500"/>
                <a:gd name="T4" fmla="*/ 714 w 962"/>
                <a:gd name="T5" fmla="*/ 0 h 500"/>
                <a:gd name="T6" fmla="*/ 37 w 962"/>
                <a:gd name="T7" fmla="*/ 0 h 500"/>
                <a:gd name="T8" fmla="*/ 37 w 962"/>
                <a:gd name="T9" fmla="*/ 0 h 500"/>
                <a:gd name="T10" fmla="*/ 29 w 962"/>
                <a:gd name="T11" fmla="*/ 0 h 500"/>
                <a:gd name="T12" fmla="*/ 21 w 962"/>
                <a:gd name="T13" fmla="*/ 2 h 500"/>
                <a:gd name="T14" fmla="*/ 14 w 962"/>
                <a:gd name="T15" fmla="*/ 4 h 500"/>
                <a:gd name="T16" fmla="*/ 10 w 962"/>
                <a:gd name="T17" fmla="*/ 8 h 500"/>
                <a:gd name="T18" fmla="*/ 6 w 962"/>
                <a:gd name="T19" fmla="*/ 15 h 500"/>
                <a:gd name="T20" fmla="*/ 2 w 962"/>
                <a:gd name="T21" fmla="*/ 19 h 500"/>
                <a:gd name="T22" fmla="*/ 0 w 962"/>
                <a:gd name="T23" fmla="*/ 33 h 500"/>
                <a:gd name="T24" fmla="*/ 0 w 962"/>
                <a:gd name="T25" fmla="*/ 33 h 500"/>
                <a:gd name="T26" fmla="*/ 2 w 962"/>
                <a:gd name="T27" fmla="*/ 46 h 500"/>
                <a:gd name="T28" fmla="*/ 106 w 962"/>
                <a:gd name="T29" fmla="*/ 448 h 500"/>
                <a:gd name="T30" fmla="*/ 106 w 962"/>
                <a:gd name="T31" fmla="*/ 448 h 500"/>
                <a:gd name="T32" fmla="*/ 110 w 962"/>
                <a:gd name="T33" fmla="*/ 458 h 500"/>
                <a:gd name="T34" fmla="*/ 114 w 962"/>
                <a:gd name="T35" fmla="*/ 469 h 500"/>
                <a:gd name="T36" fmla="*/ 123 w 962"/>
                <a:gd name="T37" fmla="*/ 477 h 500"/>
                <a:gd name="T38" fmla="*/ 131 w 962"/>
                <a:gd name="T39" fmla="*/ 485 h 500"/>
                <a:gd name="T40" fmla="*/ 141 w 962"/>
                <a:gd name="T41" fmla="*/ 492 h 500"/>
                <a:gd name="T42" fmla="*/ 152 w 962"/>
                <a:gd name="T43" fmla="*/ 496 h 500"/>
                <a:gd name="T44" fmla="*/ 162 w 962"/>
                <a:gd name="T45" fmla="*/ 500 h 500"/>
                <a:gd name="T46" fmla="*/ 175 w 962"/>
                <a:gd name="T47" fmla="*/ 500 h 500"/>
                <a:gd name="T48" fmla="*/ 848 w 962"/>
                <a:gd name="T49" fmla="*/ 500 h 500"/>
                <a:gd name="T50" fmla="*/ 848 w 962"/>
                <a:gd name="T51" fmla="*/ 500 h 500"/>
                <a:gd name="T52" fmla="*/ 858 w 962"/>
                <a:gd name="T53" fmla="*/ 500 h 500"/>
                <a:gd name="T54" fmla="*/ 868 w 962"/>
                <a:gd name="T55" fmla="*/ 496 h 500"/>
                <a:gd name="T56" fmla="*/ 879 w 962"/>
                <a:gd name="T57" fmla="*/ 492 h 500"/>
                <a:gd name="T58" fmla="*/ 889 w 962"/>
                <a:gd name="T59" fmla="*/ 485 h 500"/>
                <a:gd name="T60" fmla="*/ 898 w 962"/>
                <a:gd name="T61" fmla="*/ 477 h 500"/>
                <a:gd name="T62" fmla="*/ 906 w 962"/>
                <a:gd name="T63" fmla="*/ 469 h 500"/>
                <a:gd name="T64" fmla="*/ 912 w 962"/>
                <a:gd name="T65" fmla="*/ 458 h 500"/>
                <a:gd name="T66" fmla="*/ 914 w 962"/>
                <a:gd name="T67" fmla="*/ 448 h 500"/>
                <a:gd name="T68" fmla="*/ 962 w 962"/>
                <a:gd name="T69" fmla="*/ 269 h 500"/>
                <a:gd name="T70" fmla="*/ 962 w 962"/>
                <a:gd name="T71" fmla="*/ 269 h 500"/>
                <a:gd name="T72" fmla="*/ 937 w 962"/>
                <a:gd name="T73" fmla="*/ 267 h 500"/>
                <a:gd name="T74" fmla="*/ 912 w 962"/>
                <a:gd name="T75" fmla="*/ 262 h 500"/>
                <a:gd name="T76" fmla="*/ 887 w 962"/>
                <a:gd name="T77" fmla="*/ 256 h 500"/>
                <a:gd name="T78" fmla="*/ 864 w 962"/>
                <a:gd name="T79" fmla="*/ 248 h 500"/>
                <a:gd name="T80" fmla="*/ 843 w 962"/>
                <a:gd name="T81" fmla="*/ 235 h 500"/>
                <a:gd name="T82" fmla="*/ 823 w 962"/>
                <a:gd name="T83" fmla="*/ 223 h 500"/>
                <a:gd name="T84" fmla="*/ 804 w 962"/>
                <a:gd name="T85" fmla="*/ 208 h 500"/>
                <a:gd name="T86" fmla="*/ 787 w 962"/>
                <a:gd name="T87" fmla="*/ 192 h 500"/>
                <a:gd name="T88" fmla="*/ 771 w 962"/>
                <a:gd name="T89" fmla="*/ 175 h 500"/>
                <a:gd name="T90" fmla="*/ 756 w 962"/>
                <a:gd name="T91" fmla="*/ 156 h 500"/>
                <a:gd name="T92" fmla="*/ 743 w 962"/>
                <a:gd name="T93" fmla="*/ 135 h 500"/>
                <a:gd name="T94" fmla="*/ 733 w 962"/>
                <a:gd name="T95" fmla="*/ 112 h 500"/>
                <a:gd name="T96" fmla="*/ 725 w 962"/>
                <a:gd name="T97" fmla="*/ 90 h 500"/>
                <a:gd name="T98" fmla="*/ 718 w 962"/>
                <a:gd name="T99" fmla="*/ 67 h 500"/>
                <a:gd name="T100" fmla="*/ 714 w 962"/>
                <a:gd name="T101" fmla="*/ 42 h 500"/>
                <a:gd name="T102" fmla="*/ 714 w 962"/>
                <a:gd name="T103" fmla="*/ 17 h 500"/>
                <a:gd name="T104" fmla="*/ 714 w 962"/>
                <a:gd name="T105" fmla="*/ 17 h 5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962" h="500">
                  <a:moveTo>
                    <a:pt x="714" y="17"/>
                  </a:moveTo>
                  <a:lnTo>
                    <a:pt x="714" y="17"/>
                  </a:lnTo>
                  <a:lnTo>
                    <a:pt x="714" y="0"/>
                  </a:lnTo>
                  <a:lnTo>
                    <a:pt x="37" y="0"/>
                  </a:lnTo>
                  <a:lnTo>
                    <a:pt x="37" y="0"/>
                  </a:lnTo>
                  <a:lnTo>
                    <a:pt x="29" y="0"/>
                  </a:lnTo>
                  <a:lnTo>
                    <a:pt x="21" y="2"/>
                  </a:lnTo>
                  <a:lnTo>
                    <a:pt x="14" y="4"/>
                  </a:lnTo>
                  <a:lnTo>
                    <a:pt x="10" y="8"/>
                  </a:lnTo>
                  <a:lnTo>
                    <a:pt x="6" y="15"/>
                  </a:lnTo>
                  <a:lnTo>
                    <a:pt x="2" y="19"/>
                  </a:lnTo>
                  <a:lnTo>
                    <a:pt x="0" y="33"/>
                  </a:lnTo>
                  <a:lnTo>
                    <a:pt x="0" y="33"/>
                  </a:lnTo>
                  <a:lnTo>
                    <a:pt x="2" y="46"/>
                  </a:lnTo>
                  <a:lnTo>
                    <a:pt x="106" y="448"/>
                  </a:lnTo>
                  <a:lnTo>
                    <a:pt x="106" y="448"/>
                  </a:lnTo>
                  <a:lnTo>
                    <a:pt x="110" y="458"/>
                  </a:lnTo>
                  <a:lnTo>
                    <a:pt x="114" y="469"/>
                  </a:lnTo>
                  <a:lnTo>
                    <a:pt x="123" y="477"/>
                  </a:lnTo>
                  <a:lnTo>
                    <a:pt x="131" y="485"/>
                  </a:lnTo>
                  <a:lnTo>
                    <a:pt x="141" y="492"/>
                  </a:lnTo>
                  <a:lnTo>
                    <a:pt x="152" y="496"/>
                  </a:lnTo>
                  <a:lnTo>
                    <a:pt x="162" y="500"/>
                  </a:lnTo>
                  <a:lnTo>
                    <a:pt x="175" y="500"/>
                  </a:lnTo>
                  <a:lnTo>
                    <a:pt x="848" y="500"/>
                  </a:lnTo>
                  <a:lnTo>
                    <a:pt x="848" y="500"/>
                  </a:lnTo>
                  <a:lnTo>
                    <a:pt x="858" y="500"/>
                  </a:lnTo>
                  <a:lnTo>
                    <a:pt x="868" y="496"/>
                  </a:lnTo>
                  <a:lnTo>
                    <a:pt x="879" y="492"/>
                  </a:lnTo>
                  <a:lnTo>
                    <a:pt x="889" y="485"/>
                  </a:lnTo>
                  <a:lnTo>
                    <a:pt x="898" y="477"/>
                  </a:lnTo>
                  <a:lnTo>
                    <a:pt x="906" y="469"/>
                  </a:lnTo>
                  <a:lnTo>
                    <a:pt x="912" y="458"/>
                  </a:lnTo>
                  <a:lnTo>
                    <a:pt x="914" y="448"/>
                  </a:lnTo>
                  <a:lnTo>
                    <a:pt x="962" y="269"/>
                  </a:lnTo>
                  <a:lnTo>
                    <a:pt x="962" y="269"/>
                  </a:lnTo>
                  <a:lnTo>
                    <a:pt x="937" y="267"/>
                  </a:lnTo>
                  <a:lnTo>
                    <a:pt x="912" y="262"/>
                  </a:lnTo>
                  <a:lnTo>
                    <a:pt x="887" y="256"/>
                  </a:lnTo>
                  <a:lnTo>
                    <a:pt x="864" y="248"/>
                  </a:lnTo>
                  <a:lnTo>
                    <a:pt x="843" y="235"/>
                  </a:lnTo>
                  <a:lnTo>
                    <a:pt x="823" y="223"/>
                  </a:lnTo>
                  <a:lnTo>
                    <a:pt x="804" y="208"/>
                  </a:lnTo>
                  <a:lnTo>
                    <a:pt x="787" y="192"/>
                  </a:lnTo>
                  <a:lnTo>
                    <a:pt x="771" y="175"/>
                  </a:lnTo>
                  <a:lnTo>
                    <a:pt x="756" y="156"/>
                  </a:lnTo>
                  <a:lnTo>
                    <a:pt x="743" y="135"/>
                  </a:lnTo>
                  <a:lnTo>
                    <a:pt x="733" y="112"/>
                  </a:lnTo>
                  <a:lnTo>
                    <a:pt x="725" y="90"/>
                  </a:lnTo>
                  <a:lnTo>
                    <a:pt x="718" y="67"/>
                  </a:lnTo>
                  <a:lnTo>
                    <a:pt x="714" y="42"/>
                  </a:lnTo>
                  <a:lnTo>
                    <a:pt x="714" y="17"/>
                  </a:lnTo>
                  <a:lnTo>
                    <a:pt x="714" y="1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1" name="Freeform 37">
              <a:extLst>
                <a:ext uri="{FF2B5EF4-FFF2-40B4-BE49-F238E27FC236}">
                  <a16:creationId xmlns:a16="http://schemas.microsoft.com/office/drawing/2014/main" id="{64946AF6-C686-4EB9-938E-A6A5520CD77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899025" y="4529138"/>
              <a:ext cx="668337" cy="665163"/>
            </a:xfrm>
            <a:custGeom>
              <a:avLst/>
              <a:gdLst>
                <a:gd name="T0" fmla="*/ 210 w 421"/>
                <a:gd name="T1" fmla="*/ 0 h 419"/>
                <a:gd name="T2" fmla="*/ 167 w 421"/>
                <a:gd name="T3" fmla="*/ 4 h 419"/>
                <a:gd name="T4" fmla="*/ 129 w 421"/>
                <a:gd name="T5" fmla="*/ 17 h 419"/>
                <a:gd name="T6" fmla="*/ 92 w 421"/>
                <a:gd name="T7" fmla="*/ 36 h 419"/>
                <a:gd name="T8" fmla="*/ 62 w 421"/>
                <a:gd name="T9" fmla="*/ 61 h 419"/>
                <a:gd name="T10" fmla="*/ 35 w 421"/>
                <a:gd name="T11" fmla="*/ 92 h 419"/>
                <a:gd name="T12" fmla="*/ 17 w 421"/>
                <a:gd name="T13" fmla="*/ 127 h 419"/>
                <a:gd name="T14" fmla="*/ 4 w 421"/>
                <a:gd name="T15" fmla="*/ 167 h 419"/>
                <a:gd name="T16" fmla="*/ 0 w 421"/>
                <a:gd name="T17" fmla="*/ 211 h 419"/>
                <a:gd name="T18" fmla="*/ 2 w 421"/>
                <a:gd name="T19" fmla="*/ 231 h 419"/>
                <a:gd name="T20" fmla="*/ 10 w 421"/>
                <a:gd name="T21" fmla="*/ 273 h 419"/>
                <a:gd name="T22" fmla="*/ 25 w 421"/>
                <a:gd name="T23" fmla="*/ 311 h 419"/>
                <a:gd name="T24" fmla="*/ 48 w 421"/>
                <a:gd name="T25" fmla="*/ 344 h 419"/>
                <a:gd name="T26" fmla="*/ 77 w 421"/>
                <a:gd name="T27" fmla="*/ 371 h 419"/>
                <a:gd name="T28" fmla="*/ 110 w 421"/>
                <a:gd name="T29" fmla="*/ 394 h 419"/>
                <a:gd name="T30" fmla="*/ 148 w 421"/>
                <a:gd name="T31" fmla="*/ 411 h 419"/>
                <a:gd name="T32" fmla="*/ 187 w 421"/>
                <a:gd name="T33" fmla="*/ 419 h 419"/>
                <a:gd name="T34" fmla="*/ 210 w 421"/>
                <a:gd name="T35" fmla="*/ 419 h 419"/>
                <a:gd name="T36" fmla="*/ 252 w 421"/>
                <a:gd name="T37" fmla="*/ 415 h 419"/>
                <a:gd name="T38" fmla="*/ 292 w 421"/>
                <a:gd name="T39" fmla="*/ 402 h 419"/>
                <a:gd name="T40" fmla="*/ 327 w 421"/>
                <a:gd name="T41" fmla="*/ 384 h 419"/>
                <a:gd name="T42" fmla="*/ 358 w 421"/>
                <a:gd name="T43" fmla="*/ 359 h 419"/>
                <a:gd name="T44" fmla="*/ 383 w 421"/>
                <a:gd name="T45" fmla="*/ 327 h 419"/>
                <a:gd name="T46" fmla="*/ 404 w 421"/>
                <a:gd name="T47" fmla="*/ 292 h 419"/>
                <a:gd name="T48" fmla="*/ 415 w 421"/>
                <a:gd name="T49" fmla="*/ 252 h 419"/>
                <a:gd name="T50" fmla="*/ 421 w 421"/>
                <a:gd name="T51" fmla="*/ 211 h 419"/>
                <a:gd name="T52" fmla="*/ 419 w 421"/>
                <a:gd name="T53" fmla="*/ 188 h 419"/>
                <a:gd name="T54" fmla="*/ 410 w 421"/>
                <a:gd name="T55" fmla="*/ 148 h 419"/>
                <a:gd name="T56" fmla="*/ 394 w 421"/>
                <a:gd name="T57" fmla="*/ 111 h 419"/>
                <a:gd name="T58" fmla="*/ 371 w 421"/>
                <a:gd name="T59" fmla="*/ 77 h 419"/>
                <a:gd name="T60" fmla="*/ 344 w 421"/>
                <a:gd name="T61" fmla="*/ 48 h 419"/>
                <a:gd name="T62" fmla="*/ 310 w 421"/>
                <a:gd name="T63" fmla="*/ 25 h 419"/>
                <a:gd name="T64" fmla="*/ 273 w 421"/>
                <a:gd name="T65" fmla="*/ 8 h 419"/>
                <a:gd name="T66" fmla="*/ 231 w 421"/>
                <a:gd name="T67" fmla="*/ 0 h 419"/>
                <a:gd name="T68" fmla="*/ 210 w 421"/>
                <a:gd name="T69" fmla="*/ 0 h 419"/>
                <a:gd name="T70" fmla="*/ 240 w 421"/>
                <a:gd name="T71" fmla="*/ 240 h 419"/>
                <a:gd name="T72" fmla="*/ 240 w 421"/>
                <a:gd name="T73" fmla="*/ 315 h 419"/>
                <a:gd name="T74" fmla="*/ 231 w 421"/>
                <a:gd name="T75" fmla="*/ 336 h 419"/>
                <a:gd name="T76" fmla="*/ 210 w 421"/>
                <a:gd name="T77" fmla="*/ 344 h 419"/>
                <a:gd name="T78" fmla="*/ 198 w 421"/>
                <a:gd name="T79" fmla="*/ 342 h 419"/>
                <a:gd name="T80" fmla="*/ 183 w 421"/>
                <a:gd name="T81" fmla="*/ 325 h 419"/>
                <a:gd name="T82" fmla="*/ 181 w 421"/>
                <a:gd name="T83" fmla="*/ 240 h 419"/>
                <a:gd name="T84" fmla="*/ 106 w 421"/>
                <a:gd name="T85" fmla="*/ 240 h 419"/>
                <a:gd name="T86" fmla="*/ 85 w 421"/>
                <a:gd name="T87" fmla="*/ 231 h 419"/>
                <a:gd name="T88" fmla="*/ 75 w 421"/>
                <a:gd name="T89" fmla="*/ 211 h 419"/>
                <a:gd name="T90" fmla="*/ 79 w 421"/>
                <a:gd name="T91" fmla="*/ 198 h 419"/>
                <a:gd name="T92" fmla="*/ 94 w 421"/>
                <a:gd name="T93" fmla="*/ 184 h 419"/>
                <a:gd name="T94" fmla="*/ 181 w 421"/>
                <a:gd name="T95" fmla="*/ 181 h 419"/>
                <a:gd name="T96" fmla="*/ 181 w 421"/>
                <a:gd name="T97" fmla="*/ 104 h 419"/>
                <a:gd name="T98" fmla="*/ 190 w 421"/>
                <a:gd name="T99" fmla="*/ 83 h 419"/>
                <a:gd name="T100" fmla="*/ 210 w 421"/>
                <a:gd name="T101" fmla="*/ 75 h 419"/>
                <a:gd name="T102" fmla="*/ 221 w 421"/>
                <a:gd name="T103" fmla="*/ 77 h 419"/>
                <a:gd name="T104" fmla="*/ 237 w 421"/>
                <a:gd name="T105" fmla="*/ 94 h 419"/>
                <a:gd name="T106" fmla="*/ 240 w 421"/>
                <a:gd name="T107" fmla="*/ 181 h 419"/>
                <a:gd name="T108" fmla="*/ 315 w 421"/>
                <a:gd name="T109" fmla="*/ 181 h 419"/>
                <a:gd name="T110" fmla="*/ 335 w 421"/>
                <a:gd name="T111" fmla="*/ 190 h 419"/>
                <a:gd name="T112" fmla="*/ 344 w 421"/>
                <a:gd name="T113" fmla="*/ 211 h 419"/>
                <a:gd name="T114" fmla="*/ 342 w 421"/>
                <a:gd name="T115" fmla="*/ 221 h 419"/>
                <a:gd name="T116" fmla="*/ 325 w 421"/>
                <a:gd name="T117" fmla="*/ 238 h 419"/>
                <a:gd name="T118" fmla="*/ 315 w 421"/>
                <a:gd name="T119" fmla="*/ 240 h 4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421" h="419">
                  <a:moveTo>
                    <a:pt x="210" y="0"/>
                  </a:moveTo>
                  <a:lnTo>
                    <a:pt x="210" y="0"/>
                  </a:lnTo>
                  <a:lnTo>
                    <a:pt x="187" y="0"/>
                  </a:lnTo>
                  <a:lnTo>
                    <a:pt x="167" y="4"/>
                  </a:lnTo>
                  <a:lnTo>
                    <a:pt x="148" y="8"/>
                  </a:lnTo>
                  <a:lnTo>
                    <a:pt x="129" y="17"/>
                  </a:lnTo>
                  <a:lnTo>
                    <a:pt x="110" y="25"/>
                  </a:lnTo>
                  <a:lnTo>
                    <a:pt x="92" y="36"/>
                  </a:lnTo>
                  <a:lnTo>
                    <a:pt x="77" y="48"/>
                  </a:lnTo>
                  <a:lnTo>
                    <a:pt x="62" y="61"/>
                  </a:lnTo>
                  <a:lnTo>
                    <a:pt x="48" y="77"/>
                  </a:lnTo>
                  <a:lnTo>
                    <a:pt x="35" y="92"/>
                  </a:lnTo>
                  <a:lnTo>
                    <a:pt x="25" y="111"/>
                  </a:lnTo>
                  <a:lnTo>
                    <a:pt x="17" y="127"/>
                  </a:lnTo>
                  <a:lnTo>
                    <a:pt x="10" y="148"/>
                  </a:lnTo>
                  <a:lnTo>
                    <a:pt x="4" y="167"/>
                  </a:lnTo>
                  <a:lnTo>
                    <a:pt x="2" y="188"/>
                  </a:lnTo>
                  <a:lnTo>
                    <a:pt x="0" y="211"/>
                  </a:lnTo>
                  <a:lnTo>
                    <a:pt x="0" y="211"/>
                  </a:lnTo>
                  <a:lnTo>
                    <a:pt x="2" y="231"/>
                  </a:lnTo>
                  <a:lnTo>
                    <a:pt x="4" y="252"/>
                  </a:lnTo>
                  <a:lnTo>
                    <a:pt x="10" y="273"/>
                  </a:lnTo>
                  <a:lnTo>
                    <a:pt x="17" y="292"/>
                  </a:lnTo>
                  <a:lnTo>
                    <a:pt x="25" y="311"/>
                  </a:lnTo>
                  <a:lnTo>
                    <a:pt x="35" y="327"/>
                  </a:lnTo>
                  <a:lnTo>
                    <a:pt x="48" y="344"/>
                  </a:lnTo>
                  <a:lnTo>
                    <a:pt x="62" y="359"/>
                  </a:lnTo>
                  <a:lnTo>
                    <a:pt x="77" y="371"/>
                  </a:lnTo>
                  <a:lnTo>
                    <a:pt x="92" y="384"/>
                  </a:lnTo>
                  <a:lnTo>
                    <a:pt x="110" y="394"/>
                  </a:lnTo>
                  <a:lnTo>
                    <a:pt x="129" y="402"/>
                  </a:lnTo>
                  <a:lnTo>
                    <a:pt x="148" y="411"/>
                  </a:lnTo>
                  <a:lnTo>
                    <a:pt x="167" y="415"/>
                  </a:lnTo>
                  <a:lnTo>
                    <a:pt x="187" y="419"/>
                  </a:lnTo>
                  <a:lnTo>
                    <a:pt x="210" y="419"/>
                  </a:lnTo>
                  <a:lnTo>
                    <a:pt x="210" y="419"/>
                  </a:lnTo>
                  <a:lnTo>
                    <a:pt x="231" y="419"/>
                  </a:lnTo>
                  <a:lnTo>
                    <a:pt x="252" y="415"/>
                  </a:lnTo>
                  <a:lnTo>
                    <a:pt x="273" y="411"/>
                  </a:lnTo>
                  <a:lnTo>
                    <a:pt x="292" y="402"/>
                  </a:lnTo>
                  <a:lnTo>
                    <a:pt x="310" y="394"/>
                  </a:lnTo>
                  <a:lnTo>
                    <a:pt x="327" y="384"/>
                  </a:lnTo>
                  <a:lnTo>
                    <a:pt x="344" y="371"/>
                  </a:lnTo>
                  <a:lnTo>
                    <a:pt x="358" y="359"/>
                  </a:lnTo>
                  <a:lnTo>
                    <a:pt x="371" y="344"/>
                  </a:lnTo>
                  <a:lnTo>
                    <a:pt x="383" y="327"/>
                  </a:lnTo>
                  <a:lnTo>
                    <a:pt x="394" y="311"/>
                  </a:lnTo>
                  <a:lnTo>
                    <a:pt x="404" y="292"/>
                  </a:lnTo>
                  <a:lnTo>
                    <a:pt x="410" y="273"/>
                  </a:lnTo>
                  <a:lnTo>
                    <a:pt x="415" y="252"/>
                  </a:lnTo>
                  <a:lnTo>
                    <a:pt x="419" y="231"/>
                  </a:lnTo>
                  <a:lnTo>
                    <a:pt x="421" y="211"/>
                  </a:lnTo>
                  <a:lnTo>
                    <a:pt x="421" y="211"/>
                  </a:lnTo>
                  <a:lnTo>
                    <a:pt x="419" y="188"/>
                  </a:lnTo>
                  <a:lnTo>
                    <a:pt x="415" y="167"/>
                  </a:lnTo>
                  <a:lnTo>
                    <a:pt x="410" y="148"/>
                  </a:lnTo>
                  <a:lnTo>
                    <a:pt x="404" y="127"/>
                  </a:lnTo>
                  <a:lnTo>
                    <a:pt x="394" y="111"/>
                  </a:lnTo>
                  <a:lnTo>
                    <a:pt x="383" y="92"/>
                  </a:lnTo>
                  <a:lnTo>
                    <a:pt x="371" y="77"/>
                  </a:lnTo>
                  <a:lnTo>
                    <a:pt x="358" y="61"/>
                  </a:lnTo>
                  <a:lnTo>
                    <a:pt x="344" y="48"/>
                  </a:lnTo>
                  <a:lnTo>
                    <a:pt x="327" y="36"/>
                  </a:lnTo>
                  <a:lnTo>
                    <a:pt x="310" y="25"/>
                  </a:lnTo>
                  <a:lnTo>
                    <a:pt x="292" y="17"/>
                  </a:lnTo>
                  <a:lnTo>
                    <a:pt x="273" y="8"/>
                  </a:lnTo>
                  <a:lnTo>
                    <a:pt x="252" y="4"/>
                  </a:lnTo>
                  <a:lnTo>
                    <a:pt x="231" y="0"/>
                  </a:lnTo>
                  <a:lnTo>
                    <a:pt x="210" y="0"/>
                  </a:lnTo>
                  <a:lnTo>
                    <a:pt x="210" y="0"/>
                  </a:lnTo>
                  <a:close/>
                  <a:moveTo>
                    <a:pt x="315" y="240"/>
                  </a:moveTo>
                  <a:lnTo>
                    <a:pt x="240" y="240"/>
                  </a:lnTo>
                  <a:lnTo>
                    <a:pt x="240" y="315"/>
                  </a:lnTo>
                  <a:lnTo>
                    <a:pt x="240" y="315"/>
                  </a:lnTo>
                  <a:lnTo>
                    <a:pt x="237" y="325"/>
                  </a:lnTo>
                  <a:lnTo>
                    <a:pt x="231" y="336"/>
                  </a:lnTo>
                  <a:lnTo>
                    <a:pt x="221" y="342"/>
                  </a:lnTo>
                  <a:lnTo>
                    <a:pt x="210" y="344"/>
                  </a:lnTo>
                  <a:lnTo>
                    <a:pt x="210" y="344"/>
                  </a:lnTo>
                  <a:lnTo>
                    <a:pt x="198" y="342"/>
                  </a:lnTo>
                  <a:lnTo>
                    <a:pt x="190" y="336"/>
                  </a:lnTo>
                  <a:lnTo>
                    <a:pt x="183" y="325"/>
                  </a:lnTo>
                  <a:lnTo>
                    <a:pt x="181" y="315"/>
                  </a:lnTo>
                  <a:lnTo>
                    <a:pt x="181" y="240"/>
                  </a:lnTo>
                  <a:lnTo>
                    <a:pt x="106" y="240"/>
                  </a:lnTo>
                  <a:lnTo>
                    <a:pt x="106" y="240"/>
                  </a:lnTo>
                  <a:lnTo>
                    <a:pt x="94" y="238"/>
                  </a:lnTo>
                  <a:lnTo>
                    <a:pt x="85" y="231"/>
                  </a:lnTo>
                  <a:lnTo>
                    <a:pt x="79" y="221"/>
                  </a:lnTo>
                  <a:lnTo>
                    <a:pt x="75" y="211"/>
                  </a:lnTo>
                  <a:lnTo>
                    <a:pt x="75" y="211"/>
                  </a:lnTo>
                  <a:lnTo>
                    <a:pt x="79" y="198"/>
                  </a:lnTo>
                  <a:lnTo>
                    <a:pt x="85" y="190"/>
                  </a:lnTo>
                  <a:lnTo>
                    <a:pt x="94" y="184"/>
                  </a:lnTo>
                  <a:lnTo>
                    <a:pt x="106" y="181"/>
                  </a:lnTo>
                  <a:lnTo>
                    <a:pt x="181" y="181"/>
                  </a:lnTo>
                  <a:lnTo>
                    <a:pt x="181" y="104"/>
                  </a:lnTo>
                  <a:lnTo>
                    <a:pt x="181" y="104"/>
                  </a:lnTo>
                  <a:lnTo>
                    <a:pt x="183" y="94"/>
                  </a:lnTo>
                  <a:lnTo>
                    <a:pt x="190" y="83"/>
                  </a:lnTo>
                  <a:lnTo>
                    <a:pt x="198" y="77"/>
                  </a:lnTo>
                  <a:lnTo>
                    <a:pt x="210" y="75"/>
                  </a:lnTo>
                  <a:lnTo>
                    <a:pt x="210" y="75"/>
                  </a:lnTo>
                  <a:lnTo>
                    <a:pt x="221" y="77"/>
                  </a:lnTo>
                  <a:lnTo>
                    <a:pt x="231" y="83"/>
                  </a:lnTo>
                  <a:lnTo>
                    <a:pt x="237" y="94"/>
                  </a:lnTo>
                  <a:lnTo>
                    <a:pt x="240" y="104"/>
                  </a:lnTo>
                  <a:lnTo>
                    <a:pt x="240" y="181"/>
                  </a:lnTo>
                  <a:lnTo>
                    <a:pt x="315" y="181"/>
                  </a:lnTo>
                  <a:lnTo>
                    <a:pt x="315" y="181"/>
                  </a:lnTo>
                  <a:lnTo>
                    <a:pt x="325" y="184"/>
                  </a:lnTo>
                  <a:lnTo>
                    <a:pt x="335" y="190"/>
                  </a:lnTo>
                  <a:lnTo>
                    <a:pt x="342" y="198"/>
                  </a:lnTo>
                  <a:lnTo>
                    <a:pt x="344" y="211"/>
                  </a:lnTo>
                  <a:lnTo>
                    <a:pt x="344" y="211"/>
                  </a:lnTo>
                  <a:lnTo>
                    <a:pt x="342" y="221"/>
                  </a:lnTo>
                  <a:lnTo>
                    <a:pt x="335" y="231"/>
                  </a:lnTo>
                  <a:lnTo>
                    <a:pt x="325" y="238"/>
                  </a:lnTo>
                  <a:lnTo>
                    <a:pt x="315" y="240"/>
                  </a:lnTo>
                  <a:lnTo>
                    <a:pt x="315" y="24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93" name="Oval 6">
            <a:extLst>
              <a:ext uri="{FF2B5EF4-FFF2-40B4-BE49-F238E27FC236}">
                <a16:creationId xmlns:a16="http://schemas.microsoft.com/office/drawing/2014/main" id="{A7A1AAB3-B684-4DB9-9CA1-B21BA5FFC732}"/>
              </a:ext>
            </a:extLst>
          </p:cNvPr>
          <p:cNvSpPr/>
          <p:nvPr/>
        </p:nvSpPr>
        <p:spPr>
          <a:xfrm>
            <a:off x="4632910" y="2146497"/>
            <a:ext cx="1068567" cy="1068567"/>
          </a:xfrm>
          <a:prstGeom prst="ellipse">
            <a:avLst/>
          </a:prstGeom>
          <a:solidFill>
            <a:schemeClr val="accent3"/>
          </a:solidFill>
          <a:ln w="5715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94" name="组合 31">
            <a:extLst>
              <a:ext uri="{FF2B5EF4-FFF2-40B4-BE49-F238E27FC236}">
                <a16:creationId xmlns:a16="http://schemas.microsoft.com/office/drawing/2014/main" id="{D5CA6AED-4FA5-4D96-91B5-50233D1807EB}"/>
              </a:ext>
            </a:extLst>
          </p:cNvPr>
          <p:cNvGrpSpPr/>
          <p:nvPr/>
        </p:nvGrpSpPr>
        <p:grpSpPr>
          <a:xfrm>
            <a:off x="4852591" y="2457189"/>
            <a:ext cx="629205" cy="447184"/>
            <a:chOff x="9936163" y="1336675"/>
            <a:chExt cx="2030412" cy="1443038"/>
          </a:xfrm>
          <a:solidFill>
            <a:schemeClr val="tx1"/>
          </a:solidFill>
        </p:grpSpPr>
        <p:sp>
          <p:nvSpPr>
            <p:cNvPr id="95" name="Freeform 39">
              <a:extLst>
                <a:ext uri="{FF2B5EF4-FFF2-40B4-BE49-F238E27FC236}">
                  <a16:creationId xmlns:a16="http://schemas.microsoft.com/office/drawing/2014/main" id="{2FAAB0E7-57E3-4753-8A1D-61B2ACE648F5}"/>
                </a:ext>
              </a:extLst>
            </p:cNvPr>
            <p:cNvSpPr/>
            <p:nvPr/>
          </p:nvSpPr>
          <p:spPr bwMode="auto">
            <a:xfrm>
              <a:off x="10944225" y="1336675"/>
              <a:ext cx="1022350" cy="1300163"/>
            </a:xfrm>
            <a:custGeom>
              <a:avLst/>
              <a:gdLst>
                <a:gd name="T0" fmla="*/ 644 w 644"/>
                <a:gd name="T1" fmla="*/ 321 h 819"/>
                <a:gd name="T2" fmla="*/ 635 w 644"/>
                <a:gd name="T3" fmla="*/ 257 h 819"/>
                <a:gd name="T4" fmla="*/ 613 w 644"/>
                <a:gd name="T5" fmla="*/ 196 h 819"/>
                <a:gd name="T6" fmla="*/ 573 w 644"/>
                <a:gd name="T7" fmla="*/ 142 h 819"/>
                <a:gd name="T8" fmla="*/ 523 w 644"/>
                <a:gd name="T9" fmla="*/ 94 h 819"/>
                <a:gd name="T10" fmla="*/ 463 w 644"/>
                <a:gd name="T11" fmla="*/ 57 h 819"/>
                <a:gd name="T12" fmla="*/ 392 w 644"/>
                <a:gd name="T13" fmla="*/ 25 h 819"/>
                <a:gd name="T14" fmla="*/ 315 w 644"/>
                <a:gd name="T15" fmla="*/ 9 h 819"/>
                <a:gd name="T16" fmla="*/ 231 w 644"/>
                <a:gd name="T17" fmla="*/ 0 h 819"/>
                <a:gd name="T18" fmla="*/ 198 w 644"/>
                <a:gd name="T19" fmla="*/ 3 h 819"/>
                <a:gd name="T20" fmla="*/ 138 w 644"/>
                <a:gd name="T21" fmla="*/ 9 h 819"/>
                <a:gd name="T22" fmla="*/ 79 w 644"/>
                <a:gd name="T23" fmla="*/ 23 h 819"/>
                <a:gd name="T24" fmla="*/ 25 w 644"/>
                <a:gd name="T25" fmla="*/ 44 h 819"/>
                <a:gd name="T26" fmla="*/ 0 w 644"/>
                <a:gd name="T27" fmla="*/ 57 h 819"/>
                <a:gd name="T28" fmla="*/ 56 w 644"/>
                <a:gd name="T29" fmla="*/ 84 h 819"/>
                <a:gd name="T30" fmla="*/ 106 w 644"/>
                <a:gd name="T31" fmla="*/ 115 h 819"/>
                <a:gd name="T32" fmla="*/ 152 w 644"/>
                <a:gd name="T33" fmla="*/ 150 h 819"/>
                <a:gd name="T34" fmla="*/ 190 w 644"/>
                <a:gd name="T35" fmla="*/ 192 h 819"/>
                <a:gd name="T36" fmla="*/ 221 w 644"/>
                <a:gd name="T37" fmla="*/ 238 h 819"/>
                <a:gd name="T38" fmla="*/ 244 w 644"/>
                <a:gd name="T39" fmla="*/ 286 h 819"/>
                <a:gd name="T40" fmla="*/ 258 w 644"/>
                <a:gd name="T41" fmla="*/ 338 h 819"/>
                <a:gd name="T42" fmla="*/ 263 w 644"/>
                <a:gd name="T43" fmla="*/ 392 h 819"/>
                <a:gd name="T44" fmla="*/ 263 w 644"/>
                <a:gd name="T45" fmla="*/ 413 h 819"/>
                <a:gd name="T46" fmla="*/ 256 w 644"/>
                <a:gd name="T47" fmla="*/ 455 h 819"/>
                <a:gd name="T48" fmla="*/ 244 w 644"/>
                <a:gd name="T49" fmla="*/ 496 h 819"/>
                <a:gd name="T50" fmla="*/ 227 w 644"/>
                <a:gd name="T51" fmla="*/ 536 h 819"/>
                <a:gd name="T52" fmla="*/ 204 w 644"/>
                <a:gd name="T53" fmla="*/ 571 h 819"/>
                <a:gd name="T54" fmla="*/ 177 w 644"/>
                <a:gd name="T55" fmla="*/ 607 h 819"/>
                <a:gd name="T56" fmla="*/ 146 w 644"/>
                <a:gd name="T57" fmla="*/ 640 h 819"/>
                <a:gd name="T58" fmla="*/ 108 w 644"/>
                <a:gd name="T59" fmla="*/ 669 h 819"/>
                <a:gd name="T60" fmla="*/ 90 w 644"/>
                <a:gd name="T61" fmla="*/ 684 h 819"/>
                <a:gd name="T62" fmla="*/ 113 w 644"/>
                <a:gd name="T63" fmla="*/ 715 h 819"/>
                <a:gd name="T64" fmla="*/ 140 w 644"/>
                <a:gd name="T65" fmla="*/ 744 h 819"/>
                <a:gd name="T66" fmla="*/ 173 w 644"/>
                <a:gd name="T67" fmla="*/ 769 h 819"/>
                <a:gd name="T68" fmla="*/ 208 w 644"/>
                <a:gd name="T69" fmla="*/ 788 h 819"/>
                <a:gd name="T70" fmla="*/ 246 w 644"/>
                <a:gd name="T71" fmla="*/ 805 h 819"/>
                <a:gd name="T72" fmla="*/ 285 w 644"/>
                <a:gd name="T73" fmla="*/ 815 h 819"/>
                <a:gd name="T74" fmla="*/ 329 w 644"/>
                <a:gd name="T75" fmla="*/ 819 h 819"/>
                <a:gd name="T76" fmla="*/ 373 w 644"/>
                <a:gd name="T77" fmla="*/ 817 h 819"/>
                <a:gd name="T78" fmla="*/ 354 w 644"/>
                <a:gd name="T79" fmla="*/ 809 h 819"/>
                <a:gd name="T80" fmla="*/ 310 w 644"/>
                <a:gd name="T81" fmla="*/ 784 h 819"/>
                <a:gd name="T82" fmla="*/ 281 w 644"/>
                <a:gd name="T83" fmla="*/ 757 h 819"/>
                <a:gd name="T84" fmla="*/ 263 w 644"/>
                <a:gd name="T85" fmla="*/ 732 h 819"/>
                <a:gd name="T86" fmla="*/ 250 w 644"/>
                <a:gd name="T87" fmla="*/ 701 h 819"/>
                <a:gd name="T88" fmla="*/ 244 w 644"/>
                <a:gd name="T89" fmla="*/ 663 h 819"/>
                <a:gd name="T90" fmla="*/ 244 w 644"/>
                <a:gd name="T91" fmla="*/ 642 h 819"/>
                <a:gd name="T92" fmla="*/ 252 w 644"/>
                <a:gd name="T93" fmla="*/ 640 h 819"/>
                <a:gd name="T94" fmla="*/ 331 w 644"/>
                <a:gd name="T95" fmla="*/ 632 h 819"/>
                <a:gd name="T96" fmla="*/ 404 w 644"/>
                <a:gd name="T97" fmla="*/ 611 h 819"/>
                <a:gd name="T98" fmla="*/ 473 w 644"/>
                <a:gd name="T99" fmla="*/ 580 h 819"/>
                <a:gd name="T100" fmla="*/ 529 w 644"/>
                <a:gd name="T101" fmla="*/ 542 h 819"/>
                <a:gd name="T102" fmla="*/ 577 w 644"/>
                <a:gd name="T103" fmla="*/ 494 h 819"/>
                <a:gd name="T104" fmla="*/ 615 w 644"/>
                <a:gd name="T105" fmla="*/ 442 h 819"/>
                <a:gd name="T106" fmla="*/ 638 w 644"/>
                <a:gd name="T107" fmla="*/ 384 h 819"/>
                <a:gd name="T108" fmla="*/ 644 w 644"/>
                <a:gd name="T109" fmla="*/ 321 h 8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644" h="819">
                  <a:moveTo>
                    <a:pt x="644" y="321"/>
                  </a:moveTo>
                  <a:lnTo>
                    <a:pt x="644" y="321"/>
                  </a:lnTo>
                  <a:lnTo>
                    <a:pt x="642" y="288"/>
                  </a:lnTo>
                  <a:lnTo>
                    <a:pt x="635" y="257"/>
                  </a:lnTo>
                  <a:lnTo>
                    <a:pt x="625" y="225"/>
                  </a:lnTo>
                  <a:lnTo>
                    <a:pt x="613" y="196"/>
                  </a:lnTo>
                  <a:lnTo>
                    <a:pt x="594" y="169"/>
                  </a:lnTo>
                  <a:lnTo>
                    <a:pt x="573" y="142"/>
                  </a:lnTo>
                  <a:lnTo>
                    <a:pt x="550" y="117"/>
                  </a:lnTo>
                  <a:lnTo>
                    <a:pt x="523" y="94"/>
                  </a:lnTo>
                  <a:lnTo>
                    <a:pt x="494" y="73"/>
                  </a:lnTo>
                  <a:lnTo>
                    <a:pt x="463" y="57"/>
                  </a:lnTo>
                  <a:lnTo>
                    <a:pt x="427" y="40"/>
                  </a:lnTo>
                  <a:lnTo>
                    <a:pt x="392" y="25"/>
                  </a:lnTo>
                  <a:lnTo>
                    <a:pt x="354" y="15"/>
                  </a:lnTo>
                  <a:lnTo>
                    <a:pt x="315" y="9"/>
                  </a:lnTo>
                  <a:lnTo>
                    <a:pt x="273" y="3"/>
                  </a:lnTo>
                  <a:lnTo>
                    <a:pt x="231" y="0"/>
                  </a:lnTo>
                  <a:lnTo>
                    <a:pt x="231" y="0"/>
                  </a:lnTo>
                  <a:lnTo>
                    <a:pt x="198" y="3"/>
                  </a:lnTo>
                  <a:lnTo>
                    <a:pt x="167" y="5"/>
                  </a:lnTo>
                  <a:lnTo>
                    <a:pt x="138" y="9"/>
                  </a:lnTo>
                  <a:lnTo>
                    <a:pt x="108" y="17"/>
                  </a:lnTo>
                  <a:lnTo>
                    <a:pt x="79" y="23"/>
                  </a:lnTo>
                  <a:lnTo>
                    <a:pt x="52" y="34"/>
                  </a:lnTo>
                  <a:lnTo>
                    <a:pt x="25" y="44"/>
                  </a:lnTo>
                  <a:lnTo>
                    <a:pt x="0" y="57"/>
                  </a:lnTo>
                  <a:lnTo>
                    <a:pt x="0" y="57"/>
                  </a:lnTo>
                  <a:lnTo>
                    <a:pt x="27" y="69"/>
                  </a:lnTo>
                  <a:lnTo>
                    <a:pt x="56" y="84"/>
                  </a:lnTo>
                  <a:lnTo>
                    <a:pt x="81" y="98"/>
                  </a:lnTo>
                  <a:lnTo>
                    <a:pt x="106" y="115"/>
                  </a:lnTo>
                  <a:lnTo>
                    <a:pt x="129" y="132"/>
                  </a:lnTo>
                  <a:lnTo>
                    <a:pt x="152" y="150"/>
                  </a:lnTo>
                  <a:lnTo>
                    <a:pt x="171" y="171"/>
                  </a:lnTo>
                  <a:lnTo>
                    <a:pt x="190" y="192"/>
                  </a:lnTo>
                  <a:lnTo>
                    <a:pt x="206" y="215"/>
                  </a:lnTo>
                  <a:lnTo>
                    <a:pt x="221" y="238"/>
                  </a:lnTo>
                  <a:lnTo>
                    <a:pt x="233" y="261"/>
                  </a:lnTo>
                  <a:lnTo>
                    <a:pt x="244" y="286"/>
                  </a:lnTo>
                  <a:lnTo>
                    <a:pt x="252" y="313"/>
                  </a:lnTo>
                  <a:lnTo>
                    <a:pt x="258" y="338"/>
                  </a:lnTo>
                  <a:lnTo>
                    <a:pt x="263" y="365"/>
                  </a:lnTo>
                  <a:lnTo>
                    <a:pt x="263" y="392"/>
                  </a:lnTo>
                  <a:lnTo>
                    <a:pt x="263" y="392"/>
                  </a:lnTo>
                  <a:lnTo>
                    <a:pt x="263" y="413"/>
                  </a:lnTo>
                  <a:lnTo>
                    <a:pt x="260" y="434"/>
                  </a:lnTo>
                  <a:lnTo>
                    <a:pt x="256" y="455"/>
                  </a:lnTo>
                  <a:lnTo>
                    <a:pt x="252" y="475"/>
                  </a:lnTo>
                  <a:lnTo>
                    <a:pt x="244" y="496"/>
                  </a:lnTo>
                  <a:lnTo>
                    <a:pt x="238" y="515"/>
                  </a:lnTo>
                  <a:lnTo>
                    <a:pt x="227" y="536"/>
                  </a:lnTo>
                  <a:lnTo>
                    <a:pt x="217" y="555"/>
                  </a:lnTo>
                  <a:lnTo>
                    <a:pt x="204" y="571"/>
                  </a:lnTo>
                  <a:lnTo>
                    <a:pt x="192" y="590"/>
                  </a:lnTo>
                  <a:lnTo>
                    <a:pt x="177" y="607"/>
                  </a:lnTo>
                  <a:lnTo>
                    <a:pt x="163" y="623"/>
                  </a:lnTo>
                  <a:lnTo>
                    <a:pt x="146" y="640"/>
                  </a:lnTo>
                  <a:lnTo>
                    <a:pt x="127" y="655"/>
                  </a:lnTo>
                  <a:lnTo>
                    <a:pt x="108" y="669"/>
                  </a:lnTo>
                  <a:lnTo>
                    <a:pt x="90" y="684"/>
                  </a:lnTo>
                  <a:lnTo>
                    <a:pt x="90" y="684"/>
                  </a:lnTo>
                  <a:lnTo>
                    <a:pt x="100" y="698"/>
                  </a:lnTo>
                  <a:lnTo>
                    <a:pt x="113" y="715"/>
                  </a:lnTo>
                  <a:lnTo>
                    <a:pt x="125" y="730"/>
                  </a:lnTo>
                  <a:lnTo>
                    <a:pt x="140" y="744"/>
                  </a:lnTo>
                  <a:lnTo>
                    <a:pt x="156" y="757"/>
                  </a:lnTo>
                  <a:lnTo>
                    <a:pt x="173" y="769"/>
                  </a:lnTo>
                  <a:lnTo>
                    <a:pt x="190" y="780"/>
                  </a:lnTo>
                  <a:lnTo>
                    <a:pt x="208" y="788"/>
                  </a:lnTo>
                  <a:lnTo>
                    <a:pt x="227" y="798"/>
                  </a:lnTo>
                  <a:lnTo>
                    <a:pt x="246" y="805"/>
                  </a:lnTo>
                  <a:lnTo>
                    <a:pt x="267" y="811"/>
                  </a:lnTo>
                  <a:lnTo>
                    <a:pt x="285" y="815"/>
                  </a:lnTo>
                  <a:lnTo>
                    <a:pt x="308" y="817"/>
                  </a:lnTo>
                  <a:lnTo>
                    <a:pt x="329" y="819"/>
                  </a:lnTo>
                  <a:lnTo>
                    <a:pt x="350" y="819"/>
                  </a:lnTo>
                  <a:lnTo>
                    <a:pt x="373" y="817"/>
                  </a:lnTo>
                  <a:lnTo>
                    <a:pt x="373" y="817"/>
                  </a:lnTo>
                  <a:lnTo>
                    <a:pt x="354" y="809"/>
                  </a:lnTo>
                  <a:lnTo>
                    <a:pt x="333" y="798"/>
                  </a:lnTo>
                  <a:lnTo>
                    <a:pt x="310" y="784"/>
                  </a:lnTo>
                  <a:lnTo>
                    <a:pt x="290" y="767"/>
                  </a:lnTo>
                  <a:lnTo>
                    <a:pt x="281" y="757"/>
                  </a:lnTo>
                  <a:lnTo>
                    <a:pt x="271" y="744"/>
                  </a:lnTo>
                  <a:lnTo>
                    <a:pt x="263" y="732"/>
                  </a:lnTo>
                  <a:lnTo>
                    <a:pt x="256" y="717"/>
                  </a:lnTo>
                  <a:lnTo>
                    <a:pt x="250" y="701"/>
                  </a:lnTo>
                  <a:lnTo>
                    <a:pt x="246" y="682"/>
                  </a:lnTo>
                  <a:lnTo>
                    <a:pt x="244" y="663"/>
                  </a:lnTo>
                  <a:lnTo>
                    <a:pt x="244" y="642"/>
                  </a:lnTo>
                  <a:lnTo>
                    <a:pt x="244" y="642"/>
                  </a:lnTo>
                  <a:lnTo>
                    <a:pt x="252" y="640"/>
                  </a:lnTo>
                  <a:lnTo>
                    <a:pt x="252" y="640"/>
                  </a:lnTo>
                  <a:lnTo>
                    <a:pt x="292" y="636"/>
                  </a:lnTo>
                  <a:lnTo>
                    <a:pt x="331" y="632"/>
                  </a:lnTo>
                  <a:lnTo>
                    <a:pt x="369" y="621"/>
                  </a:lnTo>
                  <a:lnTo>
                    <a:pt x="404" y="611"/>
                  </a:lnTo>
                  <a:lnTo>
                    <a:pt x="440" y="596"/>
                  </a:lnTo>
                  <a:lnTo>
                    <a:pt x="473" y="580"/>
                  </a:lnTo>
                  <a:lnTo>
                    <a:pt x="502" y="563"/>
                  </a:lnTo>
                  <a:lnTo>
                    <a:pt x="529" y="542"/>
                  </a:lnTo>
                  <a:lnTo>
                    <a:pt x="556" y="519"/>
                  </a:lnTo>
                  <a:lnTo>
                    <a:pt x="577" y="494"/>
                  </a:lnTo>
                  <a:lnTo>
                    <a:pt x="598" y="469"/>
                  </a:lnTo>
                  <a:lnTo>
                    <a:pt x="615" y="442"/>
                  </a:lnTo>
                  <a:lnTo>
                    <a:pt x="627" y="413"/>
                  </a:lnTo>
                  <a:lnTo>
                    <a:pt x="638" y="384"/>
                  </a:lnTo>
                  <a:lnTo>
                    <a:pt x="642" y="353"/>
                  </a:lnTo>
                  <a:lnTo>
                    <a:pt x="644" y="321"/>
                  </a:lnTo>
                  <a:lnTo>
                    <a:pt x="644" y="32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6" name="Freeform 40">
              <a:extLst>
                <a:ext uri="{FF2B5EF4-FFF2-40B4-BE49-F238E27FC236}">
                  <a16:creationId xmlns:a16="http://schemas.microsoft.com/office/drawing/2014/main" id="{D618D345-BE74-49DE-9B3F-29BEDDAFA49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936163" y="1436688"/>
              <a:ext cx="1355725" cy="1343025"/>
            </a:xfrm>
            <a:custGeom>
              <a:avLst/>
              <a:gdLst>
                <a:gd name="T0" fmla="*/ 852 w 854"/>
                <a:gd name="T1" fmla="*/ 296 h 846"/>
                <a:gd name="T2" fmla="*/ 820 w 854"/>
                <a:gd name="T3" fmla="*/ 202 h 846"/>
                <a:gd name="T4" fmla="*/ 758 w 854"/>
                <a:gd name="T5" fmla="*/ 119 h 846"/>
                <a:gd name="T6" fmla="*/ 666 w 854"/>
                <a:gd name="T7" fmla="*/ 56 h 846"/>
                <a:gd name="T8" fmla="*/ 554 w 854"/>
                <a:gd name="T9" fmla="*/ 15 h 846"/>
                <a:gd name="T10" fmla="*/ 427 w 854"/>
                <a:gd name="T11" fmla="*/ 0 h 846"/>
                <a:gd name="T12" fmla="*/ 341 w 854"/>
                <a:gd name="T13" fmla="*/ 6 h 846"/>
                <a:gd name="T14" fmla="*/ 225 w 854"/>
                <a:gd name="T15" fmla="*/ 40 h 846"/>
                <a:gd name="T16" fmla="*/ 125 w 854"/>
                <a:gd name="T17" fmla="*/ 96 h 846"/>
                <a:gd name="T18" fmla="*/ 52 w 854"/>
                <a:gd name="T19" fmla="*/ 173 h 846"/>
                <a:gd name="T20" fmla="*/ 8 w 854"/>
                <a:gd name="T21" fmla="*/ 262 h 846"/>
                <a:gd name="T22" fmla="*/ 0 w 854"/>
                <a:gd name="T23" fmla="*/ 329 h 846"/>
                <a:gd name="T24" fmla="*/ 18 w 854"/>
                <a:gd name="T25" fmla="*/ 425 h 846"/>
                <a:gd name="T26" fmla="*/ 68 w 854"/>
                <a:gd name="T27" fmla="*/ 508 h 846"/>
                <a:gd name="T28" fmla="*/ 148 w 854"/>
                <a:gd name="T29" fmla="*/ 579 h 846"/>
                <a:gd name="T30" fmla="*/ 248 w 854"/>
                <a:gd name="T31" fmla="*/ 629 h 846"/>
                <a:gd name="T32" fmla="*/ 364 w 854"/>
                <a:gd name="T33" fmla="*/ 656 h 846"/>
                <a:gd name="T34" fmla="*/ 414 w 854"/>
                <a:gd name="T35" fmla="*/ 660 h 846"/>
                <a:gd name="T36" fmla="*/ 410 w 854"/>
                <a:gd name="T37" fmla="*/ 702 h 846"/>
                <a:gd name="T38" fmla="*/ 393 w 854"/>
                <a:gd name="T39" fmla="*/ 754 h 846"/>
                <a:gd name="T40" fmla="*/ 366 w 854"/>
                <a:gd name="T41" fmla="*/ 790 h 846"/>
                <a:gd name="T42" fmla="*/ 300 w 854"/>
                <a:gd name="T43" fmla="*/ 835 h 846"/>
                <a:gd name="T44" fmla="*/ 310 w 854"/>
                <a:gd name="T45" fmla="*/ 846 h 846"/>
                <a:gd name="T46" fmla="*/ 391 w 854"/>
                <a:gd name="T47" fmla="*/ 835 h 846"/>
                <a:gd name="T48" fmla="*/ 466 w 854"/>
                <a:gd name="T49" fmla="*/ 806 h 846"/>
                <a:gd name="T50" fmla="*/ 529 w 854"/>
                <a:gd name="T51" fmla="*/ 758 h 846"/>
                <a:gd name="T52" fmla="*/ 577 w 854"/>
                <a:gd name="T53" fmla="*/ 698 h 846"/>
                <a:gd name="T54" fmla="*/ 606 w 854"/>
                <a:gd name="T55" fmla="*/ 629 h 846"/>
                <a:gd name="T56" fmla="*/ 633 w 854"/>
                <a:gd name="T57" fmla="*/ 619 h 846"/>
                <a:gd name="T58" fmla="*/ 706 w 854"/>
                <a:gd name="T59" fmla="*/ 579 h 846"/>
                <a:gd name="T60" fmla="*/ 768 w 854"/>
                <a:gd name="T61" fmla="*/ 529 h 846"/>
                <a:gd name="T62" fmla="*/ 814 w 854"/>
                <a:gd name="T63" fmla="*/ 469 h 846"/>
                <a:gd name="T64" fmla="*/ 843 w 854"/>
                <a:gd name="T65" fmla="*/ 402 h 846"/>
                <a:gd name="T66" fmla="*/ 854 w 854"/>
                <a:gd name="T67" fmla="*/ 329 h 846"/>
                <a:gd name="T68" fmla="*/ 427 w 854"/>
                <a:gd name="T69" fmla="*/ 150 h 846"/>
                <a:gd name="T70" fmla="*/ 462 w 854"/>
                <a:gd name="T71" fmla="*/ 158 h 846"/>
                <a:gd name="T72" fmla="*/ 479 w 854"/>
                <a:gd name="T73" fmla="*/ 183 h 846"/>
                <a:gd name="T74" fmla="*/ 481 w 854"/>
                <a:gd name="T75" fmla="*/ 206 h 846"/>
                <a:gd name="T76" fmla="*/ 468 w 854"/>
                <a:gd name="T77" fmla="*/ 315 h 846"/>
                <a:gd name="T78" fmla="*/ 456 w 854"/>
                <a:gd name="T79" fmla="*/ 371 h 846"/>
                <a:gd name="T80" fmla="*/ 427 w 854"/>
                <a:gd name="T81" fmla="*/ 385 h 846"/>
                <a:gd name="T82" fmla="*/ 406 w 854"/>
                <a:gd name="T83" fmla="*/ 379 h 846"/>
                <a:gd name="T84" fmla="*/ 395 w 854"/>
                <a:gd name="T85" fmla="*/ 360 h 846"/>
                <a:gd name="T86" fmla="*/ 375 w 854"/>
                <a:gd name="T87" fmla="*/ 237 h 846"/>
                <a:gd name="T88" fmla="*/ 375 w 854"/>
                <a:gd name="T89" fmla="*/ 194 h 846"/>
                <a:gd name="T90" fmla="*/ 385 w 854"/>
                <a:gd name="T91" fmla="*/ 165 h 846"/>
                <a:gd name="T92" fmla="*/ 414 w 854"/>
                <a:gd name="T93" fmla="*/ 150 h 846"/>
                <a:gd name="T94" fmla="*/ 427 w 854"/>
                <a:gd name="T95" fmla="*/ 515 h 846"/>
                <a:gd name="T96" fmla="*/ 406 w 854"/>
                <a:gd name="T97" fmla="*/ 510 h 846"/>
                <a:gd name="T98" fmla="*/ 381 w 854"/>
                <a:gd name="T99" fmla="*/ 490 h 846"/>
                <a:gd name="T100" fmla="*/ 373 w 854"/>
                <a:gd name="T101" fmla="*/ 458 h 846"/>
                <a:gd name="T102" fmla="*/ 377 w 854"/>
                <a:gd name="T103" fmla="*/ 438 h 846"/>
                <a:gd name="T104" fmla="*/ 395 w 854"/>
                <a:gd name="T105" fmla="*/ 412 h 846"/>
                <a:gd name="T106" fmla="*/ 427 w 854"/>
                <a:gd name="T107" fmla="*/ 404 h 846"/>
                <a:gd name="T108" fmla="*/ 450 w 854"/>
                <a:gd name="T109" fmla="*/ 408 h 846"/>
                <a:gd name="T110" fmla="*/ 473 w 854"/>
                <a:gd name="T111" fmla="*/ 427 h 846"/>
                <a:gd name="T112" fmla="*/ 483 w 854"/>
                <a:gd name="T113" fmla="*/ 458 h 846"/>
                <a:gd name="T114" fmla="*/ 479 w 854"/>
                <a:gd name="T115" fmla="*/ 479 h 846"/>
                <a:gd name="T116" fmla="*/ 458 w 854"/>
                <a:gd name="T117" fmla="*/ 504 h 846"/>
                <a:gd name="T118" fmla="*/ 427 w 854"/>
                <a:gd name="T119" fmla="*/ 515 h 8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854" h="845">
                  <a:moveTo>
                    <a:pt x="854" y="329"/>
                  </a:moveTo>
                  <a:lnTo>
                    <a:pt x="854" y="329"/>
                  </a:lnTo>
                  <a:lnTo>
                    <a:pt x="852" y="296"/>
                  </a:lnTo>
                  <a:lnTo>
                    <a:pt x="845" y="262"/>
                  </a:lnTo>
                  <a:lnTo>
                    <a:pt x="835" y="231"/>
                  </a:lnTo>
                  <a:lnTo>
                    <a:pt x="820" y="202"/>
                  </a:lnTo>
                  <a:lnTo>
                    <a:pt x="804" y="173"/>
                  </a:lnTo>
                  <a:lnTo>
                    <a:pt x="781" y="146"/>
                  </a:lnTo>
                  <a:lnTo>
                    <a:pt x="758" y="119"/>
                  </a:lnTo>
                  <a:lnTo>
                    <a:pt x="729" y="96"/>
                  </a:lnTo>
                  <a:lnTo>
                    <a:pt x="700" y="75"/>
                  </a:lnTo>
                  <a:lnTo>
                    <a:pt x="666" y="56"/>
                  </a:lnTo>
                  <a:lnTo>
                    <a:pt x="631" y="40"/>
                  </a:lnTo>
                  <a:lnTo>
                    <a:pt x="593" y="25"/>
                  </a:lnTo>
                  <a:lnTo>
                    <a:pt x="554" y="15"/>
                  </a:lnTo>
                  <a:lnTo>
                    <a:pt x="514" y="6"/>
                  </a:lnTo>
                  <a:lnTo>
                    <a:pt x="470" y="2"/>
                  </a:lnTo>
                  <a:lnTo>
                    <a:pt x="427" y="0"/>
                  </a:lnTo>
                  <a:lnTo>
                    <a:pt x="427" y="0"/>
                  </a:lnTo>
                  <a:lnTo>
                    <a:pt x="383" y="2"/>
                  </a:lnTo>
                  <a:lnTo>
                    <a:pt x="341" y="6"/>
                  </a:lnTo>
                  <a:lnTo>
                    <a:pt x="300" y="15"/>
                  </a:lnTo>
                  <a:lnTo>
                    <a:pt x="262" y="25"/>
                  </a:lnTo>
                  <a:lnTo>
                    <a:pt x="225" y="40"/>
                  </a:lnTo>
                  <a:lnTo>
                    <a:pt x="189" y="56"/>
                  </a:lnTo>
                  <a:lnTo>
                    <a:pt x="156" y="75"/>
                  </a:lnTo>
                  <a:lnTo>
                    <a:pt x="125" y="96"/>
                  </a:lnTo>
                  <a:lnTo>
                    <a:pt x="98" y="119"/>
                  </a:lnTo>
                  <a:lnTo>
                    <a:pt x="73" y="146"/>
                  </a:lnTo>
                  <a:lnTo>
                    <a:pt x="52" y="173"/>
                  </a:lnTo>
                  <a:lnTo>
                    <a:pt x="33" y="202"/>
                  </a:lnTo>
                  <a:lnTo>
                    <a:pt x="18" y="231"/>
                  </a:lnTo>
                  <a:lnTo>
                    <a:pt x="8" y="262"/>
                  </a:lnTo>
                  <a:lnTo>
                    <a:pt x="2" y="296"/>
                  </a:lnTo>
                  <a:lnTo>
                    <a:pt x="0" y="329"/>
                  </a:lnTo>
                  <a:lnTo>
                    <a:pt x="0" y="329"/>
                  </a:lnTo>
                  <a:lnTo>
                    <a:pt x="2" y="362"/>
                  </a:lnTo>
                  <a:lnTo>
                    <a:pt x="8" y="394"/>
                  </a:lnTo>
                  <a:lnTo>
                    <a:pt x="18" y="425"/>
                  </a:lnTo>
                  <a:lnTo>
                    <a:pt x="31" y="454"/>
                  </a:lnTo>
                  <a:lnTo>
                    <a:pt x="50" y="483"/>
                  </a:lnTo>
                  <a:lnTo>
                    <a:pt x="68" y="508"/>
                  </a:lnTo>
                  <a:lnTo>
                    <a:pt x="91" y="533"/>
                  </a:lnTo>
                  <a:lnTo>
                    <a:pt x="118" y="556"/>
                  </a:lnTo>
                  <a:lnTo>
                    <a:pt x="148" y="579"/>
                  </a:lnTo>
                  <a:lnTo>
                    <a:pt x="179" y="598"/>
                  </a:lnTo>
                  <a:lnTo>
                    <a:pt x="212" y="615"/>
                  </a:lnTo>
                  <a:lnTo>
                    <a:pt x="248" y="629"/>
                  </a:lnTo>
                  <a:lnTo>
                    <a:pt x="285" y="640"/>
                  </a:lnTo>
                  <a:lnTo>
                    <a:pt x="325" y="650"/>
                  </a:lnTo>
                  <a:lnTo>
                    <a:pt x="364" y="656"/>
                  </a:lnTo>
                  <a:lnTo>
                    <a:pt x="406" y="658"/>
                  </a:lnTo>
                  <a:lnTo>
                    <a:pt x="406" y="658"/>
                  </a:lnTo>
                  <a:lnTo>
                    <a:pt x="414" y="660"/>
                  </a:lnTo>
                  <a:lnTo>
                    <a:pt x="414" y="660"/>
                  </a:lnTo>
                  <a:lnTo>
                    <a:pt x="414" y="683"/>
                  </a:lnTo>
                  <a:lnTo>
                    <a:pt x="410" y="702"/>
                  </a:lnTo>
                  <a:lnTo>
                    <a:pt x="406" y="721"/>
                  </a:lnTo>
                  <a:lnTo>
                    <a:pt x="402" y="738"/>
                  </a:lnTo>
                  <a:lnTo>
                    <a:pt x="393" y="754"/>
                  </a:lnTo>
                  <a:lnTo>
                    <a:pt x="385" y="767"/>
                  </a:lnTo>
                  <a:lnTo>
                    <a:pt x="377" y="779"/>
                  </a:lnTo>
                  <a:lnTo>
                    <a:pt x="366" y="790"/>
                  </a:lnTo>
                  <a:lnTo>
                    <a:pt x="345" y="808"/>
                  </a:lnTo>
                  <a:lnTo>
                    <a:pt x="323" y="823"/>
                  </a:lnTo>
                  <a:lnTo>
                    <a:pt x="300" y="835"/>
                  </a:lnTo>
                  <a:lnTo>
                    <a:pt x="281" y="844"/>
                  </a:lnTo>
                  <a:lnTo>
                    <a:pt x="281" y="844"/>
                  </a:lnTo>
                  <a:lnTo>
                    <a:pt x="310" y="846"/>
                  </a:lnTo>
                  <a:lnTo>
                    <a:pt x="337" y="844"/>
                  </a:lnTo>
                  <a:lnTo>
                    <a:pt x="364" y="842"/>
                  </a:lnTo>
                  <a:lnTo>
                    <a:pt x="391" y="835"/>
                  </a:lnTo>
                  <a:lnTo>
                    <a:pt x="418" y="827"/>
                  </a:lnTo>
                  <a:lnTo>
                    <a:pt x="443" y="819"/>
                  </a:lnTo>
                  <a:lnTo>
                    <a:pt x="466" y="806"/>
                  </a:lnTo>
                  <a:lnTo>
                    <a:pt x="489" y="792"/>
                  </a:lnTo>
                  <a:lnTo>
                    <a:pt x="510" y="775"/>
                  </a:lnTo>
                  <a:lnTo>
                    <a:pt x="529" y="758"/>
                  </a:lnTo>
                  <a:lnTo>
                    <a:pt x="548" y="740"/>
                  </a:lnTo>
                  <a:lnTo>
                    <a:pt x="564" y="719"/>
                  </a:lnTo>
                  <a:lnTo>
                    <a:pt x="577" y="698"/>
                  </a:lnTo>
                  <a:lnTo>
                    <a:pt x="589" y="677"/>
                  </a:lnTo>
                  <a:lnTo>
                    <a:pt x="600" y="652"/>
                  </a:lnTo>
                  <a:lnTo>
                    <a:pt x="606" y="629"/>
                  </a:lnTo>
                  <a:lnTo>
                    <a:pt x="606" y="629"/>
                  </a:lnTo>
                  <a:lnTo>
                    <a:pt x="606" y="629"/>
                  </a:lnTo>
                  <a:lnTo>
                    <a:pt x="633" y="619"/>
                  </a:lnTo>
                  <a:lnTo>
                    <a:pt x="658" y="606"/>
                  </a:lnTo>
                  <a:lnTo>
                    <a:pt x="683" y="594"/>
                  </a:lnTo>
                  <a:lnTo>
                    <a:pt x="706" y="579"/>
                  </a:lnTo>
                  <a:lnTo>
                    <a:pt x="729" y="563"/>
                  </a:lnTo>
                  <a:lnTo>
                    <a:pt x="750" y="546"/>
                  </a:lnTo>
                  <a:lnTo>
                    <a:pt x="768" y="529"/>
                  </a:lnTo>
                  <a:lnTo>
                    <a:pt x="785" y="510"/>
                  </a:lnTo>
                  <a:lnTo>
                    <a:pt x="802" y="490"/>
                  </a:lnTo>
                  <a:lnTo>
                    <a:pt x="814" y="469"/>
                  </a:lnTo>
                  <a:lnTo>
                    <a:pt x="827" y="448"/>
                  </a:lnTo>
                  <a:lnTo>
                    <a:pt x="837" y="425"/>
                  </a:lnTo>
                  <a:lnTo>
                    <a:pt x="843" y="402"/>
                  </a:lnTo>
                  <a:lnTo>
                    <a:pt x="850" y="379"/>
                  </a:lnTo>
                  <a:lnTo>
                    <a:pt x="854" y="354"/>
                  </a:lnTo>
                  <a:lnTo>
                    <a:pt x="854" y="329"/>
                  </a:lnTo>
                  <a:lnTo>
                    <a:pt x="854" y="329"/>
                  </a:lnTo>
                  <a:close/>
                  <a:moveTo>
                    <a:pt x="427" y="150"/>
                  </a:moveTo>
                  <a:lnTo>
                    <a:pt x="427" y="150"/>
                  </a:lnTo>
                  <a:lnTo>
                    <a:pt x="441" y="150"/>
                  </a:lnTo>
                  <a:lnTo>
                    <a:pt x="452" y="154"/>
                  </a:lnTo>
                  <a:lnTo>
                    <a:pt x="462" y="158"/>
                  </a:lnTo>
                  <a:lnTo>
                    <a:pt x="468" y="165"/>
                  </a:lnTo>
                  <a:lnTo>
                    <a:pt x="475" y="173"/>
                  </a:lnTo>
                  <a:lnTo>
                    <a:pt x="479" y="183"/>
                  </a:lnTo>
                  <a:lnTo>
                    <a:pt x="481" y="194"/>
                  </a:lnTo>
                  <a:lnTo>
                    <a:pt x="481" y="206"/>
                  </a:lnTo>
                  <a:lnTo>
                    <a:pt x="481" y="206"/>
                  </a:lnTo>
                  <a:lnTo>
                    <a:pt x="479" y="237"/>
                  </a:lnTo>
                  <a:lnTo>
                    <a:pt x="475" y="273"/>
                  </a:lnTo>
                  <a:lnTo>
                    <a:pt x="468" y="315"/>
                  </a:lnTo>
                  <a:lnTo>
                    <a:pt x="458" y="360"/>
                  </a:lnTo>
                  <a:lnTo>
                    <a:pt x="458" y="360"/>
                  </a:lnTo>
                  <a:lnTo>
                    <a:pt x="456" y="371"/>
                  </a:lnTo>
                  <a:lnTo>
                    <a:pt x="450" y="379"/>
                  </a:lnTo>
                  <a:lnTo>
                    <a:pt x="441" y="383"/>
                  </a:lnTo>
                  <a:lnTo>
                    <a:pt x="427" y="385"/>
                  </a:lnTo>
                  <a:lnTo>
                    <a:pt x="427" y="385"/>
                  </a:lnTo>
                  <a:lnTo>
                    <a:pt x="414" y="383"/>
                  </a:lnTo>
                  <a:lnTo>
                    <a:pt x="406" y="379"/>
                  </a:lnTo>
                  <a:lnTo>
                    <a:pt x="400" y="371"/>
                  </a:lnTo>
                  <a:lnTo>
                    <a:pt x="395" y="360"/>
                  </a:lnTo>
                  <a:lnTo>
                    <a:pt x="395" y="360"/>
                  </a:lnTo>
                  <a:lnTo>
                    <a:pt x="387" y="315"/>
                  </a:lnTo>
                  <a:lnTo>
                    <a:pt x="379" y="273"/>
                  </a:lnTo>
                  <a:lnTo>
                    <a:pt x="375" y="237"/>
                  </a:lnTo>
                  <a:lnTo>
                    <a:pt x="375" y="206"/>
                  </a:lnTo>
                  <a:lnTo>
                    <a:pt x="375" y="206"/>
                  </a:lnTo>
                  <a:lnTo>
                    <a:pt x="375" y="194"/>
                  </a:lnTo>
                  <a:lnTo>
                    <a:pt x="377" y="183"/>
                  </a:lnTo>
                  <a:lnTo>
                    <a:pt x="381" y="173"/>
                  </a:lnTo>
                  <a:lnTo>
                    <a:pt x="385" y="165"/>
                  </a:lnTo>
                  <a:lnTo>
                    <a:pt x="393" y="158"/>
                  </a:lnTo>
                  <a:lnTo>
                    <a:pt x="402" y="154"/>
                  </a:lnTo>
                  <a:lnTo>
                    <a:pt x="414" y="150"/>
                  </a:lnTo>
                  <a:lnTo>
                    <a:pt x="427" y="150"/>
                  </a:lnTo>
                  <a:lnTo>
                    <a:pt x="427" y="150"/>
                  </a:lnTo>
                  <a:close/>
                  <a:moveTo>
                    <a:pt x="427" y="515"/>
                  </a:moveTo>
                  <a:lnTo>
                    <a:pt x="427" y="515"/>
                  </a:lnTo>
                  <a:lnTo>
                    <a:pt x="416" y="513"/>
                  </a:lnTo>
                  <a:lnTo>
                    <a:pt x="406" y="510"/>
                  </a:lnTo>
                  <a:lnTo>
                    <a:pt x="395" y="504"/>
                  </a:lnTo>
                  <a:lnTo>
                    <a:pt x="389" y="498"/>
                  </a:lnTo>
                  <a:lnTo>
                    <a:pt x="381" y="490"/>
                  </a:lnTo>
                  <a:lnTo>
                    <a:pt x="377" y="479"/>
                  </a:lnTo>
                  <a:lnTo>
                    <a:pt x="373" y="469"/>
                  </a:lnTo>
                  <a:lnTo>
                    <a:pt x="373" y="458"/>
                  </a:lnTo>
                  <a:lnTo>
                    <a:pt x="373" y="458"/>
                  </a:lnTo>
                  <a:lnTo>
                    <a:pt x="373" y="448"/>
                  </a:lnTo>
                  <a:lnTo>
                    <a:pt x="377" y="438"/>
                  </a:lnTo>
                  <a:lnTo>
                    <a:pt x="381" y="427"/>
                  </a:lnTo>
                  <a:lnTo>
                    <a:pt x="389" y="419"/>
                  </a:lnTo>
                  <a:lnTo>
                    <a:pt x="395" y="412"/>
                  </a:lnTo>
                  <a:lnTo>
                    <a:pt x="406" y="408"/>
                  </a:lnTo>
                  <a:lnTo>
                    <a:pt x="416" y="404"/>
                  </a:lnTo>
                  <a:lnTo>
                    <a:pt x="427" y="404"/>
                  </a:lnTo>
                  <a:lnTo>
                    <a:pt x="427" y="404"/>
                  </a:lnTo>
                  <a:lnTo>
                    <a:pt x="439" y="404"/>
                  </a:lnTo>
                  <a:lnTo>
                    <a:pt x="450" y="408"/>
                  </a:lnTo>
                  <a:lnTo>
                    <a:pt x="458" y="412"/>
                  </a:lnTo>
                  <a:lnTo>
                    <a:pt x="466" y="419"/>
                  </a:lnTo>
                  <a:lnTo>
                    <a:pt x="473" y="427"/>
                  </a:lnTo>
                  <a:lnTo>
                    <a:pt x="479" y="438"/>
                  </a:lnTo>
                  <a:lnTo>
                    <a:pt x="481" y="448"/>
                  </a:lnTo>
                  <a:lnTo>
                    <a:pt x="483" y="458"/>
                  </a:lnTo>
                  <a:lnTo>
                    <a:pt x="483" y="458"/>
                  </a:lnTo>
                  <a:lnTo>
                    <a:pt x="481" y="469"/>
                  </a:lnTo>
                  <a:lnTo>
                    <a:pt x="479" y="479"/>
                  </a:lnTo>
                  <a:lnTo>
                    <a:pt x="473" y="490"/>
                  </a:lnTo>
                  <a:lnTo>
                    <a:pt x="466" y="498"/>
                  </a:lnTo>
                  <a:lnTo>
                    <a:pt x="458" y="504"/>
                  </a:lnTo>
                  <a:lnTo>
                    <a:pt x="450" y="510"/>
                  </a:lnTo>
                  <a:lnTo>
                    <a:pt x="439" y="513"/>
                  </a:lnTo>
                  <a:lnTo>
                    <a:pt x="427" y="515"/>
                  </a:lnTo>
                  <a:lnTo>
                    <a:pt x="427" y="5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98" name="Oval 7">
            <a:extLst>
              <a:ext uri="{FF2B5EF4-FFF2-40B4-BE49-F238E27FC236}">
                <a16:creationId xmlns:a16="http://schemas.microsoft.com/office/drawing/2014/main" id="{13D8BA2D-6E4C-4A1A-AEF3-18FD075FFF51}"/>
              </a:ext>
            </a:extLst>
          </p:cNvPr>
          <p:cNvSpPr/>
          <p:nvPr/>
        </p:nvSpPr>
        <p:spPr>
          <a:xfrm>
            <a:off x="6379933" y="2146497"/>
            <a:ext cx="1068567" cy="1068567"/>
          </a:xfrm>
          <a:prstGeom prst="ellipse">
            <a:avLst/>
          </a:prstGeom>
          <a:solidFill>
            <a:schemeClr val="accent4"/>
          </a:solidFill>
          <a:ln w="5715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99" name="组合 35">
            <a:extLst>
              <a:ext uri="{FF2B5EF4-FFF2-40B4-BE49-F238E27FC236}">
                <a16:creationId xmlns:a16="http://schemas.microsoft.com/office/drawing/2014/main" id="{81954B97-605C-4CD9-A3F3-8D54BB7CE6AD}"/>
              </a:ext>
            </a:extLst>
          </p:cNvPr>
          <p:cNvGrpSpPr/>
          <p:nvPr/>
        </p:nvGrpSpPr>
        <p:grpSpPr>
          <a:xfrm>
            <a:off x="6628885" y="2478343"/>
            <a:ext cx="570662" cy="404876"/>
            <a:chOff x="328613" y="4324350"/>
            <a:chExt cx="1841500" cy="1306513"/>
          </a:xfrm>
          <a:solidFill>
            <a:schemeClr val="tx1"/>
          </a:solidFill>
        </p:grpSpPr>
        <p:sp>
          <p:nvSpPr>
            <p:cNvPr id="100" name="Freeform 42">
              <a:extLst>
                <a:ext uri="{FF2B5EF4-FFF2-40B4-BE49-F238E27FC236}">
                  <a16:creationId xmlns:a16="http://schemas.microsoft.com/office/drawing/2014/main" id="{1B0C5F53-246F-4254-B8D7-329D7333D916}"/>
                </a:ext>
              </a:extLst>
            </p:cNvPr>
            <p:cNvSpPr/>
            <p:nvPr/>
          </p:nvSpPr>
          <p:spPr bwMode="auto">
            <a:xfrm>
              <a:off x="328613" y="5019675"/>
              <a:ext cx="1385887" cy="611188"/>
            </a:xfrm>
            <a:custGeom>
              <a:avLst/>
              <a:gdLst>
                <a:gd name="T0" fmla="*/ 804 w 873"/>
                <a:gd name="T1" fmla="*/ 281 h 385"/>
                <a:gd name="T2" fmla="*/ 804 w 873"/>
                <a:gd name="T3" fmla="*/ 281 h 385"/>
                <a:gd name="T4" fmla="*/ 779 w 873"/>
                <a:gd name="T5" fmla="*/ 279 h 385"/>
                <a:gd name="T6" fmla="*/ 779 w 873"/>
                <a:gd name="T7" fmla="*/ 279 h 385"/>
                <a:gd name="T8" fmla="*/ 750 w 873"/>
                <a:gd name="T9" fmla="*/ 277 h 385"/>
                <a:gd name="T10" fmla="*/ 721 w 873"/>
                <a:gd name="T11" fmla="*/ 268 h 385"/>
                <a:gd name="T12" fmla="*/ 694 w 873"/>
                <a:gd name="T13" fmla="*/ 260 h 385"/>
                <a:gd name="T14" fmla="*/ 667 w 873"/>
                <a:gd name="T15" fmla="*/ 247 h 385"/>
                <a:gd name="T16" fmla="*/ 642 w 873"/>
                <a:gd name="T17" fmla="*/ 233 h 385"/>
                <a:gd name="T18" fmla="*/ 617 w 873"/>
                <a:gd name="T19" fmla="*/ 214 h 385"/>
                <a:gd name="T20" fmla="*/ 596 w 873"/>
                <a:gd name="T21" fmla="*/ 195 h 385"/>
                <a:gd name="T22" fmla="*/ 575 w 873"/>
                <a:gd name="T23" fmla="*/ 172 h 385"/>
                <a:gd name="T24" fmla="*/ 575 w 873"/>
                <a:gd name="T25" fmla="*/ 172 h 385"/>
                <a:gd name="T26" fmla="*/ 554 w 873"/>
                <a:gd name="T27" fmla="*/ 147 h 385"/>
                <a:gd name="T28" fmla="*/ 537 w 873"/>
                <a:gd name="T29" fmla="*/ 118 h 385"/>
                <a:gd name="T30" fmla="*/ 525 w 873"/>
                <a:gd name="T31" fmla="*/ 89 h 385"/>
                <a:gd name="T32" fmla="*/ 515 w 873"/>
                <a:gd name="T33" fmla="*/ 58 h 385"/>
                <a:gd name="T34" fmla="*/ 435 w 873"/>
                <a:gd name="T35" fmla="*/ 147 h 385"/>
                <a:gd name="T36" fmla="*/ 308 w 873"/>
                <a:gd name="T37" fmla="*/ 0 h 385"/>
                <a:gd name="T38" fmla="*/ 308 w 873"/>
                <a:gd name="T39" fmla="*/ 0 h 385"/>
                <a:gd name="T40" fmla="*/ 279 w 873"/>
                <a:gd name="T41" fmla="*/ 12 h 385"/>
                <a:gd name="T42" fmla="*/ 250 w 873"/>
                <a:gd name="T43" fmla="*/ 25 h 385"/>
                <a:gd name="T44" fmla="*/ 223 w 873"/>
                <a:gd name="T45" fmla="*/ 39 h 385"/>
                <a:gd name="T46" fmla="*/ 198 w 873"/>
                <a:gd name="T47" fmla="*/ 58 h 385"/>
                <a:gd name="T48" fmla="*/ 173 w 873"/>
                <a:gd name="T49" fmla="*/ 77 h 385"/>
                <a:gd name="T50" fmla="*/ 150 w 873"/>
                <a:gd name="T51" fmla="*/ 97 h 385"/>
                <a:gd name="T52" fmla="*/ 127 w 873"/>
                <a:gd name="T53" fmla="*/ 120 h 385"/>
                <a:gd name="T54" fmla="*/ 106 w 873"/>
                <a:gd name="T55" fmla="*/ 143 h 385"/>
                <a:gd name="T56" fmla="*/ 87 w 873"/>
                <a:gd name="T57" fmla="*/ 170 h 385"/>
                <a:gd name="T58" fmla="*/ 69 w 873"/>
                <a:gd name="T59" fmla="*/ 197 h 385"/>
                <a:gd name="T60" fmla="*/ 52 w 873"/>
                <a:gd name="T61" fmla="*/ 225 h 385"/>
                <a:gd name="T62" fmla="*/ 40 w 873"/>
                <a:gd name="T63" fmla="*/ 256 h 385"/>
                <a:gd name="T64" fmla="*/ 27 w 873"/>
                <a:gd name="T65" fmla="*/ 285 h 385"/>
                <a:gd name="T66" fmla="*/ 15 w 873"/>
                <a:gd name="T67" fmla="*/ 318 h 385"/>
                <a:gd name="T68" fmla="*/ 6 w 873"/>
                <a:gd name="T69" fmla="*/ 352 h 385"/>
                <a:gd name="T70" fmla="*/ 0 w 873"/>
                <a:gd name="T71" fmla="*/ 385 h 385"/>
                <a:gd name="T72" fmla="*/ 873 w 873"/>
                <a:gd name="T73" fmla="*/ 385 h 385"/>
                <a:gd name="T74" fmla="*/ 873 w 873"/>
                <a:gd name="T75" fmla="*/ 385 h 385"/>
                <a:gd name="T76" fmla="*/ 867 w 873"/>
                <a:gd name="T77" fmla="*/ 358 h 385"/>
                <a:gd name="T78" fmla="*/ 860 w 873"/>
                <a:gd name="T79" fmla="*/ 331 h 385"/>
                <a:gd name="T80" fmla="*/ 852 w 873"/>
                <a:gd name="T81" fmla="*/ 304 h 385"/>
                <a:gd name="T82" fmla="*/ 844 w 873"/>
                <a:gd name="T83" fmla="*/ 279 h 385"/>
                <a:gd name="T84" fmla="*/ 844 w 873"/>
                <a:gd name="T85" fmla="*/ 279 h 385"/>
                <a:gd name="T86" fmla="*/ 823 w 873"/>
                <a:gd name="T87" fmla="*/ 281 h 385"/>
                <a:gd name="T88" fmla="*/ 804 w 873"/>
                <a:gd name="T89" fmla="*/ 281 h 385"/>
                <a:gd name="T90" fmla="*/ 804 w 873"/>
                <a:gd name="T91" fmla="*/ 281 h 3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873" h="385">
                  <a:moveTo>
                    <a:pt x="804" y="281"/>
                  </a:moveTo>
                  <a:lnTo>
                    <a:pt x="804" y="281"/>
                  </a:lnTo>
                  <a:lnTo>
                    <a:pt x="779" y="279"/>
                  </a:lnTo>
                  <a:lnTo>
                    <a:pt x="779" y="279"/>
                  </a:lnTo>
                  <a:lnTo>
                    <a:pt x="750" y="277"/>
                  </a:lnTo>
                  <a:lnTo>
                    <a:pt x="721" y="268"/>
                  </a:lnTo>
                  <a:lnTo>
                    <a:pt x="694" y="260"/>
                  </a:lnTo>
                  <a:lnTo>
                    <a:pt x="667" y="247"/>
                  </a:lnTo>
                  <a:lnTo>
                    <a:pt x="642" y="233"/>
                  </a:lnTo>
                  <a:lnTo>
                    <a:pt x="617" y="214"/>
                  </a:lnTo>
                  <a:lnTo>
                    <a:pt x="596" y="195"/>
                  </a:lnTo>
                  <a:lnTo>
                    <a:pt x="575" y="172"/>
                  </a:lnTo>
                  <a:lnTo>
                    <a:pt x="575" y="172"/>
                  </a:lnTo>
                  <a:lnTo>
                    <a:pt x="554" y="147"/>
                  </a:lnTo>
                  <a:lnTo>
                    <a:pt x="537" y="118"/>
                  </a:lnTo>
                  <a:lnTo>
                    <a:pt x="525" y="89"/>
                  </a:lnTo>
                  <a:lnTo>
                    <a:pt x="515" y="58"/>
                  </a:lnTo>
                  <a:lnTo>
                    <a:pt x="435" y="147"/>
                  </a:lnTo>
                  <a:lnTo>
                    <a:pt x="308" y="0"/>
                  </a:lnTo>
                  <a:lnTo>
                    <a:pt x="308" y="0"/>
                  </a:lnTo>
                  <a:lnTo>
                    <a:pt x="279" y="12"/>
                  </a:lnTo>
                  <a:lnTo>
                    <a:pt x="250" y="25"/>
                  </a:lnTo>
                  <a:lnTo>
                    <a:pt x="223" y="39"/>
                  </a:lnTo>
                  <a:lnTo>
                    <a:pt x="198" y="58"/>
                  </a:lnTo>
                  <a:lnTo>
                    <a:pt x="173" y="77"/>
                  </a:lnTo>
                  <a:lnTo>
                    <a:pt x="150" y="97"/>
                  </a:lnTo>
                  <a:lnTo>
                    <a:pt x="127" y="120"/>
                  </a:lnTo>
                  <a:lnTo>
                    <a:pt x="106" y="143"/>
                  </a:lnTo>
                  <a:lnTo>
                    <a:pt x="87" y="170"/>
                  </a:lnTo>
                  <a:lnTo>
                    <a:pt x="69" y="197"/>
                  </a:lnTo>
                  <a:lnTo>
                    <a:pt x="52" y="225"/>
                  </a:lnTo>
                  <a:lnTo>
                    <a:pt x="40" y="256"/>
                  </a:lnTo>
                  <a:lnTo>
                    <a:pt x="27" y="285"/>
                  </a:lnTo>
                  <a:lnTo>
                    <a:pt x="15" y="318"/>
                  </a:lnTo>
                  <a:lnTo>
                    <a:pt x="6" y="352"/>
                  </a:lnTo>
                  <a:lnTo>
                    <a:pt x="0" y="385"/>
                  </a:lnTo>
                  <a:lnTo>
                    <a:pt x="873" y="385"/>
                  </a:lnTo>
                  <a:lnTo>
                    <a:pt x="873" y="385"/>
                  </a:lnTo>
                  <a:lnTo>
                    <a:pt x="867" y="358"/>
                  </a:lnTo>
                  <a:lnTo>
                    <a:pt x="860" y="331"/>
                  </a:lnTo>
                  <a:lnTo>
                    <a:pt x="852" y="304"/>
                  </a:lnTo>
                  <a:lnTo>
                    <a:pt x="844" y="279"/>
                  </a:lnTo>
                  <a:lnTo>
                    <a:pt x="844" y="279"/>
                  </a:lnTo>
                  <a:lnTo>
                    <a:pt x="823" y="281"/>
                  </a:lnTo>
                  <a:lnTo>
                    <a:pt x="804" y="281"/>
                  </a:lnTo>
                  <a:lnTo>
                    <a:pt x="804" y="28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01" name="Freeform 43">
              <a:extLst>
                <a:ext uri="{FF2B5EF4-FFF2-40B4-BE49-F238E27FC236}">
                  <a16:creationId xmlns:a16="http://schemas.microsoft.com/office/drawing/2014/main" id="{CA176C60-C654-4238-A355-90F564766893}"/>
                </a:ext>
              </a:extLst>
            </p:cNvPr>
            <p:cNvSpPr/>
            <p:nvPr/>
          </p:nvSpPr>
          <p:spPr bwMode="auto">
            <a:xfrm>
              <a:off x="682625" y="4324350"/>
              <a:ext cx="668337" cy="677863"/>
            </a:xfrm>
            <a:custGeom>
              <a:avLst/>
              <a:gdLst>
                <a:gd name="T0" fmla="*/ 283 w 421"/>
                <a:gd name="T1" fmla="*/ 392 h 427"/>
                <a:gd name="T2" fmla="*/ 298 w 421"/>
                <a:gd name="T3" fmla="*/ 323 h 427"/>
                <a:gd name="T4" fmla="*/ 327 w 421"/>
                <a:gd name="T5" fmla="*/ 260 h 427"/>
                <a:gd name="T6" fmla="*/ 369 w 421"/>
                <a:gd name="T7" fmla="*/ 208 h 427"/>
                <a:gd name="T8" fmla="*/ 421 w 421"/>
                <a:gd name="T9" fmla="*/ 165 h 427"/>
                <a:gd name="T10" fmla="*/ 417 w 421"/>
                <a:gd name="T11" fmla="*/ 148 h 427"/>
                <a:gd name="T12" fmla="*/ 402 w 421"/>
                <a:gd name="T13" fmla="*/ 115 h 427"/>
                <a:gd name="T14" fmla="*/ 383 w 421"/>
                <a:gd name="T15" fmla="*/ 85 h 427"/>
                <a:gd name="T16" fmla="*/ 360 w 421"/>
                <a:gd name="T17" fmla="*/ 58 h 427"/>
                <a:gd name="T18" fmla="*/ 333 w 421"/>
                <a:gd name="T19" fmla="*/ 37 h 427"/>
                <a:gd name="T20" fmla="*/ 302 w 421"/>
                <a:gd name="T21" fmla="*/ 19 h 427"/>
                <a:gd name="T22" fmla="*/ 269 w 421"/>
                <a:gd name="T23" fmla="*/ 6 h 427"/>
                <a:gd name="T24" fmla="*/ 231 w 421"/>
                <a:gd name="T25" fmla="*/ 0 h 427"/>
                <a:gd name="T26" fmla="*/ 212 w 421"/>
                <a:gd name="T27" fmla="*/ 0 h 427"/>
                <a:gd name="T28" fmla="*/ 171 w 421"/>
                <a:gd name="T29" fmla="*/ 4 h 427"/>
                <a:gd name="T30" fmla="*/ 129 w 421"/>
                <a:gd name="T31" fmla="*/ 17 h 427"/>
                <a:gd name="T32" fmla="*/ 94 w 421"/>
                <a:gd name="T33" fmla="*/ 35 h 427"/>
                <a:gd name="T34" fmla="*/ 62 w 421"/>
                <a:gd name="T35" fmla="*/ 62 h 427"/>
                <a:gd name="T36" fmla="*/ 35 w 421"/>
                <a:gd name="T37" fmla="*/ 94 h 427"/>
                <a:gd name="T38" fmla="*/ 17 w 421"/>
                <a:gd name="T39" fmla="*/ 131 h 427"/>
                <a:gd name="T40" fmla="*/ 4 w 421"/>
                <a:gd name="T41" fmla="*/ 171 h 427"/>
                <a:gd name="T42" fmla="*/ 0 w 421"/>
                <a:gd name="T43" fmla="*/ 212 h 427"/>
                <a:gd name="T44" fmla="*/ 0 w 421"/>
                <a:gd name="T45" fmla="*/ 235 h 427"/>
                <a:gd name="T46" fmla="*/ 8 w 421"/>
                <a:gd name="T47" fmla="*/ 277 h 427"/>
                <a:gd name="T48" fmla="*/ 25 w 421"/>
                <a:gd name="T49" fmla="*/ 315 h 427"/>
                <a:gd name="T50" fmla="*/ 48 w 421"/>
                <a:gd name="T51" fmla="*/ 350 h 427"/>
                <a:gd name="T52" fmla="*/ 77 w 421"/>
                <a:gd name="T53" fmla="*/ 379 h 427"/>
                <a:gd name="T54" fmla="*/ 110 w 421"/>
                <a:gd name="T55" fmla="*/ 402 h 427"/>
                <a:gd name="T56" fmla="*/ 150 w 421"/>
                <a:gd name="T57" fmla="*/ 417 h 427"/>
                <a:gd name="T58" fmla="*/ 192 w 421"/>
                <a:gd name="T59" fmla="*/ 425 h 427"/>
                <a:gd name="T60" fmla="*/ 212 w 421"/>
                <a:gd name="T61" fmla="*/ 427 h 427"/>
                <a:gd name="T62" fmla="*/ 248 w 421"/>
                <a:gd name="T63" fmla="*/ 423 h 427"/>
                <a:gd name="T64" fmla="*/ 281 w 421"/>
                <a:gd name="T65" fmla="*/ 415 h 427"/>
                <a:gd name="T66" fmla="*/ 283 w 421"/>
                <a:gd name="T67" fmla="*/ 392 h 4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421" h="427">
                  <a:moveTo>
                    <a:pt x="283" y="392"/>
                  </a:moveTo>
                  <a:lnTo>
                    <a:pt x="283" y="392"/>
                  </a:lnTo>
                  <a:lnTo>
                    <a:pt x="287" y="356"/>
                  </a:lnTo>
                  <a:lnTo>
                    <a:pt x="298" y="323"/>
                  </a:lnTo>
                  <a:lnTo>
                    <a:pt x="310" y="292"/>
                  </a:lnTo>
                  <a:lnTo>
                    <a:pt x="327" y="260"/>
                  </a:lnTo>
                  <a:lnTo>
                    <a:pt x="346" y="233"/>
                  </a:lnTo>
                  <a:lnTo>
                    <a:pt x="369" y="208"/>
                  </a:lnTo>
                  <a:lnTo>
                    <a:pt x="394" y="185"/>
                  </a:lnTo>
                  <a:lnTo>
                    <a:pt x="421" y="165"/>
                  </a:lnTo>
                  <a:lnTo>
                    <a:pt x="421" y="165"/>
                  </a:lnTo>
                  <a:lnTo>
                    <a:pt x="417" y="148"/>
                  </a:lnTo>
                  <a:lnTo>
                    <a:pt x="410" y="131"/>
                  </a:lnTo>
                  <a:lnTo>
                    <a:pt x="402" y="115"/>
                  </a:lnTo>
                  <a:lnTo>
                    <a:pt x="394" y="100"/>
                  </a:lnTo>
                  <a:lnTo>
                    <a:pt x="383" y="85"/>
                  </a:lnTo>
                  <a:lnTo>
                    <a:pt x="373" y="71"/>
                  </a:lnTo>
                  <a:lnTo>
                    <a:pt x="360" y="58"/>
                  </a:lnTo>
                  <a:lnTo>
                    <a:pt x="348" y="48"/>
                  </a:lnTo>
                  <a:lnTo>
                    <a:pt x="333" y="37"/>
                  </a:lnTo>
                  <a:lnTo>
                    <a:pt x="319" y="27"/>
                  </a:lnTo>
                  <a:lnTo>
                    <a:pt x="302" y="19"/>
                  </a:lnTo>
                  <a:lnTo>
                    <a:pt x="285" y="12"/>
                  </a:lnTo>
                  <a:lnTo>
                    <a:pt x="269" y="6"/>
                  </a:lnTo>
                  <a:lnTo>
                    <a:pt x="250" y="2"/>
                  </a:lnTo>
                  <a:lnTo>
                    <a:pt x="231" y="0"/>
                  </a:lnTo>
                  <a:lnTo>
                    <a:pt x="212" y="0"/>
                  </a:lnTo>
                  <a:lnTo>
                    <a:pt x="212" y="0"/>
                  </a:lnTo>
                  <a:lnTo>
                    <a:pt x="192" y="0"/>
                  </a:lnTo>
                  <a:lnTo>
                    <a:pt x="171" y="4"/>
                  </a:lnTo>
                  <a:lnTo>
                    <a:pt x="150" y="10"/>
                  </a:lnTo>
                  <a:lnTo>
                    <a:pt x="129" y="17"/>
                  </a:lnTo>
                  <a:lnTo>
                    <a:pt x="110" y="25"/>
                  </a:lnTo>
                  <a:lnTo>
                    <a:pt x="94" y="35"/>
                  </a:lnTo>
                  <a:lnTo>
                    <a:pt x="77" y="48"/>
                  </a:lnTo>
                  <a:lnTo>
                    <a:pt x="62" y="62"/>
                  </a:lnTo>
                  <a:lnTo>
                    <a:pt x="48" y="77"/>
                  </a:lnTo>
                  <a:lnTo>
                    <a:pt x="35" y="94"/>
                  </a:lnTo>
                  <a:lnTo>
                    <a:pt x="25" y="112"/>
                  </a:lnTo>
                  <a:lnTo>
                    <a:pt x="17" y="131"/>
                  </a:lnTo>
                  <a:lnTo>
                    <a:pt x="8" y="150"/>
                  </a:lnTo>
                  <a:lnTo>
                    <a:pt x="4" y="171"/>
                  </a:lnTo>
                  <a:lnTo>
                    <a:pt x="0" y="192"/>
                  </a:lnTo>
                  <a:lnTo>
                    <a:pt x="0" y="212"/>
                  </a:lnTo>
                  <a:lnTo>
                    <a:pt x="0" y="212"/>
                  </a:lnTo>
                  <a:lnTo>
                    <a:pt x="0" y="235"/>
                  </a:lnTo>
                  <a:lnTo>
                    <a:pt x="4" y="256"/>
                  </a:lnTo>
                  <a:lnTo>
                    <a:pt x="8" y="277"/>
                  </a:lnTo>
                  <a:lnTo>
                    <a:pt x="17" y="296"/>
                  </a:lnTo>
                  <a:lnTo>
                    <a:pt x="25" y="315"/>
                  </a:lnTo>
                  <a:lnTo>
                    <a:pt x="35" y="333"/>
                  </a:lnTo>
                  <a:lnTo>
                    <a:pt x="48" y="350"/>
                  </a:lnTo>
                  <a:lnTo>
                    <a:pt x="62" y="365"/>
                  </a:lnTo>
                  <a:lnTo>
                    <a:pt x="77" y="379"/>
                  </a:lnTo>
                  <a:lnTo>
                    <a:pt x="94" y="390"/>
                  </a:lnTo>
                  <a:lnTo>
                    <a:pt x="110" y="402"/>
                  </a:lnTo>
                  <a:lnTo>
                    <a:pt x="129" y="410"/>
                  </a:lnTo>
                  <a:lnTo>
                    <a:pt x="150" y="417"/>
                  </a:lnTo>
                  <a:lnTo>
                    <a:pt x="171" y="423"/>
                  </a:lnTo>
                  <a:lnTo>
                    <a:pt x="192" y="425"/>
                  </a:lnTo>
                  <a:lnTo>
                    <a:pt x="212" y="427"/>
                  </a:lnTo>
                  <a:lnTo>
                    <a:pt x="212" y="427"/>
                  </a:lnTo>
                  <a:lnTo>
                    <a:pt x="231" y="427"/>
                  </a:lnTo>
                  <a:lnTo>
                    <a:pt x="248" y="423"/>
                  </a:lnTo>
                  <a:lnTo>
                    <a:pt x="264" y="421"/>
                  </a:lnTo>
                  <a:lnTo>
                    <a:pt x="281" y="415"/>
                  </a:lnTo>
                  <a:lnTo>
                    <a:pt x="281" y="415"/>
                  </a:lnTo>
                  <a:lnTo>
                    <a:pt x="283" y="392"/>
                  </a:lnTo>
                  <a:lnTo>
                    <a:pt x="283" y="39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02" name="Freeform 44">
              <a:extLst>
                <a:ext uri="{FF2B5EF4-FFF2-40B4-BE49-F238E27FC236}">
                  <a16:creationId xmlns:a16="http://schemas.microsoft.com/office/drawing/2014/main" id="{091883CF-7041-497D-B3DD-AD5EDD848AA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195388" y="4578350"/>
              <a:ext cx="974725" cy="1052513"/>
            </a:xfrm>
            <a:custGeom>
              <a:avLst/>
              <a:gdLst>
                <a:gd name="T0" fmla="*/ 491 w 614"/>
                <a:gd name="T1" fmla="*/ 371 h 663"/>
                <a:gd name="T2" fmla="*/ 516 w 614"/>
                <a:gd name="T3" fmla="*/ 282 h 663"/>
                <a:gd name="T4" fmla="*/ 506 w 614"/>
                <a:gd name="T5" fmla="*/ 180 h 663"/>
                <a:gd name="T6" fmla="*/ 456 w 614"/>
                <a:gd name="T7" fmla="*/ 92 h 663"/>
                <a:gd name="T8" fmla="*/ 400 w 614"/>
                <a:gd name="T9" fmla="*/ 42 h 663"/>
                <a:gd name="T10" fmla="*/ 306 w 614"/>
                <a:gd name="T11" fmla="*/ 5 h 663"/>
                <a:gd name="T12" fmla="*/ 229 w 614"/>
                <a:gd name="T13" fmla="*/ 2 h 663"/>
                <a:gd name="T14" fmla="*/ 133 w 614"/>
                <a:gd name="T15" fmla="*/ 32 h 663"/>
                <a:gd name="T16" fmla="*/ 58 w 614"/>
                <a:gd name="T17" fmla="*/ 96 h 663"/>
                <a:gd name="T18" fmla="*/ 12 w 614"/>
                <a:gd name="T19" fmla="*/ 184 h 663"/>
                <a:gd name="T20" fmla="*/ 0 w 614"/>
                <a:gd name="T21" fmla="*/ 261 h 663"/>
                <a:gd name="T22" fmla="*/ 21 w 614"/>
                <a:gd name="T23" fmla="*/ 359 h 663"/>
                <a:gd name="T24" fmla="*/ 60 w 614"/>
                <a:gd name="T25" fmla="*/ 423 h 663"/>
                <a:gd name="T26" fmla="*/ 139 w 614"/>
                <a:gd name="T27" fmla="*/ 488 h 663"/>
                <a:gd name="T28" fmla="*/ 237 w 614"/>
                <a:gd name="T29" fmla="*/ 515 h 663"/>
                <a:gd name="T30" fmla="*/ 325 w 614"/>
                <a:gd name="T31" fmla="*/ 509 h 663"/>
                <a:gd name="T32" fmla="*/ 483 w 614"/>
                <a:gd name="T33" fmla="*/ 646 h 663"/>
                <a:gd name="T34" fmla="*/ 527 w 614"/>
                <a:gd name="T35" fmla="*/ 663 h 663"/>
                <a:gd name="T36" fmla="*/ 585 w 614"/>
                <a:gd name="T37" fmla="*/ 644 h 663"/>
                <a:gd name="T38" fmla="*/ 610 w 614"/>
                <a:gd name="T39" fmla="*/ 607 h 663"/>
                <a:gd name="T40" fmla="*/ 604 w 614"/>
                <a:gd name="T41" fmla="*/ 546 h 663"/>
                <a:gd name="T42" fmla="*/ 452 w 614"/>
                <a:gd name="T43" fmla="*/ 275 h 663"/>
                <a:gd name="T44" fmla="*/ 429 w 614"/>
                <a:gd name="T45" fmla="*/ 348 h 663"/>
                <a:gd name="T46" fmla="*/ 383 w 614"/>
                <a:gd name="T47" fmla="*/ 407 h 663"/>
                <a:gd name="T48" fmla="*/ 319 w 614"/>
                <a:gd name="T49" fmla="*/ 442 h 663"/>
                <a:gd name="T50" fmla="*/ 241 w 614"/>
                <a:gd name="T51" fmla="*/ 450 h 663"/>
                <a:gd name="T52" fmla="*/ 185 w 614"/>
                <a:gd name="T53" fmla="*/ 436 h 663"/>
                <a:gd name="T54" fmla="*/ 125 w 614"/>
                <a:gd name="T55" fmla="*/ 396 h 663"/>
                <a:gd name="T56" fmla="*/ 83 w 614"/>
                <a:gd name="T57" fmla="*/ 334 h 663"/>
                <a:gd name="T58" fmla="*/ 66 w 614"/>
                <a:gd name="T59" fmla="*/ 261 h 663"/>
                <a:gd name="T60" fmla="*/ 75 w 614"/>
                <a:gd name="T61" fmla="*/ 203 h 663"/>
                <a:gd name="T62" fmla="*/ 110 w 614"/>
                <a:gd name="T63" fmla="*/ 136 h 663"/>
                <a:gd name="T64" fmla="*/ 166 w 614"/>
                <a:gd name="T65" fmla="*/ 90 h 663"/>
                <a:gd name="T66" fmla="*/ 237 w 614"/>
                <a:gd name="T67" fmla="*/ 67 h 663"/>
                <a:gd name="T68" fmla="*/ 296 w 614"/>
                <a:gd name="T69" fmla="*/ 69 h 663"/>
                <a:gd name="T70" fmla="*/ 366 w 614"/>
                <a:gd name="T71" fmla="*/ 96 h 663"/>
                <a:gd name="T72" fmla="*/ 419 w 614"/>
                <a:gd name="T73" fmla="*/ 148 h 663"/>
                <a:gd name="T74" fmla="*/ 448 w 614"/>
                <a:gd name="T75" fmla="*/ 217 h 663"/>
                <a:gd name="T76" fmla="*/ 452 w 614"/>
                <a:gd name="T77" fmla="*/ 275 h 663"/>
                <a:gd name="T78" fmla="*/ 260 w 614"/>
                <a:gd name="T79" fmla="*/ 98 h 663"/>
                <a:gd name="T80" fmla="*/ 166 w 614"/>
                <a:gd name="T81" fmla="*/ 132 h 663"/>
                <a:gd name="T82" fmla="*/ 160 w 614"/>
                <a:gd name="T83" fmla="*/ 148 h 663"/>
                <a:gd name="T84" fmla="*/ 173 w 614"/>
                <a:gd name="T85" fmla="*/ 159 h 663"/>
                <a:gd name="T86" fmla="*/ 202 w 614"/>
                <a:gd name="T87" fmla="*/ 144 h 663"/>
                <a:gd name="T88" fmla="*/ 260 w 614"/>
                <a:gd name="T89" fmla="*/ 130 h 663"/>
                <a:gd name="T90" fmla="*/ 316 w 614"/>
                <a:gd name="T91" fmla="*/ 144 h 663"/>
                <a:gd name="T92" fmla="*/ 358 w 614"/>
                <a:gd name="T93" fmla="*/ 175 h 663"/>
                <a:gd name="T94" fmla="*/ 375 w 614"/>
                <a:gd name="T95" fmla="*/ 173 h 663"/>
                <a:gd name="T96" fmla="*/ 375 w 614"/>
                <a:gd name="T97" fmla="*/ 153 h 663"/>
                <a:gd name="T98" fmla="*/ 344 w 614"/>
                <a:gd name="T99" fmla="*/ 123 h 663"/>
                <a:gd name="T100" fmla="*/ 289 w 614"/>
                <a:gd name="T101" fmla="*/ 102 h 6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614" h="663">
                  <a:moveTo>
                    <a:pt x="596" y="532"/>
                  </a:moveTo>
                  <a:lnTo>
                    <a:pt x="477" y="398"/>
                  </a:lnTo>
                  <a:lnTo>
                    <a:pt x="477" y="398"/>
                  </a:lnTo>
                  <a:lnTo>
                    <a:pt x="491" y="371"/>
                  </a:lnTo>
                  <a:lnTo>
                    <a:pt x="504" y="342"/>
                  </a:lnTo>
                  <a:lnTo>
                    <a:pt x="512" y="313"/>
                  </a:lnTo>
                  <a:lnTo>
                    <a:pt x="516" y="282"/>
                  </a:lnTo>
                  <a:lnTo>
                    <a:pt x="516" y="282"/>
                  </a:lnTo>
                  <a:lnTo>
                    <a:pt x="516" y="255"/>
                  </a:lnTo>
                  <a:lnTo>
                    <a:pt x="516" y="230"/>
                  </a:lnTo>
                  <a:lnTo>
                    <a:pt x="512" y="205"/>
                  </a:lnTo>
                  <a:lnTo>
                    <a:pt x="506" y="180"/>
                  </a:lnTo>
                  <a:lnTo>
                    <a:pt x="496" y="157"/>
                  </a:lnTo>
                  <a:lnTo>
                    <a:pt x="485" y="134"/>
                  </a:lnTo>
                  <a:lnTo>
                    <a:pt x="473" y="113"/>
                  </a:lnTo>
                  <a:lnTo>
                    <a:pt x="456" y="92"/>
                  </a:lnTo>
                  <a:lnTo>
                    <a:pt x="456" y="92"/>
                  </a:lnTo>
                  <a:lnTo>
                    <a:pt x="439" y="73"/>
                  </a:lnTo>
                  <a:lnTo>
                    <a:pt x="421" y="57"/>
                  </a:lnTo>
                  <a:lnTo>
                    <a:pt x="400" y="42"/>
                  </a:lnTo>
                  <a:lnTo>
                    <a:pt x="379" y="30"/>
                  </a:lnTo>
                  <a:lnTo>
                    <a:pt x="356" y="19"/>
                  </a:lnTo>
                  <a:lnTo>
                    <a:pt x="331" y="11"/>
                  </a:lnTo>
                  <a:lnTo>
                    <a:pt x="306" y="5"/>
                  </a:lnTo>
                  <a:lnTo>
                    <a:pt x="281" y="0"/>
                  </a:lnTo>
                  <a:lnTo>
                    <a:pt x="281" y="0"/>
                  </a:lnTo>
                  <a:lnTo>
                    <a:pt x="256" y="0"/>
                  </a:lnTo>
                  <a:lnTo>
                    <a:pt x="229" y="2"/>
                  </a:lnTo>
                  <a:lnTo>
                    <a:pt x="204" y="7"/>
                  </a:lnTo>
                  <a:lnTo>
                    <a:pt x="179" y="13"/>
                  </a:lnTo>
                  <a:lnTo>
                    <a:pt x="156" y="21"/>
                  </a:lnTo>
                  <a:lnTo>
                    <a:pt x="133" y="32"/>
                  </a:lnTo>
                  <a:lnTo>
                    <a:pt x="112" y="46"/>
                  </a:lnTo>
                  <a:lnTo>
                    <a:pt x="94" y="61"/>
                  </a:lnTo>
                  <a:lnTo>
                    <a:pt x="75" y="77"/>
                  </a:lnTo>
                  <a:lnTo>
                    <a:pt x="58" y="96"/>
                  </a:lnTo>
                  <a:lnTo>
                    <a:pt x="44" y="115"/>
                  </a:lnTo>
                  <a:lnTo>
                    <a:pt x="31" y="138"/>
                  </a:lnTo>
                  <a:lnTo>
                    <a:pt x="21" y="161"/>
                  </a:lnTo>
                  <a:lnTo>
                    <a:pt x="12" y="184"/>
                  </a:lnTo>
                  <a:lnTo>
                    <a:pt x="6" y="209"/>
                  </a:lnTo>
                  <a:lnTo>
                    <a:pt x="2" y="236"/>
                  </a:lnTo>
                  <a:lnTo>
                    <a:pt x="2" y="236"/>
                  </a:lnTo>
                  <a:lnTo>
                    <a:pt x="0" y="261"/>
                  </a:lnTo>
                  <a:lnTo>
                    <a:pt x="2" y="286"/>
                  </a:lnTo>
                  <a:lnTo>
                    <a:pt x="6" y="311"/>
                  </a:lnTo>
                  <a:lnTo>
                    <a:pt x="12" y="336"/>
                  </a:lnTo>
                  <a:lnTo>
                    <a:pt x="21" y="359"/>
                  </a:lnTo>
                  <a:lnTo>
                    <a:pt x="33" y="382"/>
                  </a:lnTo>
                  <a:lnTo>
                    <a:pt x="46" y="405"/>
                  </a:lnTo>
                  <a:lnTo>
                    <a:pt x="60" y="423"/>
                  </a:lnTo>
                  <a:lnTo>
                    <a:pt x="60" y="423"/>
                  </a:lnTo>
                  <a:lnTo>
                    <a:pt x="79" y="442"/>
                  </a:lnTo>
                  <a:lnTo>
                    <a:pt x="98" y="461"/>
                  </a:lnTo>
                  <a:lnTo>
                    <a:pt x="119" y="475"/>
                  </a:lnTo>
                  <a:lnTo>
                    <a:pt x="139" y="488"/>
                  </a:lnTo>
                  <a:lnTo>
                    <a:pt x="162" y="498"/>
                  </a:lnTo>
                  <a:lnTo>
                    <a:pt x="187" y="507"/>
                  </a:lnTo>
                  <a:lnTo>
                    <a:pt x="210" y="513"/>
                  </a:lnTo>
                  <a:lnTo>
                    <a:pt x="237" y="515"/>
                  </a:lnTo>
                  <a:lnTo>
                    <a:pt x="237" y="515"/>
                  </a:lnTo>
                  <a:lnTo>
                    <a:pt x="266" y="517"/>
                  </a:lnTo>
                  <a:lnTo>
                    <a:pt x="296" y="513"/>
                  </a:lnTo>
                  <a:lnTo>
                    <a:pt x="325" y="509"/>
                  </a:lnTo>
                  <a:lnTo>
                    <a:pt x="352" y="498"/>
                  </a:lnTo>
                  <a:lnTo>
                    <a:pt x="473" y="636"/>
                  </a:lnTo>
                  <a:lnTo>
                    <a:pt x="473" y="636"/>
                  </a:lnTo>
                  <a:lnTo>
                    <a:pt x="483" y="646"/>
                  </a:lnTo>
                  <a:lnTo>
                    <a:pt x="498" y="655"/>
                  </a:lnTo>
                  <a:lnTo>
                    <a:pt x="512" y="661"/>
                  </a:lnTo>
                  <a:lnTo>
                    <a:pt x="527" y="663"/>
                  </a:lnTo>
                  <a:lnTo>
                    <a:pt x="527" y="663"/>
                  </a:lnTo>
                  <a:lnTo>
                    <a:pt x="544" y="663"/>
                  </a:lnTo>
                  <a:lnTo>
                    <a:pt x="558" y="661"/>
                  </a:lnTo>
                  <a:lnTo>
                    <a:pt x="573" y="655"/>
                  </a:lnTo>
                  <a:lnTo>
                    <a:pt x="585" y="644"/>
                  </a:lnTo>
                  <a:lnTo>
                    <a:pt x="585" y="644"/>
                  </a:lnTo>
                  <a:lnTo>
                    <a:pt x="598" y="634"/>
                  </a:lnTo>
                  <a:lnTo>
                    <a:pt x="606" y="619"/>
                  </a:lnTo>
                  <a:lnTo>
                    <a:pt x="610" y="607"/>
                  </a:lnTo>
                  <a:lnTo>
                    <a:pt x="614" y="590"/>
                  </a:lnTo>
                  <a:lnTo>
                    <a:pt x="614" y="575"/>
                  </a:lnTo>
                  <a:lnTo>
                    <a:pt x="610" y="561"/>
                  </a:lnTo>
                  <a:lnTo>
                    <a:pt x="604" y="546"/>
                  </a:lnTo>
                  <a:lnTo>
                    <a:pt x="596" y="532"/>
                  </a:lnTo>
                  <a:lnTo>
                    <a:pt x="596" y="532"/>
                  </a:lnTo>
                  <a:close/>
                  <a:moveTo>
                    <a:pt x="452" y="275"/>
                  </a:moveTo>
                  <a:lnTo>
                    <a:pt x="452" y="275"/>
                  </a:lnTo>
                  <a:lnTo>
                    <a:pt x="448" y="294"/>
                  </a:lnTo>
                  <a:lnTo>
                    <a:pt x="444" y="313"/>
                  </a:lnTo>
                  <a:lnTo>
                    <a:pt x="437" y="332"/>
                  </a:lnTo>
                  <a:lnTo>
                    <a:pt x="429" y="348"/>
                  </a:lnTo>
                  <a:lnTo>
                    <a:pt x="421" y="365"/>
                  </a:lnTo>
                  <a:lnTo>
                    <a:pt x="408" y="380"/>
                  </a:lnTo>
                  <a:lnTo>
                    <a:pt x="396" y="392"/>
                  </a:lnTo>
                  <a:lnTo>
                    <a:pt x="383" y="407"/>
                  </a:lnTo>
                  <a:lnTo>
                    <a:pt x="369" y="417"/>
                  </a:lnTo>
                  <a:lnTo>
                    <a:pt x="352" y="428"/>
                  </a:lnTo>
                  <a:lnTo>
                    <a:pt x="335" y="436"/>
                  </a:lnTo>
                  <a:lnTo>
                    <a:pt x="319" y="442"/>
                  </a:lnTo>
                  <a:lnTo>
                    <a:pt x="300" y="446"/>
                  </a:lnTo>
                  <a:lnTo>
                    <a:pt x="281" y="450"/>
                  </a:lnTo>
                  <a:lnTo>
                    <a:pt x="262" y="450"/>
                  </a:lnTo>
                  <a:lnTo>
                    <a:pt x="241" y="450"/>
                  </a:lnTo>
                  <a:lnTo>
                    <a:pt x="241" y="450"/>
                  </a:lnTo>
                  <a:lnTo>
                    <a:pt x="223" y="448"/>
                  </a:lnTo>
                  <a:lnTo>
                    <a:pt x="204" y="442"/>
                  </a:lnTo>
                  <a:lnTo>
                    <a:pt x="185" y="436"/>
                  </a:lnTo>
                  <a:lnTo>
                    <a:pt x="169" y="428"/>
                  </a:lnTo>
                  <a:lnTo>
                    <a:pt x="152" y="419"/>
                  </a:lnTo>
                  <a:lnTo>
                    <a:pt x="137" y="409"/>
                  </a:lnTo>
                  <a:lnTo>
                    <a:pt x="125" y="396"/>
                  </a:lnTo>
                  <a:lnTo>
                    <a:pt x="112" y="382"/>
                  </a:lnTo>
                  <a:lnTo>
                    <a:pt x="100" y="367"/>
                  </a:lnTo>
                  <a:lnTo>
                    <a:pt x="91" y="350"/>
                  </a:lnTo>
                  <a:lnTo>
                    <a:pt x="83" y="334"/>
                  </a:lnTo>
                  <a:lnTo>
                    <a:pt x="75" y="317"/>
                  </a:lnTo>
                  <a:lnTo>
                    <a:pt x="71" y="298"/>
                  </a:lnTo>
                  <a:lnTo>
                    <a:pt x="69" y="280"/>
                  </a:lnTo>
                  <a:lnTo>
                    <a:pt x="66" y="261"/>
                  </a:lnTo>
                  <a:lnTo>
                    <a:pt x="66" y="242"/>
                  </a:lnTo>
                  <a:lnTo>
                    <a:pt x="66" y="242"/>
                  </a:lnTo>
                  <a:lnTo>
                    <a:pt x="71" y="221"/>
                  </a:lnTo>
                  <a:lnTo>
                    <a:pt x="75" y="203"/>
                  </a:lnTo>
                  <a:lnTo>
                    <a:pt x="81" y="186"/>
                  </a:lnTo>
                  <a:lnTo>
                    <a:pt x="89" y="167"/>
                  </a:lnTo>
                  <a:lnTo>
                    <a:pt x="98" y="153"/>
                  </a:lnTo>
                  <a:lnTo>
                    <a:pt x="110" y="136"/>
                  </a:lnTo>
                  <a:lnTo>
                    <a:pt x="121" y="123"/>
                  </a:lnTo>
                  <a:lnTo>
                    <a:pt x="135" y="111"/>
                  </a:lnTo>
                  <a:lnTo>
                    <a:pt x="150" y="98"/>
                  </a:lnTo>
                  <a:lnTo>
                    <a:pt x="166" y="90"/>
                  </a:lnTo>
                  <a:lnTo>
                    <a:pt x="183" y="82"/>
                  </a:lnTo>
                  <a:lnTo>
                    <a:pt x="200" y="75"/>
                  </a:lnTo>
                  <a:lnTo>
                    <a:pt x="219" y="69"/>
                  </a:lnTo>
                  <a:lnTo>
                    <a:pt x="237" y="67"/>
                  </a:lnTo>
                  <a:lnTo>
                    <a:pt x="256" y="65"/>
                  </a:lnTo>
                  <a:lnTo>
                    <a:pt x="277" y="65"/>
                  </a:lnTo>
                  <a:lnTo>
                    <a:pt x="277" y="65"/>
                  </a:lnTo>
                  <a:lnTo>
                    <a:pt x="296" y="69"/>
                  </a:lnTo>
                  <a:lnTo>
                    <a:pt x="314" y="73"/>
                  </a:lnTo>
                  <a:lnTo>
                    <a:pt x="333" y="80"/>
                  </a:lnTo>
                  <a:lnTo>
                    <a:pt x="350" y="88"/>
                  </a:lnTo>
                  <a:lnTo>
                    <a:pt x="366" y="96"/>
                  </a:lnTo>
                  <a:lnTo>
                    <a:pt x="381" y="109"/>
                  </a:lnTo>
                  <a:lnTo>
                    <a:pt x="394" y="121"/>
                  </a:lnTo>
                  <a:lnTo>
                    <a:pt x="406" y="134"/>
                  </a:lnTo>
                  <a:lnTo>
                    <a:pt x="419" y="148"/>
                  </a:lnTo>
                  <a:lnTo>
                    <a:pt x="427" y="165"/>
                  </a:lnTo>
                  <a:lnTo>
                    <a:pt x="435" y="182"/>
                  </a:lnTo>
                  <a:lnTo>
                    <a:pt x="444" y="198"/>
                  </a:lnTo>
                  <a:lnTo>
                    <a:pt x="448" y="217"/>
                  </a:lnTo>
                  <a:lnTo>
                    <a:pt x="450" y="236"/>
                  </a:lnTo>
                  <a:lnTo>
                    <a:pt x="452" y="255"/>
                  </a:lnTo>
                  <a:lnTo>
                    <a:pt x="452" y="275"/>
                  </a:lnTo>
                  <a:lnTo>
                    <a:pt x="452" y="275"/>
                  </a:lnTo>
                  <a:close/>
                  <a:moveTo>
                    <a:pt x="273" y="100"/>
                  </a:moveTo>
                  <a:lnTo>
                    <a:pt x="273" y="100"/>
                  </a:lnTo>
                  <a:lnTo>
                    <a:pt x="260" y="98"/>
                  </a:lnTo>
                  <a:lnTo>
                    <a:pt x="260" y="98"/>
                  </a:lnTo>
                  <a:lnTo>
                    <a:pt x="233" y="100"/>
                  </a:lnTo>
                  <a:lnTo>
                    <a:pt x="210" y="107"/>
                  </a:lnTo>
                  <a:lnTo>
                    <a:pt x="187" y="117"/>
                  </a:lnTo>
                  <a:lnTo>
                    <a:pt x="166" y="132"/>
                  </a:lnTo>
                  <a:lnTo>
                    <a:pt x="166" y="132"/>
                  </a:lnTo>
                  <a:lnTo>
                    <a:pt x="162" y="136"/>
                  </a:lnTo>
                  <a:lnTo>
                    <a:pt x="160" y="142"/>
                  </a:lnTo>
                  <a:lnTo>
                    <a:pt x="160" y="148"/>
                  </a:lnTo>
                  <a:lnTo>
                    <a:pt x="162" y="153"/>
                  </a:lnTo>
                  <a:lnTo>
                    <a:pt x="162" y="153"/>
                  </a:lnTo>
                  <a:lnTo>
                    <a:pt x="169" y="157"/>
                  </a:lnTo>
                  <a:lnTo>
                    <a:pt x="173" y="159"/>
                  </a:lnTo>
                  <a:lnTo>
                    <a:pt x="179" y="159"/>
                  </a:lnTo>
                  <a:lnTo>
                    <a:pt x="185" y="155"/>
                  </a:lnTo>
                  <a:lnTo>
                    <a:pt x="185" y="155"/>
                  </a:lnTo>
                  <a:lnTo>
                    <a:pt x="202" y="144"/>
                  </a:lnTo>
                  <a:lnTo>
                    <a:pt x="219" y="136"/>
                  </a:lnTo>
                  <a:lnTo>
                    <a:pt x="239" y="132"/>
                  </a:lnTo>
                  <a:lnTo>
                    <a:pt x="260" y="130"/>
                  </a:lnTo>
                  <a:lnTo>
                    <a:pt x="260" y="130"/>
                  </a:lnTo>
                  <a:lnTo>
                    <a:pt x="271" y="130"/>
                  </a:lnTo>
                  <a:lnTo>
                    <a:pt x="271" y="130"/>
                  </a:lnTo>
                  <a:lnTo>
                    <a:pt x="294" y="136"/>
                  </a:lnTo>
                  <a:lnTo>
                    <a:pt x="316" y="144"/>
                  </a:lnTo>
                  <a:lnTo>
                    <a:pt x="335" y="157"/>
                  </a:lnTo>
                  <a:lnTo>
                    <a:pt x="352" y="171"/>
                  </a:lnTo>
                  <a:lnTo>
                    <a:pt x="352" y="171"/>
                  </a:lnTo>
                  <a:lnTo>
                    <a:pt x="358" y="175"/>
                  </a:lnTo>
                  <a:lnTo>
                    <a:pt x="364" y="178"/>
                  </a:lnTo>
                  <a:lnTo>
                    <a:pt x="371" y="175"/>
                  </a:lnTo>
                  <a:lnTo>
                    <a:pt x="375" y="173"/>
                  </a:lnTo>
                  <a:lnTo>
                    <a:pt x="375" y="173"/>
                  </a:lnTo>
                  <a:lnTo>
                    <a:pt x="377" y="169"/>
                  </a:lnTo>
                  <a:lnTo>
                    <a:pt x="379" y="163"/>
                  </a:lnTo>
                  <a:lnTo>
                    <a:pt x="379" y="157"/>
                  </a:lnTo>
                  <a:lnTo>
                    <a:pt x="375" y="153"/>
                  </a:lnTo>
                  <a:lnTo>
                    <a:pt x="375" y="153"/>
                  </a:lnTo>
                  <a:lnTo>
                    <a:pt x="366" y="142"/>
                  </a:lnTo>
                  <a:lnTo>
                    <a:pt x="354" y="132"/>
                  </a:lnTo>
                  <a:lnTo>
                    <a:pt x="344" y="123"/>
                  </a:lnTo>
                  <a:lnTo>
                    <a:pt x="331" y="117"/>
                  </a:lnTo>
                  <a:lnTo>
                    <a:pt x="316" y="111"/>
                  </a:lnTo>
                  <a:lnTo>
                    <a:pt x="304" y="105"/>
                  </a:lnTo>
                  <a:lnTo>
                    <a:pt x="289" y="102"/>
                  </a:lnTo>
                  <a:lnTo>
                    <a:pt x="273" y="100"/>
                  </a:lnTo>
                  <a:lnTo>
                    <a:pt x="273" y="1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104" name="Oval 4">
            <a:extLst>
              <a:ext uri="{FF2B5EF4-FFF2-40B4-BE49-F238E27FC236}">
                <a16:creationId xmlns:a16="http://schemas.microsoft.com/office/drawing/2014/main" id="{F840F249-F9C4-4A8A-B23C-44C7B9511714}"/>
              </a:ext>
            </a:extLst>
          </p:cNvPr>
          <p:cNvSpPr/>
          <p:nvPr/>
        </p:nvSpPr>
        <p:spPr>
          <a:xfrm>
            <a:off x="1138866" y="2146497"/>
            <a:ext cx="1068567" cy="1068567"/>
          </a:xfrm>
          <a:prstGeom prst="ellipse">
            <a:avLst/>
          </a:prstGeom>
          <a:solidFill>
            <a:schemeClr val="accent1"/>
          </a:solidFill>
          <a:ln w="5715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105" name="组合 29">
            <a:extLst>
              <a:ext uri="{FF2B5EF4-FFF2-40B4-BE49-F238E27FC236}">
                <a16:creationId xmlns:a16="http://schemas.microsoft.com/office/drawing/2014/main" id="{D4080621-A073-4812-8BE1-55324E60ECA8}"/>
              </a:ext>
            </a:extLst>
          </p:cNvPr>
          <p:cNvGrpSpPr/>
          <p:nvPr/>
        </p:nvGrpSpPr>
        <p:grpSpPr>
          <a:xfrm>
            <a:off x="1402084" y="2452515"/>
            <a:ext cx="542130" cy="456531"/>
            <a:chOff x="3675063" y="1296988"/>
            <a:chExt cx="1749425" cy="1473200"/>
          </a:xfrm>
          <a:solidFill>
            <a:schemeClr val="tx1"/>
          </a:solidFill>
        </p:grpSpPr>
        <p:sp>
          <p:nvSpPr>
            <p:cNvPr id="106" name="Freeform 46">
              <a:extLst>
                <a:ext uri="{FF2B5EF4-FFF2-40B4-BE49-F238E27FC236}">
                  <a16:creationId xmlns:a16="http://schemas.microsoft.com/office/drawing/2014/main" id="{CE4485DC-D795-46E5-9CCB-0C48BCC537EC}"/>
                </a:ext>
              </a:extLst>
            </p:cNvPr>
            <p:cNvSpPr/>
            <p:nvPr/>
          </p:nvSpPr>
          <p:spPr bwMode="auto">
            <a:xfrm>
              <a:off x="4303713" y="1460500"/>
              <a:ext cx="503237" cy="501650"/>
            </a:xfrm>
            <a:custGeom>
              <a:avLst/>
              <a:gdLst>
                <a:gd name="T0" fmla="*/ 317 w 317"/>
                <a:gd name="T1" fmla="*/ 158 h 316"/>
                <a:gd name="T2" fmla="*/ 312 w 317"/>
                <a:gd name="T3" fmla="*/ 191 h 316"/>
                <a:gd name="T4" fmla="*/ 304 w 317"/>
                <a:gd name="T5" fmla="*/ 220 h 316"/>
                <a:gd name="T6" fmla="*/ 290 w 317"/>
                <a:gd name="T7" fmla="*/ 247 h 316"/>
                <a:gd name="T8" fmla="*/ 271 w 317"/>
                <a:gd name="T9" fmla="*/ 270 h 316"/>
                <a:gd name="T10" fmla="*/ 246 w 317"/>
                <a:gd name="T11" fmla="*/ 289 h 316"/>
                <a:gd name="T12" fmla="*/ 219 w 317"/>
                <a:gd name="T13" fmla="*/ 304 h 316"/>
                <a:gd name="T14" fmla="*/ 190 w 317"/>
                <a:gd name="T15" fmla="*/ 314 h 316"/>
                <a:gd name="T16" fmla="*/ 158 w 317"/>
                <a:gd name="T17" fmla="*/ 316 h 316"/>
                <a:gd name="T18" fmla="*/ 142 w 317"/>
                <a:gd name="T19" fmla="*/ 316 h 316"/>
                <a:gd name="T20" fmla="*/ 110 w 317"/>
                <a:gd name="T21" fmla="*/ 310 h 316"/>
                <a:gd name="T22" fmla="*/ 83 w 317"/>
                <a:gd name="T23" fmla="*/ 297 h 316"/>
                <a:gd name="T24" fmla="*/ 56 w 317"/>
                <a:gd name="T25" fmla="*/ 281 h 316"/>
                <a:gd name="T26" fmla="*/ 35 w 317"/>
                <a:gd name="T27" fmla="*/ 260 h 316"/>
                <a:gd name="T28" fmla="*/ 19 w 317"/>
                <a:gd name="T29" fmla="*/ 235 h 316"/>
                <a:gd name="T30" fmla="*/ 6 w 317"/>
                <a:gd name="T31" fmla="*/ 206 h 316"/>
                <a:gd name="T32" fmla="*/ 0 w 317"/>
                <a:gd name="T33" fmla="*/ 175 h 316"/>
                <a:gd name="T34" fmla="*/ 0 w 317"/>
                <a:gd name="T35" fmla="*/ 158 h 316"/>
                <a:gd name="T36" fmla="*/ 2 w 317"/>
                <a:gd name="T37" fmla="*/ 127 h 316"/>
                <a:gd name="T38" fmla="*/ 12 w 317"/>
                <a:gd name="T39" fmla="*/ 97 h 316"/>
                <a:gd name="T40" fmla="*/ 27 w 317"/>
                <a:gd name="T41" fmla="*/ 70 h 316"/>
                <a:gd name="T42" fmla="*/ 46 w 317"/>
                <a:gd name="T43" fmla="*/ 47 h 316"/>
                <a:gd name="T44" fmla="*/ 69 w 317"/>
                <a:gd name="T45" fmla="*/ 27 h 316"/>
                <a:gd name="T46" fmla="*/ 96 w 317"/>
                <a:gd name="T47" fmla="*/ 12 h 316"/>
                <a:gd name="T48" fmla="*/ 125 w 317"/>
                <a:gd name="T49" fmla="*/ 4 h 316"/>
                <a:gd name="T50" fmla="*/ 158 w 317"/>
                <a:gd name="T51" fmla="*/ 0 h 316"/>
                <a:gd name="T52" fmla="*/ 175 w 317"/>
                <a:gd name="T53" fmla="*/ 2 h 316"/>
                <a:gd name="T54" fmla="*/ 204 w 317"/>
                <a:gd name="T55" fmla="*/ 8 h 316"/>
                <a:gd name="T56" fmla="*/ 233 w 317"/>
                <a:gd name="T57" fmla="*/ 20 h 316"/>
                <a:gd name="T58" fmla="*/ 258 w 317"/>
                <a:gd name="T59" fmla="*/ 37 h 316"/>
                <a:gd name="T60" fmla="*/ 279 w 317"/>
                <a:gd name="T61" fmla="*/ 58 h 316"/>
                <a:gd name="T62" fmla="*/ 298 w 317"/>
                <a:gd name="T63" fmla="*/ 83 h 316"/>
                <a:gd name="T64" fmla="*/ 308 w 317"/>
                <a:gd name="T65" fmla="*/ 112 h 316"/>
                <a:gd name="T66" fmla="*/ 315 w 317"/>
                <a:gd name="T67" fmla="*/ 143 h 316"/>
                <a:gd name="T68" fmla="*/ 317 w 317"/>
                <a:gd name="T69" fmla="*/ 158 h 3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317" h="316">
                  <a:moveTo>
                    <a:pt x="317" y="158"/>
                  </a:moveTo>
                  <a:lnTo>
                    <a:pt x="317" y="158"/>
                  </a:lnTo>
                  <a:lnTo>
                    <a:pt x="315" y="175"/>
                  </a:lnTo>
                  <a:lnTo>
                    <a:pt x="312" y="191"/>
                  </a:lnTo>
                  <a:lnTo>
                    <a:pt x="308" y="206"/>
                  </a:lnTo>
                  <a:lnTo>
                    <a:pt x="304" y="220"/>
                  </a:lnTo>
                  <a:lnTo>
                    <a:pt x="298" y="235"/>
                  </a:lnTo>
                  <a:lnTo>
                    <a:pt x="290" y="247"/>
                  </a:lnTo>
                  <a:lnTo>
                    <a:pt x="279" y="260"/>
                  </a:lnTo>
                  <a:lnTo>
                    <a:pt x="271" y="270"/>
                  </a:lnTo>
                  <a:lnTo>
                    <a:pt x="258" y="281"/>
                  </a:lnTo>
                  <a:lnTo>
                    <a:pt x="246" y="289"/>
                  </a:lnTo>
                  <a:lnTo>
                    <a:pt x="233" y="297"/>
                  </a:lnTo>
                  <a:lnTo>
                    <a:pt x="219" y="304"/>
                  </a:lnTo>
                  <a:lnTo>
                    <a:pt x="204" y="310"/>
                  </a:lnTo>
                  <a:lnTo>
                    <a:pt x="190" y="314"/>
                  </a:lnTo>
                  <a:lnTo>
                    <a:pt x="175" y="316"/>
                  </a:lnTo>
                  <a:lnTo>
                    <a:pt x="158" y="316"/>
                  </a:lnTo>
                  <a:lnTo>
                    <a:pt x="158" y="316"/>
                  </a:lnTo>
                  <a:lnTo>
                    <a:pt x="142" y="316"/>
                  </a:lnTo>
                  <a:lnTo>
                    <a:pt x="125" y="314"/>
                  </a:lnTo>
                  <a:lnTo>
                    <a:pt x="110" y="310"/>
                  </a:lnTo>
                  <a:lnTo>
                    <a:pt x="96" y="304"/>
                  </a:lnTo>
                  <a:lnTo>
                    <a:pt x="83" y="297"/>
                  </a:lnTo>
                  <a:lnTo>
                    <a:pt x="69" y="289"/>
                  </a:lnTo>
                  <a:lnTo>
                    <a:pt x="56" y="281"/>
                  </a:lnTo>
                  <a:lnTo>
                    <a:pt x="46" y="270"/>
                  </a:lnTo>
                  <a:lnTo>
                    <a:pt x="35" y="260"/>
                  </a:lnTo>
                  <a:lnTo>
                    <a:pt x="27" y="247"/>
                  </a:lnTo>
                  <a:lnTo>
                    <a:pt x="19" y="235"/>
                  </a:lnTo>
                  <a:lnTo>
                    <a:pt x="12" y="220"/>
                  </a:lnTo>
                  <a:lnTo>
                    <a:pt x="6" y="206"/>
                  </a:lnTo>
                  <a:lnTo>
                    <a:pt x="2" y="191"/>
                  </a:lnTo>
                  <a:lnTo>
                    <a:pt x="0" y="175"/>
                  </a:lnTo>
                  <a:lnTo>
                    <a:pt x="0" y="158"/>
                  </a:lnTo>
                  <a:lnTo>
                    <a:pt x="0" y="158"/>
                  </a:lnTo>
                  <a:lnTo>
                    <a:pt x="0" y="143"/>
                  </a:lnTo>
                  <a:lnTo>
                    <a:pt x="2" y="127"/>
                  </a:lnTo>
                  <a:lnTo>
                    <a:pt x="6" y="112"/>
                  </a:lnTo>
                  <a:lnTo>
                    <a:pt x="12" y="97"/>
                  </a:lnTo>
                  <a:lnTo>
                    <a:pt x="19" y="83"/>
                  </a:lnTo>
                  <a:lnTo>
                    <a:pt x="27" y="70"/>
                  </a:lnTo>
                  <a:lnTo>
                    <a:pt x="35" y="58"/>
                  </a:lnTo>
                  <a:lnTo>
                    <a:pt x="46" y="47"/>
                  </a:lnTo>
                  <a:lnTo>
                    <a:pt x="56" y="37"/>
                  </a:lnTo>
                  <a:lnTo>
                    <a:pt x="69" y="27"/>
                  </a:lnTo>
                  <a:lnTo>
                    <a:pt x="83" y="20"/>
                  </a:lnTo>
                  <a:lnTo>
                    <a:pt x="96" y="12"/>
                  </a:lnTo>
                  <a:lnTo>
                    <a:pt x="110" y="8"/>
                  </a:lnTo>
                  <a:lnTo>
                    <a:pt x="125" y="4"/>
                  </a:lnTo>
                  <a:lnTo>
                    <a:pt x="142" y="2"/>
                  </a:lnTo>
                  <a:lnTo>
                    <a:pt x="158" y="0"/>
                  </a:lnTo>
                  <a:lnTo>
                    <a:pt x="158" y="0"/>
                  </a:lnTo>
                  <a:lnTo>
                    <a:pt x="175" y="2"/>
                  </a:lnTo>
                  <a:lnTo>
                    <a:pt x="190" y="4"/>
                  </a:lnTo>
                  <a:lnTo>
                    <a:pt x="204" y="8"/>
                  </a:lnTo>
                  <a:lnTo>
                    <a:pt x="219" y="12"/>
                  </a:lnTo>
                  <a:lnTo>
                    <a:pt x="233" y="20"/>
                  </a:lnTo>
                  <a:lnTo>
                    <a:pt x="246" y="27"/>
                  </a:lnTo>
                  <a:lnTo>
                    <a:pt x="258" y="37"/>
                  </a:lnTo>
                  <a:lnTo>
                    <a:pt x="271" y="47"/>
                  </a:lnTo>
                  <a:lnTo>
                    <a:pt x="279" y="58"/>
                  </a:lnTo>
                  <a:lnTo>
                    <a:pt x="290" y="70"/>
                  </a:lnTo>
                  <a:lnTo>
                    <a:pt x="298" y="83"/>
                  </a:lnTo>
                  <a:lnTo>
                    <a:pt x="304" y="97"/>
                  </a:lnTo>
                  <a:lnTo>
                    <a:pt x="308" y="112"/>
                  </a:lnTo>
                  <a:lnTo>
                    <a:pt x="312" y="127"/>
                  </a:lnTo>
                  <a:lnTo>
                    <a:pt x="315" y="143"/>
                  </a:lnTo>
                  <a:lnTo>
                    <a:pt x="317" y="158"/>
                  </a:lnTo>
                  <a:lnTo>
                    <a:pt x="317" y="15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07" name="Freeform 47">
              <a:extLst>
                <a:ext uri="{FF2B5EF4-FFF2-40B4-BE49-F238E27FC236}">
                  <a16:creationId xmlns:a16="http://schemas.microsoft.com/office/drawing/2014/main" id="{5617D410-D040-4A0E-A811-3456ED8C1BD4}"/>
                </a:ext>
              </a:extLst>
            </p:cNvPr>
            <p:cNvSpPr/>
            <p:nvPr/>
          </p:nvSpPr>
          <p:spPr bwMode="auto">
            <a:xfrm>
              <a:off x="4114800" y="2008188"/>
              <a:ext cx="882650" cy="762000"/>
            </a:xfrm>
            <a:custGeom>
              <a:avLst/>
              <a:gdLst>
                <a:gd name="T0" fmla="*/ 377 w 556"/>
                <a:gd name="T1" fmla="*/ 0 h 480"/>
                <a:gd name="T2" fmla="*/ 277 w 556"/>
                <a:gd name="T3" fmla="*/ 117 h 480"/>
                <a:gd name="T4" fmla="*/ 179 w 556"/>
                <a:gd name="T5" fmla="*/ 0 h 480"/>
                <a:gd name="T6" fmla="*/ 179 w 556"/>
                <a:gd name="T7" fmla="*/ 0 h 480"/>
                <a:gd name="T8" fmla="*/ 161 w 556"/>
                <a:gd name="T9" fmla="*/ 11 h 480"/>
                <a:gd name="T10" fmla="*/ 142 w 556"/>
                <a:gd name="T11" fmla="*/ 21 h 480"/>
                <a:gd name="T12" fmla="*/ 123 w 556"/>
                <a:gd name="T13" fmla="*/ 34 h 480"/>
                <a:gd name="T14" fmla="*/ 106 w 556"/>
                <a:gd name="T15" fmla="*/ 48 h 480"/>
                <a:gd name="T16" fmla="*/ 92 w 556"/>
                <a:gd name="T17" fmla="*/ 63 h 480"/>
                <a:gd name="T18" fmla="*/ 77 w 556"/>
                <a:gd name="T19" fmla="*/ 82 h 480"/>
                <a:gd name="T20" fmla="*/ 63 w 556"/>
                <a:gd name="T21" fmla="*/ 98 h 480"/>
                <a:gd name="T22" fmla="*/ 50 w 556"/>
                <a:gd name="T23" fmla="*/ 117 h 480"/>
                <a:gd name="T24" fmla="*/ 40 w 556"/>
                <a:gd name="T25" fmla="*/ 138 h 480"/>
                <a:gd name="T26" fmla="*/ 29 w 556"/>
                <a:gd name="T27" fmla="*/ 159 h 480"/>
                <a:gd name="T28" fmla="*/ 21 w 556"/>
                <a:gd name="T29" fmla="*/ 182 h 480"/>
                <a:gd name="T30" fmla="*/ 15 w 556"/>
                <a:gd name="T31" fmla="*/ 205 h 480"/>
                <a:gd name="T32" fmla="*/ 9 w 556"/>
                <a:gd name="T33" fmla="*/ 228 h 480"/>
                <a:gd name="T34" fmla="*/ 4 w 556"/>
                <a:gd name="T35" fmla="*/ 253 h 480"/>
                <a:gd name="T36" fmla="*/ 2 w 556"/>
                <a:gd name="T37" fmla="*/ 278 h 480"/>
                <a:gd name="T38" fmla="*/ 0 w 556"/>
                <a:gd name="T39" fmla="*/ 303 h 480"/>
                <a:gd name="T40" fmla="*/ 0 w 556"/>
                <a:gd name="T41" fmla="*/ 303 h 480"/>
                <a:gd name="T42" fmla="*/ 2 w 556"/>
                <a:gd name="T43" fmla="*/ 330 h 480"/>
                <a:gd name="T44" fmla="*/ 4 w 556"/>
                <a:gd name="T45" fmla="*/ 357 h 480"/>
                <a:gd name="T46" fmla="*/ 4 w 556"/>
                <a:gd name="T47" fmla="*/ 357 h 480"/>
                <a:gd name="T48" fmla="*/ 29 w 556"/>
                <a:gd name="T49" fmla="*/ 384 h 480"/>
                <a:gd name="T50" fmla="*/ 57 w 556"/>
                <a:gd name="T51" fmla="*/ 409 h 480"/>
                <a:gd name="T52" fmla="*/ 88 w 556"/>
                <a:gd name="T53" fmla="*/ 430 h 480"/>
                <a:gd name="T54" fmla="*/ 121 w 556"/>
                <a:gd name="T55" fmla="*/ 446 h 480"/>
                <a:gd name="T56" fmla="*/ 156 w 556"/>
                <a:gd name="T57" fmla="*/ 461 h 480"/>
                <a:gd name="T58" fmla="*/ 196 w 556"/>
                <a:gd name="T59" fmla="*/ 471 h 480"/>
                <a:gd name="T60" fmla="*/ 236 w 556"/>
                <a:gd name="T61" fmla="*/ 478 h 480"/>
                <a:gd name="T62" fmla="*/ 279 w 556"/>
                <a:gd name="T63" fmla="*/ 480 h 480"/>
                <a:gd name="T64" fmla="*/ 279 w 556"/>
                <a:gd name="T65" fmla="*/ 480 h 480"/>
                <a:gd name="T66" fmla="*/ 321 w 556"/>
                <a:gd name="T67" fmla="*/ 478 h 480"/>
                <a:gd name="T68" fmla="*/ 361 w 556"/>
                <a:gd name="T69" fmla="*/ 471 h 480"/>
                <a:gd name="T70" fmla="*/ 400 w 556"/>
                <a:gd name="T71" fmla="*/ 461 h 480"/>
                <a:gd name="T72" fmla="*/ 436 w 556"/>
                <a:gd name="T73" fmla="*/ 446 h 480"/>
                <a:gd name="T74" fmla="*/ 471 w 556"/>
                <a:gd name="T75" fmla="*/ 430 h 480"/>
                <a:gd name="T76" fmla="*/ 500 w 556"/>
                <a:gd name="T77" fmla="*/ 409 h 480"/>
                <a:gd name="T78" fmla="*/ 529 w 556"/>
                <a:gd name="T79" fmla="*/ 384 h 480"/>
                <a:gd name="T80" fmla="*/ 552 w 556"/>
                <a:gd name="T81" fmla="*/ 357 h 480"/>
                <a:gd name="T82" fmla="*/ 552 w 556"/>
                <a:gd name="T83" fmla="*/ 357 h 480"/>
                <a:gd name="T84" fmla="*/ 556 w 556"/>
                <a:gd name="T85" fmla="*/ 330 h 480"/>
                <a:gd name="T86" fmla="*/ 556 w 556"/>
                <a:gd name="T87" fmla="*/ 303 h 480"/>
                <a:gd name="T88" fmla="*/ 556 w 556"/>
                <a:gd name="T89" fmla="*/ 303 h 480"/>
                <a:gd name="T90" fmla="*/ 556 w 556"/>
                <a:gd name="T91" fmla="*/ 278 h 480"/>
                <a:gd name="T92" fmla="*/ 552 w 556"/>
                <a:gd name="T93" fmla="*/ 253 h 480"/>
                <a:gd name="T94" fmla="*/ 548 w 556"/>
                <a:gd name="T95" fmla="*/ 228 h 480"/>
                <a:gd name="T96" fmla="*/ 544 w 556"/>
                <a:gd name="T97" fmla="*/ 203 h 480"/>
                <a:gd name="T98" fmla="*/ 536 w 556"/>
                <a:gd name="T99" fmla="*/ 180 h 480"/>
                <a:gd name="T100" fmla="*/ 527 w 556"/>
                <a:gd name="T101" fmla="*/ 159 h 480"/>
                <a:gd name="T102" fmla="*/ 517 w 556"/>
                <a:gd name="T103" fmla="*/ 138 h 480"/>
                <a:gd name="T104" fmla="*/ 506 w 556"/>
                <a:gd name="T105" fmla="*/ 117 h 480"/>
                <a:gd name="T106" fmla="*/ 494 w 556"/>
                <a:gd name="T107" fmla="*/ 98 h 480"/>
                <a:gd name="T108" fmla="*/ 479 w 556"/>
                <a:gd name="T109" fmla="*/ 80 h 480"/>
                <a:gd name="T110" fmla="*/ 465 w 556"/>
                <a:gd name="T111" fmla="*/ 63 h 480"/>
                <a:gd name="T112" fmla="*/ 450 w 556"/>
                <a:gd name="T113" fmla="*/ 48 h 480"/>
                <a:gd name="T114" fmla="*/ 434 w 556"/>
                <a:gd name="T115" fmla="*/ 34 h 480"/>
                <a:gd name="T116" fmla="*/ 415 w 556"/>
                <a:gd name="T117" fmla="*/ 21 h 480"/>
                <a:gd name="T118" fmla="*/ 396 w 556"/>
                <a:gd name="T119" fmla="*/ 11 h 480"/>
                <a:gd name="T120" fmla="*/ 377 w 556"/>
                <a:gd name="T121" fmla="*/ 0 h 480"/>
                <a:gd name="T122" fmla="*/ 377 w 556"/>
                <a:gd name="T123" fmla="*/ 0 h 4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556" h="480">
                  <a:moveTo>
                    <a:pt x="377" y="0"/>
                  </a:moveTo>
                  <a:lnTo>
                    <a:pt x="277" y="117"/>
                  </a:lnTo>
                  <a:lnTo>
                    <a:pt x="179" y="0"/>
                  </a:lnTo>
                  <a:lnTo>
                    <a:pt x="179" y="0"/>
                  </a:lnTo>
                  <a:lnTo>
                    <a:pt x="161" y="11"/>
                  </a:lnTo>
                  <a:lnTo>
                    <a:pt x="142" y="21"/>
                  </a:lnTo>
                  <a:lnTo>
                    <a:pt x="123" y="34"/>
                  </a:lnTo>
                  <a:lnTo>
                    <a:pt x="106" y="48"/>
                  </a:lnTo>
                  <a:lnTo>
                    <a:pt x="92" y="63"/>
                  </a:lnTo>
                  <a:lnTo>
                    <a:pt x="77" y="82"/>
                  </a:lnTo>
                  <a:lnTo>
                    <a:pt x="63" y="98"/>
                  </a:lnTo>
                  <a:lnTo>
                    <a:pt x="50" y="117"/>
                  </a:lnTo>
                  <a:lnTo>
                    <a:pt x="40" y="138"/>
                  </a:lnTo>
                  <a:lnTo>
                    <a:pt x="29" y="159"/>
                  </a:lnTo>
                  <a:lnTo>
                    <a:pt x="21" y="182"/>
                  </a:lnTo>
                  <a:lnTo>
                    <a:pt x="15" y="205"/>
                  </a:lnTo>
                  <a:lnTo>
                    <a:pt x="9" y="228"/>
                  </a:lnTo>
                  <a:lnTo>
                    <a:pt x="4" y="253"/>
                  </a:lnTo>
                  <a:lnTo>
                    <a:pt x="2" y="278"/>
                  </a:lnTo>
                  <a:lnTo>
                    <a:pt x="0" y="303"/>
                  </a:lnTo>
                  <a:lnTo>
                    <a:pt x="0" y="303"/>
                  </a:lnTo>
                  <a:lnTo>
                    <a:pt x="2" y="330"/>
                  </a:lnTo>
                  <a:lnTo>
                    <a:pt x="4" y="357"/>
                  </a:lnTo>
                  <a:lnTo>
                    <a:pt x="4" y="357"/>
                  </a:lnTo>
                  <a:lnTo>
                    <a:pt x="29" y="384"/>
                  </a:lnTo>
                  <a:lnTo>
                    <a:pt x="57" y="409"/>
                  </a:lnTo>
                  <a:lnTo>
                    <a:pt x="88" y="430"/>
                  </a:lnTo>
                  <a:lnTo>
                    <a:pt x="121" y="446"/>
                  </a:lnTo>
                  <a:lnTo>
                    <a:pt x="156" y="461"/>
                  </a:lnTo>
                  <a:lnTo>
                    <a:pt x="196" y="471"/>
                  </a:lnTo>
                  <a:lnTo>
                    <a:pt x="236" y="478"/>
                  </a:lnTo>
                  <a:lnTo>
                    <a:pt x="279" y="480"/>
                  </a:lnTo>
                  <a:lnTo>
                    <a:pt x="279" y="480"/>
                  </a:lnTo>
                  <a:lnTo>
                    <a:pt x="321" y="478"/>
                  </a:lnTo>
                  <a:lnTo>
                    <a:pt x="361" y="471"/>
                  </a:lnTo>
                  <a:lnTo>
                    <a:pt x="400" y="461"/>
                  </a:lnTo>
                  <a:lnTo>
                    <a:pt x="436" y="446"/>
                  </a:lnTo>
                  <a:lnTo>
                    <a:pt x="471" y="430"/>
                  </a:lnTo>
                  <a:lnTo>
                    <a:pt x="500" y="409"/>
                  </a:lnTo>
                  <a:lnTo>
                    <a:pt x="529" y="384"/>
                  </a:lnTo>
                  <a:lnTo>
                    <a:pt x="552" y="357"/>
                  </a:lnTo>
                  <a:lnTo>
                    <a:pt x="552" y="357"/>
                  </a:lnTo>
                  <a:lnTo>
                    <a:pt x="556" y="330"/>
                  </a:lnTo>
                  <a:lnTo>
                    <a:pt x="556" y="303"/>
                  </a:lnTo>
                  <a:lnTo>
                    <a:pt x="556" y="303"/>
                  </a:lnTo>
                  <a:lnTo>
                    <a:pt x="556" y="278"/>
                  </a:lnTo>
                  <a:lnTo>
                    <a:pt x="552" y="253"/>
                  </a:lnTo>
                  <a:lnTo>
                    <a:pt x="548" y="228"/>
                  </a:lnTo>
                  <a:lnTo>
                    <a:pt x="544" y="203"/>
                  </a:lnTo>
                  <a:lnTo>
                    <a:pt x="536" y="180"/>
                  </a:lnTo>
                  <a:lnTo>
                    <a:pt x="527" y="159"/>
                  </a:lnTo>
                  <a:lnTo>
                    <a:pt x="517" y="138"/>
                  </a:lnTo>
                  <a:lnTo>
                    <a:pt x="506" y="117"/>
                  </a:lnTo>
                  <a:lnTo>
                    <a:pt x="494" y="98"/>
                  </a:lnTo>
                  <a:lnTo>
                    <a:pt x="479" y="80"/>
                  </a:lnTo>
                  <a:lnTo>
                    <a:pt x="465" y="63"/>
                  </a:lnTo>
                  <a:lnTo>
                    <a:pt x="450" y="48"/>
                  </a:lnTo>
                  <a:lnTo>
                    <a:pt x="434" y="34"/>
                  </a:lnTo>
                  <a:lnTo>
                    <a:pt x="415" y="21"/>
                  </a:lnTo>
                  <a:lnTo>
                    <a:pt x="396" y="11"/>
                  </a:lnTo>
                  <a:lnTo>
                    <a:pt x="377" y="0"/>
                  </a:lnTo>
                  <a:lnTo>
                    <a:pt x="37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08" name="Freeform 48">
              <a:extLst>
                <a:ext uri="{FF2B5EF4-FFF2-40B4-BE49-F238E27FC236}">
                  <a16:creationId xmlns:a16="http://schemas.microsoft.com/office/drawing/2014/main" id="{A9E2F595-395C-4D1F-863D-446B807EBD14}"/>
                </a:ext>
              </a:extLst>
            </p:cNvPr>
            <p:cNvSpPr/>
            <p:nvPr/>
          </p:nvSpPr>
          <p:spPr bwMode="auto">
            <a:xfrm>
              <a:off x="4789488" y="1296988"/>
              <a:ext cx="457200" cy="463550"/>
            </a:xfrm>
            <a:custGeom>
              <a:avLst/>
              <a:gdLst>
                <a:gd name="T0" fmla="*/ 140 w 288"/>
                <a:gd name="T1" fmla="*/ 0 h 292"/>
                <a:gd name="T2" fmla="*/ 140 w 288"/>
                <a:gd name="T3" fmla="*/ 0 h 292"/>
                <a:gd name="T4" fmla="*/ 115 w 288"/>
                <a:gd name="T5" fmla="*/ 3 h 292"/>
                <a:gd name="T6" fmla="*/ 92 w 288"/>
                <a:gd name="T7" fmla="*/ 7 h 292"/>
                <a:gd name="T8" fmla="*/ 71 w 288"/>
                <a:gd name="T9" fmla="*/ 17 h 292"/>
                <a:gd name="T10" fmla="*/ 50 w 288"/>
                <a:gd name="T11" fmla="*/ 30 h 292"/>
                <a:gd name="T12" fmla="*/ 34 w 288"/>
                <a:gd name="T13" fmla="*/ 46 h 292"/>
                <a:gd name="T14" fmla="*/ 19 w 288"/>
                <a:gd name="T15" fmla="*/ 65 h 292"/>
                <a:gd name="T16" fmla="*/ 9 w 288"/>
                <a:gd name="T17" fmla="*/ 86 h 292"/>
                <a:gd name="T18" fmla="*/ 0 w 288"/>
                <a:gd name="T19" fmla="*/ 109 h 292"/>
                <a:gd name="T20" fmla="*/ 0 w 288"/>
                <a:gd name="T21" fmla="*/ 109 h 292"/>
                <a:gd name="T22" fmla="*/ 15 w 288"/>
                <a:gd name="T23" fmla="*/ 123 h 292"/>
                <a:gd name="T24" fmla="*/ 27 w 288"/>
                <a:gd name="T25" fmla="*/ 140 h 292"/>
                <a:gd name="T26" fmla="*/ 38 w 288"/>
                <a:gd name="T27" fmla="*/ 159 h 292"/>
                <a:gd name="T28" fmla="*/ 48 w 288"/>
                <a:gd name="T29" fmla="*/ 178 h 292"/>
                <a:gd name="T30" fmla="*/ 54 w 288"/>
                <a:gd name="T31" fmla="*/ 196 h 292"/>
                <a:gd name="T32" fmla="*/ 61 w 288"/>
                <a:gd name="T33" fmla="*/ 217 h 292"/>
                <a:gd name="T34" fmla="*/ 65 w 288"/>
                <a:gd name="T35" fmla="*/ 240 h 292"/>
                <a:gd name="T36" fmla="*/ 65 w 288"/>
                <a:gd name="T37" fmla="*/ 261 h 292"/>
                <a:gd name="T38" fmla="*/ 65 w 288"/>
                <a:gd name="T39" fmla="*/ 261 h 292"/>
                <a:gd name="T40" fmla="*/ 65 w 288"/>
                <a:gd name="T41" fmla="*/ 271 h 292"/>
                <a:gd name="T42" fmla="*/ 65 w 288"/>
                <a:gd name="T43" fmla="*/ 271 h 292"/>
                <a:gd name="T44" fmla="*/ 81 w 288"/>
                <a:gd name="T45" fmla="*/ 280 h 292"/>
                <a:gd name="T46" fmla="*/ 100 w 288"/>
                <a:gd name="T47" fmla="*/ 286 h 292"/>
                <a:gd name="T48" fmla="*/ 119 w 288"/>
                <a:gd name="T49" fmla="*/ 290 h 292"/>
                <a:gd name="T50" fmla="*/ 140 w 288"/>
                <a:gd name="T51" fmla="*/ 292 h 292"/>
                <a:gd name="T52" fmla="*/ 140 w 288"/>
                <a:gd name="T53" fmla="*/ 292 h 292"/>
                <a:gd name="T54" fmla="*/ 154 w 288"/>
                <a:gd name="T55" fmla="*/ 292 h 292"/>
                <a:gd name="T56" fmla="*/ 169 w 288"/>
                <a:gd name="T57" fmla="*/ 290 h 292"/>
                <a:gd name="T58" fmla="*/ 184 w 288"/>
                <a:gd name="T59" fmla="*/ 286 h 292"/>
                <a:gd name="T60" fmla="*/ 198 w 288"/>
                <a:gd name="T61" fmla="*/ 282 h 292"/>
                <a:gd name="T62" fmla="*/ 211 w 288"/>
                <a:gd name="T63" fmla="*/ 275 h 292"/>
                <a:gd name="T64" fmla="*/ 223 w 288"/>
                <a:gd name="T65" fmla="*/ 267 h 292"/>
                <a:gd name="T66" fmla="*/ 234 w 288"/>
                <a:gd name="T67" fmla="*/ 259 h 292"/>
                <a:gd name="T68" fmla="*/ 244 w 288"/>
                <a:gd name="T69" fmla="*/ 250 h 292"/>
                <a:gd name="T70" fmla="*/ 254 w 288"/>
                <a:gd name="T71" fmla="*/ 240 h 292"/>
                <a:gd name="T72" fmla="*/ 263 w 288"/>
                <a:gd name="T73" fmla="*/ 228 h 292"/>
                <a:gd name="T74" fmla="*/ 269 w 288"/>
                <a:gd name="T75" fmla="*/ 215 h 292"/>
                <a:gd name="T76" fmla="*/ 275 w 288"/>
                <a:gd name="T77" fmla="*/ 203 h 292"/>
                <a:gd name="T78" fmla="*/ 279 w 288"/>
                <a:gd name="T79" fmla="*/ 190 h 292"/>
                <a:gd name="T80" fmla="*/ 284 w 288"/>
                <a:gd name="T81" fmla="*/ 175 h 292"/>
                <a:gd name="T82" fmla="*/ 286 w 288"/>
                <a:gd name="T83" fmla="*/ 161 h 292"/>
                <a:gd name="T84" fmla="*/ 288 w 288"/>
                <a:gd name="T85" fmla="*/ 146 h 292"/>
                <a:gd name="T86" fmla="*/ 288 w 288"/>
                <a:gd name="T87" fmla="*/ 146 h 292"/>
                <a:gd name="T88" fmla="*/ 286 w 288"/>
                <a:gd name="T89" fmla="*/ 132 h 292"/>
                <a:gd name="T90" fmla="*/ 284 w 288"/>
                <a:gd name="T91" fmla="*/ 117 h 292"/>
                <a:gd name="T92" fmla="*/ 279 w 288"/>
                <a:gd name="T93" fmla="*/ 103 h 292"/>
                <a:gd name="T94" fmla="*/ 275 w 288"/>
                <a:gd name="T95" fmla="*/ 90 h 292"/>
                <a:gd name="T96" fmla="*/ 269 w 288"/>
                <a:gd name="T97" fmla="*/ 75 h 292"/>
                <a:gd name="T98" fmla="*/ 263 w 288"/>
                <a:gd name="T99" fmla="*/ 65 h 292"/>
                <a:gd name="T100" fmla="*/ 254 w 288"/>
                <a:gd name="T101" fmla="*/ 53 h 292"/>
                <a:gd name="T102" fmla="*/ 244 w 288"/>
                <a:gd name="T103" fmla="*/ 42 h 292"/>
                <a:gd name="T104" fmla="*/ 234 w 288"/>
                <a:gd name="T105" fmla="*/ 34 h 292"/>
                <a:gd name="T106" fmla="*/ 223 w 288"/>
                <a:gd name="T107" fmla="*/ 25 h 292"/>
                <a:gd name="T108" fmla="*/ 211 w 288"/>
                <a:gd name="T109" fmla="*/ 17 h 292"/>
                <a:gd name="T110" fmla="*/ 198 w 288"/>
                <a:gd name="T111" fmla="*/ 11 h 292"/>
                <a:gd name="T112" fmla="*/ 184 w 288"/>
                <a:gd name="T113" fmla="*/ 7 h 292"/>
                <a:gd name="T114" fmla="*/ 169 w 288"/>
                <a:gd name="T115" fmla="*/ 3 h 292"/>
                <a:gd name="T116" fmla="*/ 154 w 288"/>
                <a:gd name="T117" fmla="*/ 0 h 292"/>
                <a:gd name="T118" fmla="*/ 140 w 288"/>
                <a:gd name="T119" fmla="*/ 0 h 292"/>
                <a:gd name="T120" fmla="*/ 140 w 288"/>
                <a:gd name="T121" fmla="*/ 0 h 2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288" h="292">
                  <a:moveTo>
                    <a:pt x="140" y="0"/>
                  </a:moveTo>
                  <a:lnTo>
                    <a:pt x="140" y="0"/>
                  </a:lnTo>
                  <a:lnTo>
                    <a:pt x="115" y="3"/>
                  </a:lnTo>
                  <a:lnTo>
                    <a:pt x="92" y="7"/>
                  </a:lnTo>
                  <a:lnTo>
                    <a:pt x="71" y="17"/>
                  </a:lnTo>
                  <a:lnTo>
                    <a:pt x="50" y="30"/>
                  </a:lnTo>
                  <a:lnTo>
                    <a:pt x="34" y="46"/>
                  </a:lnTo>
                  <a:lnTo>
                    <a:pt x="19" y="65"/>
                  </a:lnTo>
                  <a:lnTo>
                    <a:pt x="9" y="86"/>
                  </a:lnTo>
                  <a:lnTo>
                    <a:pt x="0" y="109"/>
                  </a:lnTo>
                  <a:lnTo>
                    <a:pt x="0" y="109"/>
                  </a:lnTo>
                  <a:lnTo>
                    <a:pt x="15" y="123"/>
                  </a:lnTo>
                  <a:lnTo>
                    <a:pt x="27" y="140"/>
                  </a:lnTo>
                  <a:lnTo>
                    <a:pt x="38" y="159"/>
                  </a:lnTo>
                  <a:lnTo>
                    <a:pt x="48" y="178"/>
                  </a:lnTo>
                  <a:lnTo>
                    <a:pt x="54" y="196"/>
                  </a:lnTo>
                  <a:lnTo>
                    <a:pt x="61" y="217"/>
                  </a:lnTo>
                  <a:lnTo>
                    <a:pt x="65" y="240"/>
                  </a:lnTo>
                  <a:lnTo>
                    <a:pt x="65" y="261"/>
                  </a:lnTo>
                  <a:lnTo>
                    <a:pt x="65" y="261"/>
                  </a:lnTo>
                  <a:lnTo>
                    <a:pt x="65" y="271"/>
                  </a:lnTo>
                  <a:lnTo>
                    <a:pt x="65" y="271"/>
                  </a:lnTo>
                  <a:lnTo>
                    <a:pt x="81" y="280"/>
                  </a:lnTo>
                  <a:lnTo>
                    <a:pt x="100" y="286"/>
                  </a:lnTo>
                  <a:lnTo>
                    <a:pt x="119" y="290"/>
                  </a:lnTo>
                  <a:lnTo>
                    <a:pt x="140" y="292"/>
                  </a:lnTo>
                  <a:lnTo>
                    <a:pt x="140" y="292"/>
                  </a:lnTo>
                  <a:lnTo>
                    <a:pt x="154" y="292"/>
                  </a:lnTo>
                  <a:lnTo>
                    <a:pt x="169" y="290"/>
                  </a:lnTo>
                  <a:lnTo>
                    <a:pt x="184" y="286"/>
                  </a:lnTo>
                  <a:lnTo>
                    <a:pt x="198" y="282"/>
                  </a:lnTo>
                  <a:lnTo>
                    <a:pt x="211" y="275"/>
                  </a:lnTo>
                  <a:lnTo>
                    <a:pt x="223" y="267"/>
                  </a:lnTo>
                  <a:lnTo>
                    <a:pt x="234" y="259"/>
                  </a:lnTo>
                  <a:lnTo>
                    <a:pt x="244" y="250"/>
                  </a:lnTo>
                  <a:lnTo>
                    <a:pt x="254" y="240"/>
                  </a:lnTo>
                  <a:lnTo>
                    <a:pt x="263" y="228"/>
                  </a:lnTo>
                  <a:lnTo>
                    <a:pt x="269" y="215"/>
                  </a:lnTo>
                  <a:lnTo>
                    <a:pt x="275" y="203"/>
                  </a:lnTo>
                  <a:lnTo>
                    <a:pt x="279" y="190"/>
                  </a:lnTo>
                  <a:lnTo>
                    <a:pt x="284" y="175"/>
                  </a:lnTo>
                  <a:lnTo>
                    <a:pt x="286" y="161"/>
                  </a:lnTo>
                  <a:lnTo>
                    <a:pt x="288" y="146"/>
                  </a:lnTo>
                  <a:lnTo>
                    <a:pt x="288" y="146"/>
                  </a:lnTo>
                  <a:lnTo>
                    <a:pt x="286" y="132"/>
                  </a:lnTo>
                  <a:lnTo>
                    <a:pt x="284" y="117"/>
                  </a:lnTo>
                  <a:lnTo>
                    <a:pt x="279" y="103"/>
                  </a:lnTo>
                  <a:lnTo>
                    <a:pt x="275" y="90"/>
                  </a:lnTo>
                  <a:lnTo>
                    <a:pt x="269" y="75"/>
                  </a:lnTo>
                  <a:lnTo>
                    <a:pt x="263" y="65"/>
                  </a:lnTo>
                  <a:lnTo>
                    <a:pt x="254" y="53"/>
                  </a:lnTo>
                  <a:lnTo>
                    <a:pt x="244" y="42"/>
                  </a:lnTo>
                  <a:lnTo>
                    <a:pt x="234" y="34"/>
                  </a:lnTo>
                  <a:lnTo>
                    <a:pt x="223" y="25"/>
                  </a:lnTo>
                  <a:lnTo>
                    <a:pt x="211" y="17"/>
                  </a:lnTo>
                  <a:lnTo>
                    <a:pt x="198" y="11"/>
                  </a:lnTo>
                  <a:lnTo>
                    <a:pt x="184" y="7"/>
                  </a:lnTo>
                  <a:lnTo>
                    <a:pt x="169" y="3"/>
                  </a:lnTo>
                  <a:lnTo>
                    <a:pt x="154" y="0"/>
                  </a:lnTo>
                  <a:lnTo>
                    <a:pt x="140" y="0"/>
                  </a:lnTo>
                  <a:lnTo>
                    <a:pt x="14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09" name="Freeform 49">
              <a:extLst>
                <a:ext uri="{FF2B5EF4-FFF2-40B4-BE49-F238E27FC236}">
                  <a16:creationId xmlns:a16="http://schemas.microsoft.com/office/drawing/2014/main" id="{56C10DE5-1B8C-4E68-B6E6-350AA17291C0}"/>
                </a:ext>
              </a:extLst>
            </p:cNvPr>
            <p:cNvSpPr/>
            <p:nvPr/>
          </p:nvSpPr>
          <p:spPr bwMode="auto">
            <a:xfrm>
              <a:off x="3848100" y="1296988"/>
              <a:ext cx="458787" cy="463550"/>
            </a:xfrm>
            <a:custGeom>
              <a:avLst/>
              <a:gdLst>
                <a:gd name="T0" fmla="*/ 231 w 289"/>
                <a:gd name="T1" fmla="*/ 261 h 292"/>
                <a:gd name="T2" fmla="*/ 231 w 289"/>
                <a:gd name="T3" fmla="*/ 261 h 292"/>
                <a:gd name="T4" fmla="*/ 233 w 289"/>
                <a:gd name="T5" fmla="*/ 240 h 292"/>
                <a:gd name="T6" fmla="*/ 235 w 289"/>
                <a:gd name="T7" fmla="*/ 221 h 292"/>
                <a:gd name="T8" fmla="*/ 241 w 289"/>
                <a:gd name="T9" fmla="*/ 200 h 292"/>
                <a:gd name="T10" fmla="*/ 247 w 289"/>
                <a:gd name="T11" fmla="*/ 182 h 292"/>
                <a:gd name="T12" fmla="*/ 256 w 289"/>
                <a:gd name="T13" fmla="*/ 163 h 292"/>
                <a:gd name="T14" fmla="*/ 266 w 289"/>
                <a:gd name="T15" fmla="*/ 146 h 292"/>
                <a:gd name="T16" fmla="*/ 277 w 289"/>
                <a:gd name="T17" fmla="*/ 132 h 292"/>
                <a:gd name="T18" fmla="*/ 289 w 289"/>
                <a:gd name="T19" fmla="*/ 115 h 292"/>
                <a:gd name="T20" fmla="*/ 289 w 289"/>
                <a:gd name="T21" fmla="*/ 115 h 292"/>
                <a:gd name="T22" fmla="*/ 283 w 289"/>
                <a:gd name="T23" fmla="*/ 92 h 292"/>
                <a:gd name="T24" fmla="*/ 272 w 289"/>
                <a:gd name="T25" fmla="*/ 69 h 292"/>
                <a:gd name="T26" fmla="*/ 258 w 289"/>
                <a:gd name="T27" fmla="*/ 50 h 292"/>
                <a:gd name="T28" fmla="*/ 239 w 289"/>
                <a:gd name="T29" fmla="*/ 34 h 292"/>
                <a:gd name="T30" fmla="*/ 218 w 289"/>
                <a:gd name="T31" fmla="*/ 19 h 292"/>
                <a:gd name="T32" fmla="*/ 197 w 289"/>
                <a:gd name="T33" fmla="*/ 9 h 292"/>
                <a:gd name="T34" fmla="*/ 172 w 289"/>
                <a:gd name="T35" fmla="*/ 3 h 292"/>
                <a:gd name="T36" fmla="*/ 147 w 289"/>
                <a:gd name="T37" fmla="*/ 0 h 292"/>
                <a:gd name="T38" fmla="*/ 147 w 289"/>
                <a:gd name="T39" fmla="*/ 0 h 292"/>
                <a:gd name="T40" fmla="*/ 131 w 289"/>
                <a:gd name="T41" fmla="*/ 0 h 292"/>
                <a:gd name="T42" fmla="*/ 116 w 289"/>
                <a:gd name="T43" fmla="*/ 3 h 292"/>
                <a:gd name="T44" fmla="*/ 104 w 289"/>
                <a:gd name="T45" fmla="*/ 7 h 292"/>
                <a:gd name="T46" fmla="*/ 89 w 289"/>
                <a:gd name="T47" fmla="*/ 11 h 292"/>
                <a:gd name="T48" fmla="*/ 77 w 289"/>
                <a:gd name="T49" fmla="*/ 17 h 292"/>
                <a:gd name="T50" fmla="*/ 64 w 289"/>
                <a:gd name="T51" fmla="*/ 25 h 292"/>
                <a:gd name="T52" fmla="*/ 54 w 289"/>
                <a:gd name="T53" fmla="*/ 34 h 292"/>
                <a:gd name="T54" fmla="*/ 43 w 289"/>
                <a:gd name="T55" fmla="*/ 42 h 292"/>
                <a:gd name="T56" fmla="*/ 33 w 289"/>
                <a:gd name="T57" fmla="*/ 53 h 292"/>
                <a:gd name="T58" fmla="*/ 25 w 289"/>
                <a:gd name="T59" fmla="*/ 65 h 292"/>
                <a:gd name="T60" fmla="*/ 18 w 289"/>
                <a:gd name="T61" fmla="*/ 75 h 292"/>
                <a:gd name="T62" fmla="*/ 12 w 289"/>
                <a:gd name="T63" fmla="*/ 90 h 292"/>
                <a:gd name="T64" fmla="*/ 6 w 289"/>
                <a:gd name="T65" fmla="*/ 103 h 292"/>
                <a:gd name="T66" fmla="*/ 4 w 289"/>
                <a:gd name="T67" fmla="*/ 117 h 292"/>
                <a:gd name="T68" fmla="*/ 2 w 289"/>
                <a:gd name="T69" fmla="*/ 132 h 292"/>
                <a:gd name="T70" fmla="*/ 0 w 289"/>
                <a:gd name="T71" fmla="*/ 146 h 292"/>
                <a:gd name="T72" fmla="*/ 0 w 289"/>
                <a:gd name="T73" fmla="*/ 146 h 292"/>
                <a:gd name="T74" fmla="*/ 2 w 289"/>
                <a:gd name="T75" fmla="*/ 161 h 292"/>
                <a:gd name="T76" fmla="*/ 4 w 289"/>
                <a:gd name="T77" fmla="*/ 175 h 292"/>
                <a:gd name="T78" fmla="*/ 6 w 289"/>
                <a:gd name="T79" fmla="*/ 190 h 292"/>
                <a:gd name="T80" fmla="*/ 12 w 289"/>
                <a:gd name="T81" fmla="*/ 203 h 292"/>
                <a:gd name="T82" fmla="*/ 18 w 289"/>
                <a:gd name="T83" fmla="*/ 215 h 292"/>
                <a:gd name="T84" fmla="*/ 25 w 289"/>
                <a:gd name="T85" fmla="*/ 228 h 292"/>
                <a:gd name="T86" fmla="*/ 33 w 289"/>
                <a:gd name="T87" fmla="*/ 240 h 292"/>
                <a:gd name="T88" fmla="*/ 43 w 289"/>
                <a:gd name="T89" fmla="*/ 250 h 292"/>
                <a:gd name="T90" fmla="*/ 54 w 289"/>
                <a:gd name="T91" fmla="*/ 259 h 292"/>
                <a:gd name="T92" fmla="*/ 64 w 289"/>
                <a:gd name="T93" fmla="*/ 267 h 292"/>
                <a:gd name="T94" fmla="*/ 77 w 289"/>
                <a:gd name="T95" fmla="*/ 275 h 292"/>
                <a:gd name="T96" fmla="*/ 89 w 289"/>
                <a:gd name="T97" fmla="*/ 282 h 292"/>
                <a:gd name="T98" fmla="*/ 104 w 289"/>
                <a:gd name="T99" fmla="*/ 286 h 292"/>
                <a:gd name="T100" fmla="*/ 116 w 289"/>
                <a:gd name="T101" fmla="*/ 290 h 292"/>
                <a:gd name="T102" fmla="*/ 131 w 289"/>
                <a:gd name="T103" fmla="*/ 292 h 292"/>
                <a:gd name="T104" fmla="*/ 147 w 289"/>
                <a:gd name="T105" fmla="*/ 292 h 292"/>
                <a:gd name="T106" fmla="*/ 147 w 289"/>
                <a:gd name="T107" fmla="*/ 292 h 292"/>
                <a:gd name="T108" fmla="*/ 170 w 289"/>
                <a:gd name="T109" fmla="*/ 290 h 292"/>
                <a:gd name="T110" fmla="*/ 191 w 289"/>
                <a:gd name="T111" fmla="*/ 286 h 292"/>
                <a:gd name="T112" fmla="*/ 212 w 289"/>
                <a:gd name="T113" fmla="*/ 275 h 292"/>
                <a:gd name="T114" fmla="*/ 233 w 289"/>
                <a:gd name="T115" fmla="*/ 265 h 292"/>
                <a:gd name="T116" fmla="*/ 233 w 289"/>
                <a:gd name="T117" fmla="*/ 265 h 292"/>
                <a:gd name="T118" fmla="*/ 231 w 289"/>
                <a:gd name="T119" fmla="*/ 261 h 292"/>
                <a:gd name="T120" fmla="*/ 231 w 289"/>
                <a:gd name="T121" fmla="*/ 261 h 2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289" h="292">
                  <a:moveTo>
                    <a:pt x="231" y="261"/>
                  </a:moveTo>
                  <a:lnTo>
                    <a:pt x="231" y="261"/>
                  </a:lnTo>
                  <a:lnTo>
                    <a:pt x="233" y="240"/>
                  </a:lnTo>
                  <a:lnTo>
                    <a:pt x="235" y="221"/>
                  </a:lnTo>
                  <a:lnTo>
                    <a:pt x="241" y="200"/>
                  </a:lnTo>
                  <a:lnTo>
                    <a:pt x="247" y="182"/>
                  </a:lnTo>
                  <a:lnTo>
                    <a:pt x="256" y="163"/>
                  </a:lnTo>
                  <a:lnTo>
                    <a:pt x="266" y="146"/>
                  </a:lnTo>
                  <a:lnTo>
                    <a:pt x="277" y="132"/>
                  </a:lnTo>
                  <a:lnTo>
                    <a:pt x="289" y="115"/>
                  </a:lnTo>
                  <a:lnTo>
                    <a:pt x="289" y="115"/>
                  </a:lnTo>
                  <a:lnTo>
                    <a:pt x="283" y="92"/>
                  </a:lnTo>
                  <a:lnTo>
                    <a:pt x="272" y="69"/>
                  </a:lnTo>
                  <a:lnTo>
                    <a:pt x="258" y="50"/>
                  </a:lnTo>
                  <a:lnTo>
                    <a:pt x="239" y="34"/>
                  </a:lnTo>
                  <a:lnTo>
                    <a:pt x="218" y="19"/>
                  </a:lnTo>
                  <a:lnTo>
                    <a:pt x="197" y="9"/>
                  </a:lnTo>
                  <a:lnTo>
                    <a:pt x="172" y="3"/>
                  </a:lnTo>
                  <a:lnTo>
                    <a:pt x="147" y="0"/>
                  </a:lnTo>
                  <a:lnTo>
                    <a:pt x="147" y="0"/>
                  </a:lnTo>
                  <a:lnTo>
                    <a:pt x="131" y="0"/>
                  </a:lnTo>
                  <a:lnTo>
                    <a:pt x="116" y="3"/>
                  </a:lnTo>
                  <a:lnTo>
                    <a:pt x="104" y="7"/>
                  </a:lnTo>
                  <a:lnTo>
                    <a:pt x="89" y="11"/>
                  </a:lnTo>
                  <a:lnTo>
                    <a:pt x="77" y="17"/>
                  </a:lnTo>
                  <a:lnTo>
                    <a:pt x="64" y="25"/>
                  </a:lnTo>
                  <a:lnTo>
                    <a:pt x="54" y="34"/>
                  </a:lnTo>
                  <a:lnTo>
                    <a:pt x="43" y="42"/>
                  </a:lnTo>
                  <a:lnTo>
                    <a:pt x="33" y="53"/>
                  </a:lnTo>
                  <a:lnTo>
                    <a:pt x="25" y="65"/>
                  </a:lnTo>
                  <a:lnTo>
                    <a:pt x="18" y="75"/>
                  </a:lnTo>
                  <a:lnTo>
                    <a:pt x="12" y="90"/>
                  </a:lnTo>
                  <a:lnTo>
                    <a:pt x="6" y="103"/>
                  </a:lnTo>
                  <a:lnTo>
                    <a:pt x="4" y="117"/>
                  </a:lnTo>
                  <a:lnTo>
                    <a:pt x="2" y="132"/>
                  </a:lnTo>
                  <a:lnTo>
                    <a:pt x="0" y="146"/>
                  </a:lnTo>
                  <a:lnTo>
                    <a:pt x="0" y="146"/>
                  </a:lnTo>
                  <a:lnTo>
                    <a:pt x="2" y="161"/>
                  </a:lnTo>
                  <a:lnTo>
                    <a:pt x="4" y="175"/>
                  </a:lnTo>
                  <a:lnTo>
                    <a:pt x="6" y="190"/>
                  </a:lnTo>
                  <a:lnTo>
                    <a:pt x="12" y="203"/>
                  </a:lnTo>
                  <a:lnTo>
                    <a:pt x="18" y="215"/>
                  </a:lnTo>
                  <a:lnTo>
                    <a:pt x="25" y="228"/>
                  </a:lnTo>
                  <a:lnTo>
                    <a:pt x="33" y="240"/>
                  </a:lnTo>
                  <a:lnTo>
                    <a:pt x="43" y="250"/>
                  </a:lnTo>
                  <a:lnTo>
                    <a:pt x="54" y="259"/>
                  </a:lnTo>
                  <a:lnTo>
                    <a:pt x="64" y="267"/>
                  </a:lnTo>
                  <a:lnTo>
                    <a:pt x="77" y="275"/>
                  </a:lnTo>
                  <a:lnTo>
                    <a:pt x="89" y="282"/>
                  </a:lnTo>
                  <a:lnTo>
                    <a:pt x="104" y="286"/>
                  </a:lnTo>
                  <a:lnTo>
                    <a:pt x="116" y="290"/>
                  </a:lnTo>
                  <a:lnTo>
                    <a:pt x="131" y="292"/>
                  </a:lnTo>
                  <a:lnTo>
                    <a:pt x="147" y="292"/>
                  </a:lnTo>
                  <a:lnTo>
                    <a:pt x="147" y="292"/>
                  </a:lnTo>
                  <a:lnTo>
                    <a:pt x="170" y="290"/>
                  </a:lnTo>
                  <a:lnTo>
                    <a:pt x="191" y="286"/>
                  </a:lnTo>
                  <a:lnTo>
                    <a:pt x="212" y="275"/>
                  </a:lnTo>
                  <a:lnTo>
                    <a:pt x="233" y="265"/>
                  </a:lnTo>
                  <a:lnTo>
                    <a:pt x="233" y="265"/>
                  </a:lnTo>
                  <a:lnTo>
                    <a:pt x="231" y="261"/>
                  </a:lnTo>
                  <a:lnTo>
                    <a:pt x="231" y="26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10" name="Freeform 50">
              <a:extLst>
                <a:ext uri="{FF2B5EF4-FFF2-40B4-BE49-F238E27FC236}">
                  <a16:creationId xmlns:a16="http://schemas.microsoft.com/office/drawing/2014/main" id="{FE5B9ED3-AC3E-456A-B9E0-7B367B994947}"/>
                </a:ext>
              </a:extLst>
            </p:cNvPr>
            <p:cNvSpPr/>
            <p:nvPr/>
          </p:nvSpPr>
          <p:spPr bwMode="auto">
            <a:xfrm>
              <a:off x="4792663" y="1803400"/>
              <a:ext cx="631825" cy="701675"/>
            </a:xfrm>
            <a:custGeom>
              <a:avLst/>
              <a:gdLst>
                <a:gd name="T0" fmla="*/ 232 w 398"/>
                <a:gd name="T1" fmla="*/ 0 h 442"/>
                <a:gd name="T2" fmla="*/ 140 w 398"/>
                <a:gd name="T3" fmla="*/ 109 h 442"/>
                <a:gd name="T4" fmla="*/ 52 w 398"/>
                <a:gd name="T5" fmla="*/ 6 h 442"/>
                <a:gd name="T6" fmla="*/ 52 w 398"/>
                <a:gd name="T7" fmla="*/ 6 h 442"/>
                <a:gd name="T8" fmla="*/ 44 w 398"/>
                <a:gd name="T9" fmla="*/ 31 h 442"/>
                <a:gd name="T10" fmla="*/ 32 w 398"/>
                <a:gd name="T11" fmla="*/ 54 h 442"/>
                <a:gd name="T12" fmla="*/ 17 w 398"/>
                <a:gd name="T13" fmla="*/ 75 h 442"/>
                <a:gd name="T14" fmla="*/ 0 w 398"/>
                <a:gd name="T15" fmla="*/ 94 h 442"/>
                <a:gd name="T16" fmla="*/ 0 w 398"/>
                <a:gd name="T17" fmla="*/ 94 h 442"/>
                <a:gd name="T18" fmla="*/ 21 w 398"/>
                <a:gd name="T19" fmla="*/ 106 h 442"/>
                <a:gd name="T20" fmla="*/ 40 w 398"/>
                <a:gd name="T21" fmla="*/ 121 h 442"/>
                <a:gd name="T22" fmla="*/ 59 w 398"/>
                <a:gd name="T23" fmla="*/ 136 h 442"/>
                <a:gd name="T24" fmla="*/ 77 w 398"/>
                <a:gd name="T25" fmla="*/ 152 h 442"/>
                <a:gd name="T26" fmla="*/ 92 w 398"/>
                <a:gd name="T27" fmla="*/ 171 h 442"/>
                <a:gd name="T28" fmla="*/ 109 w 398"/>
                <a:gd name="T29" fmla="*/ 190 h 442"/>
                <a:gd name="T30" fmla="*/ 121 w 398"/>
                <a:gd name="T31" fmla="*/ 211 h 442"/>
                <a:gd name="T32" fmla="*/ 134 w 398"/>
                <a:gd name="T33" fmla="*/ 232 h 442"/>
                <a:gd name="T34" fmla="*/ 146 w 398"/>
                <a:gd name="T35" fmla="*/ 254 h 442"/>
                <a:gd name="T36" fmla="*/ 157 w 398"/>
                <a:gd name="T37" fmla="*/ 277 h 442"/>
                <a:gd name="T38" fmla="*/ 165 w 398"/>
                <a:gd name="T39" fmla="*/ 300 h 442"/>
                <a:gd name="T40" fmla="*/ 171 w 398"/>
                <a:gd name="T41" fmla="*/ 325 h 442"/>
                <a:gd name="T42" fmla="*/ 177 w 398"/>
                <a:gd name="T43" fmla="*/ 352 h 442"/>
                <a:gd name="T44" fmla="*/ 182 w 398"/>
                <a:gd name="T45" fmla="*/ 377 h 442"/>
                <a:gd name="T46" fmla="*/ 184 w 398"/>
                <a:gd name="T47" fmla="*/ 404 h 442"/>
                <a:gd name="T48" fmla="*/ 184 w 398"/>
                <a:gd name="T49" fmla="*/ 432 h 442"/>
                <a:gd name="T50" fmla="*/ 184 w 398"/>
                <a:gd name="T51" fmla="*/ 432 h 442"/>
                <a:gd name="T52" fmla="*/ 184 w 398"/>
                <a:gd name="T53" fmla="*/ 442 h 442"/>
                <a:gd name="T54" fmla="*/ 184 w 398"/>
                <a:gd name="T55" fmla="*/ 442 h 442"/>
                <a:gd name="T56" fmla="*/ 217 w 398"/>
                <a:gd name="T57" fmla="*/ 436 h 442"/>
                <a:gd name="T58" fmla="*/ 246 w 398"/>
                <a:gd name="T59" fmla="*/ 427 h 442"/>
                <a:gd name="T60" fmla="*/ 277 w 398"/>
                <a:gd name="T61" fmla="*/ 417 h 442"/>
                <a:gd name="T62" fmla="*/ 304 w 398"/>
                <a:gd name="T63" fmla="*/ 404 h 442"/>
                <a:gd name="T64" fmla="*/ 329 w 398"/>
                <a:gd name="T65" fmla="*/ 388 h 442"/>
                <a:gd name="T66" fmla="*/ 352 w 398"/>
                <a:gd name="T67" fmla="*/ 371 h 442"/>
                <a:gd name="T68" fmla="*/ 375 w 398"/>
                <a:gd name="T69" fmla="*/ 352 h 442"/>
                <a:gd name="T70" fmla="*/ 394 w 398"/>
                <a:gd name="T71" fmla="*/ 329 h 442"/>
                <a:gd name="T72" fmla="*/ 394 w 398"/>
                <a:gd name="T73" fmla="*/ 329 h 442"/>
                <a:gd name="T74" fmla="*/ 396 w 398"/>
                <a:gd name="T75" fmla="*/ 304 h 442"/>
                <a:gd name="T76" fmla="*/ 398 w 398"/>
                <a:gd name="T77" fmla="*/ 279 h 442"/>
                <a:gd name="T78" fmla="*/ 398 w 398"/>
                <a:gd name="T79" fmla="*/ 279 h 442"/>
                <a:gd name="T80" fmla="*/ 396 w 398"/>
                <a:gd name="T81" fmla="*/ 254 h 442"/>
                <a:gd name="T82" fmla="*/ 394 w 398"/>
                <a:gd name="T83" fmla="*/ 232 h 442"/>
                <a:gd name="T84" fmla="*/ 390 w 398"/>
                <a:gd name="T85" fmla="*/ 209 h 442"/>
                <a:gd name="T86" fmla="*/ 386 w 398"/>
                <a:gd name="T87" fmla="*/ 188 h 442"/>
                <a:gd name="T88" fmla="*/ 377 w 398"/>
                <a:gd name="T89" fmla="*/ 167 h 442"/>
                <a:gd name="T90" fmla="*/ 371 w 398"/>
                <a:gd name="T91" fmla="*/ 146 h 442"/>
                <a:gd name="T92" fmla="*/ 361 w 398"/>
                <a:gd name="T93" fmla="*/ 127 h 442"/>
                <a:gd name="T94" fmla="*/ 350 w 398"/>
                <a:gd name="T95" fmla="*/ 109 h 442"/>
                <a:gd name="T96" fmla="*/ 340 w 398"/>
                <a:gd name="T97" fmla="*/ 90 h 442"/>
                <a:gd name="T98" fmla="*/ 327 w 398"/>
                <a:gd name="T99" fmla="*/ 73 h 442"/>
                <a:gd name="T100" fmla="*/ 313 w 398"/>
                <a:gd name="T101" fmla="*/ 59 h 442"/>
                <a:gd name="T102" fmla="*/ 298 w 398"/>
                <a:gd name="T103" fmla="*/ 44 h 442"/>
                <a:gd name="T104" fmla="*/ 284 w 398"/>
                <a:gd name="T105" fmla="*/ 31 h 442"/>
                <a:gd name="T106" fmla="*/ 267 w 398"/>
                <a:gd name="T107" fmla="*/ 19 h 442"/>
                <a:gd name="T108" fmla="*/ 250 w 398"/>
                <a:gd name="T109" fmla="*/ 9 h 442"/>
                <a:gd name="T110" fmla="*/ 232 w 398"/>
                <a:gd name="T111" fmla="*/ 0 h 442"/>
                <a:gd name="T112" fmla="*/ 232 w 398"/>
                <a:gd name="T113" fmla="*/ 0 h 4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398" h="442">
                  <a:moveTo>
                    <a:pt x="232" y="0"/>
                  </a:moveTo>
                  <a:lnTo>
                    <a:pt x="140" y="109"/>
                  </a:lnTo>
                  <a:lnTo>
                    <a:pt x="52" y="6"/>
                  </a:lnTo>
                  <a:lnTo>
                    <a:pt x="52" y="6"/>
                  </a:lnTo>
                  <a:lnTo>
                    <a:pt x="44" y="31"/>
                  </a:lnTo>
                  <a:lnTo>
                    <a:pt x="32" y="54"/>
                  </a:lnTo>
                  <a:lnTo>
                    <a:pt x="17" y="75"/>
                  </a:lnTo>
                  <a:lnTo>
                    <a:pt x="0" y="94"/>
                  </a:lnTo>
                  <a:lnTo>
                    <a:pt x="0" y="94"/>
                  </a:lnTo>
                  <a:lnTo>
                    <a:pt x="21" y="106"/>
                  </a:lnTo>
                  <a:lnTo>
                    <a:pt x="40" y="121"/>
                  </a:lnTo>
                  <a:lnTo>
                    <a:pt x="59" y="136"/>
                  </a:lnTo>
                  <a:lnTo>
                    <a:pt x="77" y="152"/>
                  </a:lnTo>
                  <a:lnTo>
                    <a:pt x="92" y="171"/>
                  </a:lnTo>
                  <a:lnTo>
                    <a:pt x="109" y="190"/>
                  </a:lnTo>
                  <a:lnTo>
                    <a:pt x="121" y="211"/>
                  </a:lnTo>
                  <a:lnTo>
                    <a:pt x="134" y="232"/>
                  </a:lnTo>
                  <a:lnTo>
                    <a:pt x="146" y="254"/>
                  </a:lnTo>
                  <a:lnTo>
                    <a:pt x="157" y="277"/>
                  </a:lnTo>
                  <a:lnTo>
                    <a:pt x="165" y="300"/>
                  </a:lnTo>
                  <a:lnTo>
                    <a:pt x="171" y="325"/>
                  </a:lnTo>
                  <a:lnTo>
                    <a:pt x="177" y="352"/>
                  </a:lnTo>
                  <a:lnTo>
                    <a:pt x="182" y="377"/>
                  </a:lnTo>
                  <a:lnTo>
                    <a:pt x="184" y="404"/>
                  </a:lnTo>
                  <a:lnTo>
                    <a:pt x="184" y="432"/>
                  </a:lnTo>
                  <a:lnTo>
                    <a:pt x="184" y="432"/>
                  </a:lnTo>
                  <a:lnTo>
                    <a:pt x="184" y="442"/>
                  </a:lnTo>
                  <a:lnTo>
                    <a:pt x="184" y="442"/>
                  </a:lnTo>
                  <a:lnTo>
                    <a:pt x="217" y="436"/>
                  </a:lnTo>
                  <a:lnTo>
                    <a:pt x="246" y="427"/>
                  </a:lnTo>
                  <a:lnTo>
                    <a:pt x="277" y="417"/>
                  </a:lnTo>
                  <a:lnTo>
                    <a:pt x="304" y="404"/>
                  </a:lnTo>
                  <a:lnTo>
                    <a:pt x="329" y="388"/>
                  </a:lnTo>
                  <a:lnTo>
                    <a:pt x="352" y="371"/>
                  </a:lnTo>
                  <a:lnTo>
                    <a:pt x="375" y="352"/>
                  </a:lnTo>
                  <a:lnTo>
                    <a:pt x="394" y="329"/>
                  </a:lnTo>
                  <a:lnTo>
                    <a:pt x="394" y="329"/>
                  </a:lnTo>
                  <a:lnTo>
                    <a:pt x="396" y="304"/>
                  </a:lnTo>
                  <a:lnTo>
                    <a:pt x="398" y="279"/>
                  </a:lnTo>
                  <a:lnTo>
                    <a:pt x="398" y="279"/>
                  </a:lnTo>
                  <a:lnTo>
                    <a:pt x="396" y="254"/>
                  </a:lnTo>
                  <a:lnTo>
                    <a:pt x="394" y="232"/>
                  </a:lnTo>
                  <a:lnTo>
                    <a:pt x="390" y="209"/>
                  </a:lnTo>
                  <a:lnTo>
                    <a:pt x="386" y="188"/>
                  </a:lnTo>
                  <a:lnTo>
                    <a:pt x="377" y="167"/>
                  </a:lnTo>
                  <a:lnTo>
                    <a:pt x="371" y="146"/>
                  </a:lnTo>
                  <a:lnTo>
                    <a:pt x="361" y="127"/>
                  </a:lnTo>
                  <a:lnTo>
                    <a:pt x="350" y="109"/>
                  </a:lnTo>
                  <a:lnTo>
                    <a:pt x="340" y="90"/>
                  </a:lnTo>
                  <a:lnTo>
                    <a:pt x="327" y="73"/>
                  </a:lnTo>
                  <a:lnTo>
                    <a:pt x="313" y="59"/>
                  </a:lnTo>
                  <a:lnTo>
                    <a:pt x="298" y="44"/>
                  </a:lnTo>
                  <a:lnTo>
                    <a:pt x="284" y="31"/>
                  </a:lnTo>
                  <a:lnTo>
                    <a:pt x="267" y="19"/>
                  </a:lnTo>
                  <a:lnTo>
                    <a:pt x="250" y="9"/>
                  </a:lnTo>
                  <a:lnTo>
                    <a:pt x="232" y="0"/>
                  </a:lnTo>
                  <a:lnTo>
                    <a:pt x="232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11" name="Freeform 51">
              <a:extLst>
                <a:ext uri="{FF2B5EF4-FFF2-40B4-BE49-F238E27FC236}">
                  <a16:creationId xmlns:a16="http://schemas.microsoft.com/office/drawing/2014/main" id="{333D3F50-90EF-4242-B4AA-E3D282506CD9}"/>
                </a:ext>
              </a:extLst>
            </p:cNvPr>
            <p:cNvSpPr/>
            <p:nvPr/>
          </p:nvSpPr>
          <p:spPr bwMode="auto">
            <a:xfrm>
              <a:off x="3675063" y="1803400"/>
              <a:ext cx="641350" cy="701675"/>
            </a:xfrm>
            <a:custGeom>
              <a:avLst/>
              <a:gdLst>
                <a:gd name="T0" fmla="*/ 223 w 404"/>
                <a:gd name="T1" fmla="*/ 432 h 442"/>
                <a:gd name="T2" fmla="*/ 223 w 404"/>
                <a:gd name="T3" fmla="*/ 432 h 442"/>
                <a:gd name="T4" fmla="*/ 223 w 404"/>
                <a:gd name="T5" fmla="*/ 404 h 442"/>
                <a:gd name="T6" fmla="*/ 227 w 404"/>
                <a:gd name="T7" fmla="*/ 377 h 442"/>
                <a:gd name="T8" fmla="*/ 231 w 404"/>
                <a:gd name="T9" fmla="*/ 352 h 442"/>
                <a:gd name="T10" fmla="*/ 236 w 404"/>
                <a:gd name="T11" fmla="*/ 327 h 442"/>
                <a:gd name="T12" fmla="*/ 244 w 404"/>
                <a:gd name="T13" fmla="*/ 302 h 442"/>
                <a:gd name="T14" fmla="*/ 252 w 404"/>
                <a:gd name="T15" fmla="*/ 277 h 442"/>
                <a:gd name="T16" fmla="*/ 261 w 404"/>
                <a:gd name="T17" fmla="*/ 254 h 442"/>
                <a:gd name="T18" fmla="*/ 273 w 404"/>
                <a:gd name="T19" fmla="*/ 234 h 442"/>
                <a:gd name="T20" fmla="*/ 286 w 404"/>
                <a:gd name="T21" fmla="*/ 211 h 442"/>
                <a:gd name="T22" fmla="*/ 298 w 404"/>
                <a:gd name="T23" fmla="*/ 192 h 442"/>
                <a:gd name="T24" fmla="*/ 313 w 404"/>
                <a:gd name="T25" fmla="*/ 171 h 442"/>
                <a:gd name="T26" fmla="*/ 329 w 404"/>
                <a:gd name="T27" fmla="*/ 154 h 442"/>
                <a:gd name="T28" fmla="*/ 348 w 404"/>
                <a:gd name="T29" fmla="*/ 138 h 442"/>
                <a:gd name="T30" fmla="*/ 365 w 404"/>
                <a:gd name="T31" fmla="*/ 121 h 442"/>
                <a:gd name="T32" fmla="*/ 386 w 404"/>
                <a:gd name="T33" fmla="*/ 106 h 442"/>
                <a:gd name="T34" fmla="*/ 404 w 404"/>
                <a:gd name="T35" fmla="*/ 94 h 442"/>
                <a:gd name="T36" fmla="*/ 404 w 404"/>
                <a:gd name="T37" fmla="*/ 94 h 442"/>
                <a:gd name="T38" fmla="*/ 388 w 404"/>
                <a:gd name="T39" fmla="*/ 73 h 442"/>
                <a:gd name="T40" fmla="*/ 371 w 404"/>
                <a:gd name="T41" fmla="*/ 52 h 442"/>
                <a:gd name="T42" fmla="*/ 358 w 404"/>
                <a:gd name="T43" fmla="*/ 27 h 442"/>
                <a:gd name="T44" fmla="*/ 348 w 404"/>
                <a:gd name="T45" fmla="*/ 0 h 442"/>
                <a:gd name="T46" fmla="*/ 348 w 404"/>
                <a:gd name="T47" fmla="*/ 0 h 442"/>
                <a:gd name="T48" fmla="*/ 256 w 404"/>
                <a:gd name="T49" fmla="*/ 109 h 442"/>
                <a:gd name="T50" fmla="*/ 165 w 404"/>
                <a:gd name="T51" fmla="*/ 0 h 442"/>
                <a:gd name="T52" fmla="*/ 165 w 404"/>
                <a:gd name="T53" fmla="*/ 0 h 442"/>
                <a:gd name="T54" fmla="*/ 148 w 404"/>
                <a:gd name="T55" fmla="*/ 9 h 442"/>
                <a:gd name="T56" fmla="*/ 129 w 404"/>
                <a:gd name="T57" fmla="*/ 19 h 442"/>
                <a:gd name="T58" fmla="*/ 115 w 404"/>
                <a:gd name="T59" fmla="*/ 31 h 442"/>
                <a:gd name="T60" fmla="*/ 98 w 404"/>
                <a:gd name="T61" fmla="*/ 44 h 442"/>
                <a:gd name="T62" fmla="*/ 84 w 404"/>
                <a:gd name="T63" fmla="*/ 59 h 442"/>
                <a:gd name="T64" fmla="*/ 71 w 404"/>
                <a:gd name="T65" fmla="*/ 73 h 442"/>
                <a:gd name="T66" fmla="*/ 59 w 404"/>
                <a:gd name="T67" fmla="*/ 90 h 442"/>
                <a:gd name="T68" fmla="*/ 46 w 404"/>
                <a:gd name="T69" fmla="*/ 109 h 442"/>
                <a:gd name="T70" fmla="*/ 36 w 404"/>
                <a:gd name="T71" fmla="*/ 127 h 442"/>
                <a:gd name="T72" fmla="*/ 27 w 404"/>
                <a:gd name="T73" fmla="*/ 146 h 442"/>
                <a:gd name="T74" fmla="*/ 19 w 404"/>
                <a:gd name="T75" fmla="*/ 167 h 442"/>
                <a:gd name="T76" fmla="*/ 13 w 404"/>
                <a:gd name="T77" fmla="*/ 188 h 442"/>
                <a:gd name="T78" fmla="*/ 6 w 404"/>
                <a:gd name="T79" fmla="*/ 211 h 442"/>
                <a:gd name="T80" fmla="*/ 4 w 404"/>
                <a:gd name="T81" fmla="*/ 232 h 442"/>
                <a:gd name="T82" fmla="*/ 0 w 404"/>
                <a:gd name="T83" fmla="*/ 254 h 442"/>
                <a:gd name="T84" fmla="*/ 0 w 404"/>
                <a:gd name="T85" fmla="*/ 279 h 442"/>
                <a:gd name="T86" fmla="*/ 0 w 404"/>
                <a:gd name="T87" fmla="*/ 279 h 442"/>
                <a:gd name="T88" fmla="*/ 2 w 404"/>
                <a:gd name="T89" fmla="*/ 304 h 442"/>
                <a:gd name="T90" fmla="*/ 4 w 404"/>
                <a:gd name="T91" fmla="*/ 329 h 442"/>
                <a:gd name="T92" fmla="*/ 4 w 404"/>
                <a:gd name="T93" fmla="*/ 329 h 442"/>
                <a:gd name="T94" fmla="*/ 23 w 404"/>
                <a:gd name="T95" fmla="*/ 352 h 442"/>
                <a:gd name="T96" fmla="*/ 46 w 404"/>
                <a:gd name="T97" fmla="*/ 373 h 442"/>
                <a:gd name="T98" fmla="*/ 71 w 404"/>
                <a:gd name="T99" fmla="*/ 390 h 442"/>
                <a:gd name="T100" fmla="*/ 98 w 404"/>
                <a:gd name="T101" fmla="*/ 407 h 442"/>
                <a:gd name="T102" fmla="*/ 127 w 404"/>
                <a:gd name="T103" fmla="*/ 419 h 442"/>
                <a:gd name="T104" fmla="*/ 159 w 404"/>
                <a:gd name="T105" fmla="*/ 429 h 442"/>
                <a:gd name="T106" fmla="*/ 190 w 404"/>
                <a:gd name="T107" fmla="*/ 438 h 442"/>
                <a:gd name="T108" fmla="*/ 223 w 404"/>
                <a:gd name="T109" fmla="*/ 442 h 442"/>
                <a:gd name="T110" fmla="*/ 223 w 404"/>
                <a:gd name="T111" fmla="*/ 442 h 442"/>
                <a:gd name="T112" fmla="*/ 223 w 404"/>
                <a:gd name="T113" fmla="*/ 432 h 442"/>
                <a:gd name="T114" fmla="*/ 223 w 404"/>
                <a:gd name="T115" fmla="*/ 432 h 4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03" h="442">
                  <a:moveTo>
                    <a:pt x="223" y="432"/>
                  </a:moveTo>
                  <a:lnTo>
                    <a:pt x="223" y="432"/>
                  </a:lnTo>
                  <a:lnTo>
                    <a:pt x="223" y="404"/>
                  </a:lnTo>
                  <a:lnTo>
                    <a:pt x="227" y="377"/>
                  </a:lnTo>
                  <a:lnTo>
                    <a:pt x="231" y="352"/>
                  </a:lnTo>
                  <a:lnTo>
                    <a:pt x="236" y="327"/>
                  </a:lnTo>
                  <a:lnTo>
                    <a:pt x="244" y="302"/>
                  </a:lnTo>
                  <a:lnTo>
                    <a:pt x="252" y="277"/>
                  </a:lnTo>
                  <a:lnTo>
                    <a:pt x="261" y="254"/>
                  </a:lnTo>
                  <a:lnTo>
                    <a:pt x="273" y="234"/>
                  </a:lnTo>
                  <a:lnTo>
                    <a:pt x="286" y="211"/>
                  </a:lnTo>
                  <a:lnTo>
                    <a:pt x="298" y="192"/>
                  </a:lnTo>
                  <a:lnTo>
                    <a:pt x="313" y="171"/>
                  </a:lnTo>
                  <a:lnTo>
                    <a:pt x="329" y="154"/>
                  </a:lnTo>
                  <a:lnTo>
                    <a:pt x="348" y="138"/>
                  </a:lnTo>
                  <a:lnTo>
                    <a:pt x="365" y="121"/>
                  </a:lnTo>
                  <a:lnTo>
                    <a:pt x="386" y="106"/>
                  </a:lnTo>
                  <a:lnTo>
                    <a:pt x="404" y="94"/>
                  </a:lnTo>
                  <a:lnTo>
                    <a:pt x="404" y="94"/>
                  </a:lnTo>
                  <a:lnTo>
                    <a:pt x="388" y="73"/>
                  </a:lnTo>
                  <a:lnTo>
                    <a:pt x="371" y="52"/>
                  </a:lnTo>
                  <a:lnTo>
                    <a:pt x="358" y="27"/>
                  </a:lnTo>
                  <a:lnTo>
                    <a:pt x="348" y="0"/>
                  </a:lnTo>
                  <a:lnTo>
                    <a:pt x="348" y="0"/>
                  </a:lnTo>
                  <a:lnTo>
                    <a:pt x="256" y="109"/>
                  </a:lnTo>
                  <a:lnTo>
                    <a:pt x="165" y="0"/>
                  </a:lnTo>
                  <a:lnTo>
                    <a:pt x="165" y="0"/>
                  </a:lnTo>
                  <a:lnTo>
                    <a:pt x="148" y="9"/>
                  </a:lnTo>
                  <a:lnTo>
                    <a:pt x="129" y="19"/>
                  </a:lnTo>
                  <a:lnTo>
                    <a:pt x="115" y="31"/>
                  </a:lnTo>
                  <a:lnTo>
                    <a:pt x="98" y="44"/>
                  </a:lnTo>
                  <a:lnTo>
                    <a:pt x="84" y="59"/>
                  </a:lnTo>
                  <a:lnTo>
                    <a:pt x="71" y="73"/>
                  </a:lnTo>
                  <a:lnTo>
                    <a:pt x="59" y="90"/>
                  </a:lnTo>
                  <a:lnTo>
                    <a:pt x="46" y="109"/>
                  </a:lnTo>
                  <a:lnTo>
                    <a:pt x="36" y="127"/>
                  </a:lnTo>
                  <a:lnTo>
                    <a:pt x="27" y="146"/>
                  </a:lnTo>
                  <a:lnTo>
                    <a:pt x="19" y="167"/>
                  </a:lnTo>
                  <a:lnTo>
                    <a:pt x="13" y="188"/>
                  </a:lnTo>
                  <a:lnTo>
                    <a:pt x="6" y="211"/>
                  </a:lnTo>
                  <a:lnTo>
                    <a:pt x="4" y="232"/>
                  </a:lnTo>
                  <a:lnTo>
                    <a:pt x="0" y="254"/>
                  </a:lnTo>
                  <a:lnTo>
                    <a:pt x="0" y="279"/>
                  </a:lnTo>
                  <a:lnTo>
                    <a:pt x="0" y="279"/>
                  </a:lnTo>
                  <a:lnTo>
                    <a:pt x="2" y="304"/>
                  </a:lnTo>
                  <a:lnTo>
                    <a:pt x="4" y="329"/>
                  </a:lnTo>
                  <a:lnTo>
                    <a:pt x="4" y="329"/>
                  </a:lnTo>
                  <a:lnTo>
                    <a:pt x="23" y="352"/>
                  </a:lnTo>
                  <a:lnTo>
                    <a:pt x="46" y="373"/>
                  </a:lnTo>
                  <a:lnTo>
                    <a:pt x="71" y="390"/>
                  </a:lnTo>
                  <a:lnTo>
                    <a:pt x="98" y="407"/>
                  </a:lnTo>
                  <a:lnTo>
                    <a:pt x="127" y="419"/>
                  </a:lnTo>
                  <a:lnTo>
                    <a:pt x="159" y="429"/>
                  </a:lnTo>
                  <a:lnTo>
                    <a:pt x="190" y="438"/>
                  </a:lnTo>
                  <a:lnTo>
                    <a:pt x="223" y="442"/>
                  </a:lnTo>
                  <a:lnTo>
                    <a:pt x="223" y="442"/>
                  </a:lnTo>
                  <a:lnTo>
                    <a:pt x="223" y="432"/>
                  </a:lnTo>
                  <a:lnTo>
                    <a:pt x="223" y="4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60" name="Title 1">
            <a:extLst>
              <a:ext uri="{FF2B5EF4-FFF2-40B4-BE49-F238E27FC236}">
                <a16:creationId xmlns:a16="http://schemas.microsoft.com/office/drawing/2014/main" id="{2F9E7F17-5929-40EC-B791-CB3530C09E6A}"/>
              </a:ext>
            </a:extLst>
          </p:cNvPr>
          <p:cNvSpPr txBox="1"/>
          <p:nvPr/>
        </p:nvSpPr>
        <p:spPr>
          <a:xfrm>
            <a:off x="-882024" y="44506"/>
            <a:ext cx="6827865" cy="538065"/>
          </a:xfrm>
          <a:prstGeom prst="rect">
            <a:avLst/>
          </a:prstGeom>
        </p:spPr>
        <p:txBody>
          <a:bodyPr/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微软雅黑" pitchFamily="34" charset="-122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9pPr>
          </a:lstStyle>
          <a:p>
            <a:r>
              <a:rPr lang="en-US" altLang="zh-CN" sz="2800">
                <a:solidFill>
                  <a:schemeClr val="bg1"/>
                </a:solidFill>
              </a:rPr>
              <a:t>Company development timeline</a:t>
            </a:r>
            <a:endParaRPr lang="en-US" sz="280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15941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:p159="http://schemas.microsoft.com/office/powerpoint/2015/09/main" xmlns:p15="http://schemas.microsoft.com/office/powerpoint/2012/main" xmlns:a14="http://schemas.microsoft.com/office/drawing/2010/main" xmlns="">
      <p:transition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7C5D8DE-A5F2-49D8-B51F-5FE56257EE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PE"/>
          </a:p>
        </p:txBody>
      </p:sp>
      <p:grpSp>
        <p:nvGrpSpPr>
          <p:cNvPr id="3" name="组合 11">
            <a:extLst>
              <a:ext uri="{FF2B5EF4-FFF2-40B4-BE49-F238E27FC236}">
                <a16:creationId xmlns:a16="http://schemas.microsoft.com/office/drawing/2014/main" id="{F0170B14-B68B-462E-845D-AD46A526ADA5}"/>
              </a:ext>
            </a:extLst>
          </p:cNvPr>
          <p:cNvGrpSpPr/>
          <p:nvPr/>
        </p:nvGrpSpPr>
        <p:grpSpPr>
          <a:xfrm>
            <a:off x="539356" y="1381136"/>
            <a:ext cx="8065292" cy="2641052"/>
            <a:chOff x="539356" y="1381136"/>
            <a:chExt cx="8065292" cy="2641052"/>
          </a:xfrm>
        </p:grpSpPr>
        <p:sp>
          <p:nvSpPr>
            <p:cNvPr id="4" name="i$liḋe-Rectangle: Rounded Corners 1">
              <a:extLst>
                <a:ext uri="{FF2B5EF4-FFF2-40B4-BE49-F238E27FC236}">
                  <a16:creationId xmlns:a16="http://schemas.microsoft.com/office/drawing/2014/main" id="{185ED06D-182E-4A79-9F64-DC462E677DC3}"/>
                </a:ext>
              </a:extLst>
            </p:cNvPr>
            <p:cNvSpPr/>
            <p:nvPr/>
          </p:nvSpPr>
          <p:spPr>
            <a:xfrm>
              <a:off x="539356" y="1507048"/>
              <a:ext cx="8065292" cy="1125629"/>
            </a:xfrm>
            <a:prstGeom prst="roundRect">
              <a:avLst>
                <a:gd name="adj" fmla="val 50000"/>
              </a:avLst>
            </a:prstGeom>
            <a:solidFill>
              <a:srgbClr val="0070C0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11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5" name="i$liḋe-Rectangle: Rounded Corners 2">
              <a:extLst>
                <a:ext uri="{FF2B5EF4-FFF2-40B4-BE49-F238E27FC236}">
                  <a16:creationId xmlns:a16="http://schemas.microsoft.com/office/drawing/2014/main" id="{324AFEE3-F8A3-4536-95D2-EC92E113FB85}"/>
                </a:ext>
              </a:extLst>
            </p:cNvPr>
            <p:cNvSpPr/>
            <p:nvPr/>
          </p:nvSpPr>
          <p:spPr>
            <a:xfrm>
              <a:off x="1290982" y="1381136"/>
              <a:ext cx="1549105" cy="304699"/>
            </a:xfrm>
            <a:prstGeom prst="roundRect">
              <a:avLst>
                <a:gd name="adj" fmla="val 50000"/>
              </a:avLst>
            </a:prstGeom>
            <a:solidFill>
              <a:schemeClr val="accent1"/>
            </a:solidFill>
            <a:ln>
              <a:solidFill>
                <a:schemeClr val="bg1"/>
              </a:solidFill>
            </a:ln>
          </p:spPr>
          <p:txBody>
            <a:bodyPr wrap="none" lIns="72000" tIns="0" rIns="72000" bIns="0" anchor="ctr" anchorCtr="0">
              <a:normAutofit fontScale="92500" lnSpcReduction="20000"/>
            </a:bodyPr>
            <a:lstStyle/>
            <a:p>
              <a:pPr lvl="0" algn="ctr"/>
              <a:r>
                <a:rPr lang="en-US" altLang="zh-CN" b="1">
                  <a:solidFill>
                    <a:srgbClr val="FFFFFF"/>
                  </a:solidFill>
                </a:rPr>
                <a:t>Title text preset</a:t>
              </a:r>
              <a:endParaRPr lang="zh-CN" altLang="en-US" b="1">
                <a:solidFill>
                  <a:srgbClr val="FFFFFF"/>
                </a:solidFill>
              </a:endParaRPr>
            </a:p>
          </p:txBody>
        </p:sp>
        <p:sp>
          <p:nvSpPr>
            <p:cNvPr id="6" name="i$liḋe-Rectangle 3">
              <a:extLst>
                <a:ext uri="{FF2B5EF4-FFF2-40B4-BE49-F238E27FC236}">
                  <a16:creationId xmlns:a16="http://schemas.microsoft.com/office/drawing/2014/main" id="{429050C1-0944-449F-B6D6-500C5BACD9D4}"/>
                </a:ext>
              </a:extLst>
            </p:cNvPr>
            <p:cNvSpPr/>
            <p:nvPr/>
          </p:nvSpPr>
          <p:spPr>
            <a:xfrm>
              <a:off x="847928" y="1869776"/>
              <a:ext cx="3687498" cy="411219"/>
            </a:xfrm>
            <a:prstGeom prst="rect">
              <a:avLst/>
            </a:prstGeom>
          </p:spPr>
          <p:txBody>
            <a:bodyPr wrap="square" lIns="0" tIns="0" rIns="0" bIns="0">
              <a:normAutofit fontScale="70000" lnSpcReduction="20000"/>
            </a:bodyPr>
            <a:lstStyle/>
            <a:p>
              <a:pPr lvl="0">
                <a:lnSpc>
                  <a:spcPct val="120000"/>
                </a:lnSpc>
              </a:pPr>
              <a:r>
                <a:rPr lang="en-US" altLang="zh-CN" sz="1100">
                  <a:solidFill>
                    <a:srgbClr val="FFFFFF"/>
                  </a:solidFill>
                </a:rPr>
                <a:t>This part of the content as a text typesetting placeholder display(Recommended theme font)</a:t>
              </a:r>
              <a:br>
                <a:rPr lang="zh-CN" altLang="en-US" sz="1100">
                  <a:solidFill>
                    <a:srgbClr val="FFFFFF"/>
                  </a:solidFill>
                </a:rPr>
              </a:br>
              <a:r>
                <a:rPr lang="en-US" altLang="zh-CN" sz="1100">
                  <a:solidFill>
                    <a:srgbClr val="FFFFFF"/>
                  </a:solidFill>
                </a:rPr>
                <a:t>If you need to change, please adjust it under the (Set Shape Format) menu (text option)</a:t>
              </a:r>
              <a:endParaRPr lang="zh-CN" altLang="en-US" sz="1100">
                <a:solidFill>
                  <a:srgbClr val="FFFFFF"/>
                </a:solidFill>
              </a:endParaRPr>
            </a:p>
          </p:txBody>
        </p:sp>
        <p:sp>
          <p:nvSpPr>
            <p:cNvPr id="7" name="i$liḋe-Rectangle: Rounded Corners 4">
              <a:extLst>
                <a:ext uri="{FF2B5EF4-FFF2-40B4-BE49-F238E27FC236}">
                  <a16:creationId xmlns:a16="http://schemas.microsoft.com/office/drawing/2014/main" id="{7DFD07D3-D6C7-4344-89DE-379800DAD400}"/>
                </a:ext>
              </a:extLst>
            </p:cNvPr>
            <p:cNvSpPr/>
            <p:nvPr/>
          </p:nvSpPr>
          <p:spPr>
            <a:xfrm>
              <a:off x="539356" y="2896559"/>
              <a:ext cx="8065292" cy="1125629"/>
            </a:xfrm>
            <a:prstGeom prst="roundRect">
              <a:avLst>
                <a:gd name="adj" fmla="val 50000"/>
              </a:avLst>
            </a:prstGeom>
            <a:solidFill>
              <a:schemeClr val="accent2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11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8" name="i$liḋe-Rectangle 5">
              <a:extLst>
                <a:ext uri="{FF2B5EF4-FFF2-40B4-BE49-F238E27FC236}">
                  <a16:creationId xmlns:a16="http://schemas.microsoft.com/office/drawing/2014/main" id="{501205C5-3654-4F65-9C5F-4BEE1D48EBEA}"/>
                </a:ext>
              </a:extLst>
            </p:cNvPr>
            <p:cNvSpPr/>
            <p:nvPr/>
          </p:nvSpPr>
          <p:spPr>
            <a:xfrm>
              <a:off x="847928" y="3214109"/>
              <a:ext cx="3687498" cy="411219"/>
            </a:xfrm>
            <a:prstGeom prst="rect">
              <a:avLst/>
            </a:prstGeom>
          </p:spPr>
          <p:txBody>
            <a:bodyPr wrap="square" lIns="0" tIns="0" rIns="0" bIns="0">
              <a:normAutofit fontScale="70000" lnSpcReduction="20000"/>
            </a:bodyPr>
            <a:lstStyle/>
            <a:p>
              <a:pPr lvl="0">
                <a:lnSpc>
                  <a:spcPct val="120000"/>
                </a:lnSpc>
              </a:pPr>
              <a:r>
                <a:rPr lang="en-US" altLang="zh-CN" sz="1100">
                  <a:solidFill>
                    <a:srgbClr val="FFFFFF"/>
                  </a:solidFill>
                </a:rPr>
                <a:t>This part of the content as a text typesetting placeholder display(Recommended theme font)</a:t>
              </a:r>
              <a:br>
                <a:rPr lang="zh-CN" altLang="en-US" sz="1100">
                  <a:solidFill>
                    <a:srgbClr val="FFFFFF"/>
                  </a:solidFill>
                </a:rPr>
              </a:br>
              <a:r>
                <a:rPr lang="en-US" altLang="zh-CN" sz="1100">
                  <a:solidFill>
                    <a:srgbClr val="FFFFFF"/>
                  </a:solidFill>
                </a:rPr>
                <a:t>If you need to change, please adjust it under the (Set Shape Format) menu (text option)</a:t>
              </a:r>
              <a:endParaRPr lang="zh-CN" altLang="en-US" sz="1100">
                <a:solidFill>
                  <a:srgbClr val="FFFFFF"/>
                </a:solidFill>
              </a:endParaRPr>
            </a:p>
          </p:txBody>
        </p:sp>
        <p:sp>
          <p:nvSpPr>
            <p:cNvPr id="9" name="i$liḋe-Rectangle: Rounded Corners 6">
              <a:extLst>
                <a:ext uri="{FF2B5EF4-FFF2-40B4-BE49-F238E27FC236}">
                  <a16:creationId xmlns:a16="http://schemas.microsoft.com/office/drawing/2014/main" id="{F4D46EBE-1612-46C0-B622-27B2EC0E859C}"/>
                </a:ext>
              </a:extLst>
            </p:cNvPr>
            <p:cNvSpPr/>
            <p:nvPr/>
          </p:nvSpPr>
          <p:spPr>
            <a:xfrm>
              <a:off x="1290982" y="2744210"/>
              <a:ext cx="1549105" cy="304699"/>
            </a:xfrm>
            <a:prstGeom prst="roundRect">
              <a:avLst>
                <a:gd name="adj" fmla="val 50000"/>
              </a:avLst>
            </a:prstGeom>
            <a:solidFill>
              <a:schemeClr val="accent2"/>
            </a:solidFill>
            <a:ln>
              <a:solidFill>
                <a:schemeClr val="bg1"/>
              </a:solidFill>
            </a:ln>
          </p:spPr>
          <p:txBody>
            <a:bodyPr wrap="none" lIns="72000" tIns="0" rIns="72000" bIns="0" anchor="ctr" anchorCtr="0">
              <a:normAutofit fontScale="92500" lnSpcReduction="20000"/>
            </a:bodyPr>
            <a:lstStyle/>
            <a:p>
              <a:pPr lvl="0" algn="ctr"/>
              <a:r>
                <a:rPr lang="en-US" altLang="zh-CN" b="1">
                  <a:solidFill>
                    <a:srgbClr val="FFFFFF"/>
                  </a:solidFill>
                </a:rPr>
                <a:t>Title text preset</a:t>
              </a:r>
              <a:endParaRPr lang="zh-CN" altLang="en-US" b="1">
                <a:solidFill>
                  <a:srgbClr val="FFFFFF"/>
                </a:solidFill>
              </a:endParaRPr>
            </a:p>
          </p:txBody>
        </p:sp>
      </p:grpSp>
      <p:pic>
        <p:nvPicPr>
          <p:cNvPr id="11" name="Imagen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68280" y="489399"/>
            <a:ext cx="2060430" cy="45096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90820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:p159="http://schemas.microsoft.com/office/powerpoint/2015/09/main" xmlns:p15="http://schemas.microsoft.com/office/powerpoint/2012/main" xmlns:a14="http://schemas.microsoft.com/office/drawing/2010/main" xmlns="">
      <p:transition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24"/>
          <p:cNvGrpSpPr/>
          <p:nvPr/>
        </p:nvGrpSpPr>
        <p:grpSpPr>
          <a:xfrm>
            <a:off x="3070564" y="924567"/>
            <a:ext cx="2750753" cy="772288"/>
            <a:chOff x="4094085" y="1232756"/>
            <a:chExt cx="3667671" cy="1029717"/>
          </a:xfrm>
        </p:grpSpPr>
        <p:sp>
          <p:nvSpPr>
            <p:cNvPr id="13" name="TextBox 22"/>
            <p:cNvSpPr txBox="1"/>
            <p:nvPr/>
          </p:nvSpPr>
          <p:spPr>
            <a:xfrm>
              <a:off x="4094085" y="1232756"/>
              <a:ext cx="3667671" cy="246221"/>
            </a:xfrm>
            <a:prstGeom prst="rect">
              <a:avLst/>
            </a:prstGeom>
            <a:noFill/>
          </p:spPr>
          <p:txBody>
            <a:bodyPr wrap="none" lIns="0" tIns="0" rIns="0" bIns="0">
              <a:normAutofit fontScale="85000" lnSpcReduction="20000"/>
            </a:bodyPr>
            <a:lstStyle/>
            <a:p>
              <a:r>
                <a:rPr lang="en-US" altLang="zh-CN" sz="1600" b="1">
                  <a:solidFill>
                    <a:schemeClr val="accent2"/>
                  </a:solidFill>
                </a:rPr>
                <a:t>Title text preset</a:t>
              </a:r>
              <a:endParaRPr lang="zh-CN" altLang="en-US" sz="1600" b="1">
                <a:solidFill>
                  <a:schemeClr val="accent2"/>
                </a:solidFill>
              </a:endParaRPr>
            </a:p>
          </p:txBody>
        </p:sp>
        <p:sp>
          <p:nvSpPr>
            <p:cNvPr id="14" name="Rectangle 23"/>
            <p:cNvSpPr/>
            <p:nvPr/>
          </p:nvSpPr>
          <p:spPr>
            <a:xfrm>
              <a:off x="4094085" y="1478976"/>
              <a:ext cx="3667671" cy="783497"/>
            </a:xfrm>
            <a:prstGeom prst="rect">
              <a:avLst/>
            </a:prstGeom>
          </p:spPr>
          <p:txBody>
            <a:bodyPr wrap="square" lIns="0" tIns="0" rIns="0" bIns="0" anchor="t" anchorCtr="0">
              <a:normAutofit fontScale="85000" lnSpcReduction="20000"/>
            </a:bodyPr>
            <a:lstStyle/>
            <a:p>
              <a:pPr>
                <a:lnSpc>
                  <a:spcPct val="120000"/>
                </a:lnSpc>
              </a:pPr>
              <a:r>
                <a:rPr lang="en-US" altLang="zh-CN" sz="1100"/>
                <a:t>This part of the content as a text typesetting placeholder display(Recommended theme font)</a:t>
              </a:r>
              <a:br>
                <a:rPr lang="zh-CN" altLang="en-US" sz="1100"/>
              </a:br>
              <a:r>
                <a:rPr lang="en-US" altLang="zh-CN" sz="1100"/>
                <a:t>If you need to change, please adjust it under the (Set Shape Format) menu (text option)</a:t>
              </a:r>
              <a:endParaRPr lang="zh-CN" altLang="en-US" sz="1100"/>
            </a:p>
          </p:txBody>
        </p:sp>
      </p:grpSp>
      <p:grpSp>
        <p:nvGrpSpPr>
          <p:cNvPr id="6" name="Group 25"/>
          <p:cNvGrpSpPr/>
          <p:nvPr/>
        </p:nvGrpSpPr>
        <p:grpSpPr>
          <a:xfrm>
            <a:off x="5060207" y="2305636"/>
            <a:ext cx="2750753" cy="772288"/>
            <a:chOff x="4094085" y="1232756"/>
            <a:chExt cx="3667671" cy="1029717"/>
          </a:xfrm>
        </p:grpSpPr>
        <p:sp>
          <p:nvSpPr>
            <p:cNvPr id="11" name="TextBox 26"/>
            <p:cNvSpPr txBox="1"/>
            <p:nvPr/>
          </p:nvSpPr>
          <p:spPr>
            <a:xfrm>
              <a:off x="4094085" y="1232756"/>
              <a:ext cx="3667671" cy="246221"/>
            </a:xfrm>
            <a:prstGeom prst="rect">
              <a:avLst/>
            </a:prstGeom>
            <a:noFill/>
          </p:spPr>
          <p:txBody>
            <a:bodyPr wrap="none" lIns="0" tIns="0" rIns="0" bIns="0">
              <a:normAutofit fontScale="85000" lnSpcReduction="20000"/>
            </a:bodyPr>
            <a:lstStyle/>
            <a:p>
              <a:r>
                <a:rPr lang="en-US" altLang="zh-CN" sz="1600" b="1">
                  <a:solidFill>
                    <a:schemeClr val="accent4">
                      <a:lumMod val="100000"/>
                    </a:schemeClr>
                  </a:solidFill>
                </a:rPr>
                <a:t>Title text preset</a:t>
              </a:r>
              <a:endParaRPr lang="zh-CN" altLang="en-US" sz="1600" b="1">
                <a:solidFill>
                  <a:schemeClr val="accent4">
                    <a:lumMod val="100000"/>
                  </a:schemeClr>
                </a:solidFill>
              </a:endParaRPr>
            </a:p>
          </p:txBody>
        </p:sp>
        <p:sp>
          <p:nvSpPr>
            <p:cNvPr id="12" name="Rectangle 27"/>
            <p:cNvSpPr/>
            <p:nvPr/>
          </p:nvSpPr>
          <p:spPr>
            <a:xfrm>
              <a:off x="4094085" y="1478976"/>
              <a:ext cx="3667671" cy="783497"/>
            </a:xfrm>
            <a:prstGeom prst="rect">
              <a:avLst/>
            </a:prstGeom>
          </p:spPr>
          <p:txBody>
            <a:bodyPr wrap="square" lIns="0" tIns="0" rIns="0" bIns="0" anchor="t" anchorCtr="0">
              <a:normAutofit fontScale="85000" lnSpcReduction="20000"/>
            </a:bodyPr>
            <a:lstStyle/>
            <a:p>
              <a:pPr>
                <a:lnSpc>
                  <a:spcPct val="120000"/>
                </a:lnSpc>
              </a:pPr>
              <a:r>
                <a:rPr lang="en-US" altLang="zh-CN" sz="1100"/>
                <a:t>This part of the content as a text typesetting placeholder display(Recommended theme font)</a:t>
              </a:r>
              <a:br>
                <a:rPr lang="zh-CN" altLang="en-US" sz="1100"/>
              </a:br>
              <a:r>
                <a:rPr lang="en-US" altLang="zh-CN" sz="1100"/>
                <a:t>If you need to change, please adjust it under the (Set Shape Format) menu (text option)</a:t>
              </a:r>
              <a:endParaRPr lang="zh-CN" altLang="en-US" sz="1100"/>
            </a:p>
          </p:txBody>
        </p:sp>
      </p:grpSp>
      <p:grpSp>
        <p:nvGrpSpPr>
          <p:cNvPr id="7" name="Group 28"/>
          <p:cNvGrpSpPr/>
          <p:nvPr/>
        </p:nvGrpSpPr>
        <p:grpSpPr>
          <a:xfrm>
            <a:off x="3414424" y="3797022"/>
            <a:ext cx="2750753" cy="772288"/>
            <a:chOff x="4094085" y="1232756"/>
            <a:chExt cx="3667671" cy="1029717"/>
          </a:xfrm>
        </p:grpSpPr>
        <p:sp>
          <p:nvSpPr>
            <p:cNvPr id="9" name="TextBox 29"/>
            <p:cNvSpPr txBox="1"/>
            <p:nvPr/>
          </p:nvSpPr>
          <p:spPr>
            <a:xfrm>
              <a:off x="4094085" y="1232756"/>
              <a:ext cx="3667671" cy="246221"/>
            </a:xfrm>
            <a:prstGeom prst="rect">
              <a:avLst/>
            </a:prstGeom>
            <a:noFill/>
          </p:spPr>
          <p:txBody>
            <a:bodyPr wrap="none" lIns="0" tIns="0" rIns="0" bIns="0">
              <a:normAutofit fontScale="85000" lnSpcReduction="20000"/>
            </a:bodyPr>
            <a:lstStyle/>
            <a:p>
              <a:r>
                <a:rPr lang="en-US" altLang="zh-CN" sz="1600" b="1">
                  <a:solidFill>
                    <a:schemeClr val="accent3">
                      <a:lumMod val="100000"/>
                    </a:schemeClr>
                  </a:solidFill>
                </a:rPr>
                <a:t>Title text preset</a:t>
              </a:r>
              <a:endParaRPr lang="zh-CN" altLang="en-US" sz="1600" b="1">
                <a:solidFill>
                  <a:schemeClr val="accent3">
                    <a:lumMod val="100000"/>
                  </a:schemeClr>
                </a:solidFill>
              </a:endParaRPr>
            </a:p>
          </p:txBody>
        </p:sp>
        <p:sp>
          <p:nvSpPr>
            <p:cNvPr id="10" name="Rectangle 30"/>
            <p:cNvSpPr/>
            <p:nvPr/>
          </p:nvSpPr>
          <p:spPr>
            <a:xfrm>
              <a:off x="4094085" y="1478976"/>
              <a:ext cx="3667671" cy="783497"/>
            </a:xfrm>
            <a:prstGeom prst="rect">
              <a:avLst/>
            </a:prstGeom>
          </p:spPr>
          <p:txBody>
            <a:bodyPr wrap="square" lIns="0" tIns="0" rIns="0" bIns="0" anchor="t" anchorCtr="0">
              <a:normAutofit fontScale="85000" lnSpcReduction="20000"/>
            </a:bodyPr>
            <a:lstStyle/>
            <a:p>
              <a:pPr>
                <a:lnSpc>
                  <a:spcPct val="120000"/>
                </a:lnSpc>
              </a:pPr>
              <a:r>
                <a:rPr lang="en-US" altLang="zh-CN" sz="1100"/>
                <a:t>This part of the content as a text typesetting placeholder display(Recommended theme font)</a:t>
              </a:r>
              <a:br>
                <a:rPr lang="zh-CN" altLang="en-US" sz="1100"/>
              </a:br>
              <a:r>
                <a:rPr lang="en-US" altLang="zh-CN" sz="1100"/>
                <a:t>If you need to change, please adjust it under the (Set Shape Format) menu (text option)</a:t>
              </a:r>
              <a:endParaRPr lang="zh-CN" altLang="en-US" sz="1100"/>
            </a:p>
          </p:txBody>
        </p:sp>
      </p:grpSp>
      <p:grpSp>
        <p:nvGrpSpPr>
          <p:cNvPr id="4" name="Group 1"/>
          <p:cNvGrpSpPr/>
          <p:nvPr/>
        </p:nvGrpSpPr>
        <p:grpSpPr>
          <a:xfrm>
            <a:off x="1515723" y="969493"/>
            <a:ext cx="3346256" cy="3449679"/>
            <a:chOff x="2020964" y="1292657"/>
            <a:chExt cx="4461674" cy="4599572"/>
          </a:xfrm>
        </p:grpSpPr>
        <p:sp>
          <p:nvSpPr>
            <p:cNvPr id="15" name="Freeform: Shape 4"/>
            <p:cNvSpPr/>
            <p:nvPr/>
          </p:nvSpPr>
          <p:spPr>
            <a:xfrm>
              <a:off x="3009449" y="2425847"/>
              <a:ext cx="3473189" cy="2340000"/>
            </a:xfrm>
            <a:custGeom>
              <a:avLst/>
              <a:gdLst>
                <a:gd name="connsiteX0" fmla="*/ 1170000 w 3473189"/>
                <a:gd name="connsiteY0" fmla="*/ 0 h 2340000"/>
                <a:gd name="connsiteX1" fmla="*/ 2316230 w 3473189"/>
                <a:gd name="connsiteY1" fmla="*/ 934204 h 2340000"/>
                <a:gd name="connsiteX2" fmla="*/ 2322677 w 3473189"/>
                <a:gd name="connsiteY2" fmla="*/ 976446 h 2340000"/>
                <a:gd name="connsiteX3" fmla="*/ 2762234 w 3473189"/>
                <a:gd name="connsiteY3" fmla="*/ 976446 h 2340000"/>
                <a:gd name="connsiteX4" fmla="*/ 2762234 w 3473189"/>
                <a:gd name="connsiteY4" fmla="*/ 782892 h 2340000"/>
                <a:gd name="connsiteX5" fmla="*/ 3473189 w 3473189"/>
                <a:gd name="connsiteY5" fmla="*/ 1170000 h 2340000"/>
                <a:gd name="connsiteX6" fmla="*/ 2762234 w 3473189"/>
                <a:gd name="connsiteY6" fmla="*/ 1557108 h 2340000"/>
                <a:gd name="connsiteX7" fmla="*/ 2762234 w 3473189"/>
                <a:gd name="connsiteY7" fmla="*/ 1363554 h 2340000"/>
                <a:gd name="connsiteX8" fmla="*/ 2322677 w 3473189"/>
                <a:gd name="connsiteY8" fmla="*/ 1363554 h 2340000"/>
                <a:gd name="connsiteX9" fmla="*/ 2316230 w 3473189"/>
                <a:gd name="connsiteY9" fmla="*/ 1405796 h 2340000"/>
                <a:gd name="connsiteX10" fmla="*/ 1170000 w 3473189"/>
                <a:gd name="connsiteY10" fmla="*/ 2340000 h 2340000"/>
                <a:gd name="connsiteX11" fmla="*/ 0 w 3473189"/>
                <a:gd name="connsiteY11" fmla="*/ 1170000 h 2340000"/>
                <a:gd name="connsiteX12" fmla="*/ 1170000 w 3473189"/>
                <a:gd name="connsiteY12" fmla="*/ 0 h 234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473189" h="2340000">
                  <a:moveTo>
                    <a:pt x="1170000" y="0"/>
                  </a:moveTo>
                  <a:cubicBezTo>
                    <a:pt x="1735401" y="0"/>
                    <a:pt x="2207132" y="401055"/>
                    <a:pt x="2316230" y="934204"/>
                  </a:cubicBezTo>
                  <a:lnTo>
                    <a:pt x="2322677" y="976446"/>
                  </a:lnTo>
                  <a:lnTo>
                    <a:pt x="2762234" y="976446"/>
                  </a:lnTo>
                  <a:lnTo>
                    <a:pt x="2762234" y="782892"/>
                  </a:lnTo>
                  <a:lnTo>
                    <a:pt x="3473189" y="1170000"/>
                  </a:lnTo>
                  <a:lnTo>
                    <a:pt x="2762234" y="1557108"/>
                  </a:lnTo>
                  <a:lnTo>
                    <a:pt x="2762234" y="1363554"/>
                  </a:lnTo>
                  <a:lnTo>
                    <a:pt x="2322677" y="1363554"/>
                  </a:lnTo>
                  <a:lnTo>
                    <a:pt x="2316230" y="1405796"/>
                  </a:lnTo>
                  <a:cubicBezTo>
                    <a:pt x="2207132" y="1938945"/>
                    <a:pt x="1735401" y="2340000"/>
                    <a:pt x="1170000" y="2340000"/>
                  </a:cubicBezTo>
                  <a:cubicBezTo>
                    <a:pt x="523827" y="2340000"/>
                    <a:pt x="0" y="1816173"/>
                    <a:pt x="0" y="1170000"/>
                  </a:cubicBezTo>
                  <a:cubicBezTo>
                    <a:pt x="0" y="523827"/>
                    <a:pt x="523827" y="0"/>
                    <a:pt x="1170000" y="0"/>
                  </a:cubicBezTo>
                  <a:close/>
                </a:path>
              </a:pathLst>
            </a:custGeom>
            <a:solidFill>
              <a:schemeClr val="accent4"/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6" name="Freeform: Shape 5"/>
            <p:cNvSpPr/>
            <p:nvPr/>
          </p:nvSpPr>
          <p:spPr>
            <a:xfrm rot="5400000">
              <a:off x="2166476" y="2985635"/>
              <a:ext cx="3473189" cy="2340000"/>
            </a:xfrm>
            <a:custGeom>
              <a:avLst/>
              <a:gdLst>
                <a:gd name="connsiteX0" fmla="*/ 1170000 w 3473189"/>
                <a:gd name="connsiteY0" fmla="*/ 0 h 2340000"/>
                <a:gd name="connsiteX1" fmla="*/ 2316230 w 3473189"/>
                <a:gd name="connsiteY1" fmla="*/ 934204 h 2340000"/>
                <a:gd name="connsiteX2" fmla="*/ 2322677 w 3473189"/>
                <a:gd name="connsiteY2" fmla="*/ 976446 h 2340000"/>
                <a:gd name="connsiteX3" fmla="*/ 2762234 w 3473189"/>
                <a:gd name="connsiteY3" fmla="*/ 976446 h 2340000"/>
                <a:gd name="connsiteX4" fmla="*/ 2762234 w 3473189"/>
                <a:gd name="connsiteY4" fmla="*/ 782892 h 2340000"/>
                <a:gd name="connsiteX5" fmla="*/ 3473189 w 3473189"/>
                <a:gd name="connsiteY5" fmla="*/ 1170000 h 2340000"/>
                <a:gd name="connsiteX6" fmla="*/ 2762234 w 3473189"/>
                <a:gd name="connsiteY6" fmla="*/ 1557108 h 2340000"/>
                <a:gd name="connsiteX7" fmla="*/ 2762234 w 3473189"/>
                <a:gd name="connsiteY7" fmla="*/ 1363554 h 2340000"/>
                <a:gd name="connsiteX8" fmla="*/ 2322677 w 3473189"/>
                <a:gd name="connsiteY8" fmla="*/ 1363554 h 2340000"/>
                <a:gd name="connsiteX9" fmla="*/ 2316230 w 3473189"/>
                <a:gd name="connsiteY9" fmla="*/ 1405796 h 2340000"/>
                <a:gd name="connsiteX10" fmla="*/ 1170000 w 3473189"/>
                <a:gd name="connsiteY10" fmla="*/ 2340000 h 2340000"/>
                <a:gd name="connsiteX11" fmla="*/ 0 w 3473189"/>
                <a:gd name="connsiteY11" fmla="*/ 1170000 h 2340000"/>
                <a:gd name="connsiteX12" fmla="*/ 1170000 w 3473189"/>
                <a:gd name="connsiteY12" fmla="*/ 0 h 234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473189" h="2340000">
                  <a:moveTo>
                    <a:pt x="1170000" y="0"/>
                  </a:moveTo>
                  <a:cubicBezTo>
                    <a:pt x="1735401" y="0"/>
                    <a:pt x="2207132" y="401055"/>
                    <a:pt x="2316230" y="934204"/>
                  </a:cubicBezTo>
                  <a:lnTo>
                    <a:pt x="2322677" y="976446"/>
                  </a:lnTo>
                  <a:lnTo>
                    <a:pt x="2762234" y="976446"/>
                  </a:lnTo>
                  <a:lnTo>
                    <a:pt x="2762234" y="782892"/>
                  </a:lnTo>
                  <a:lnTo>
                    <a:pt x="3473189" y="1170000"/>
                  </a:lnTo>
                  <a:lnTo>
                    <a:pt x="2762234" y="1557108"/>
                  </a:lnTo>
                  <a:lnTo>
                    <a:pt x="2762234" y="1363554"/>
                  </a:lnTo>
                  <a:lnTo>
                    <a:pt x="2322677" y="1363554"/>
                  </a:lnTo>
                  <a:lnTo>
                    <a:pt x="2316230" y="1405796"/>
                  </a:lnTo>
                  <a:cubicBezTo>
                    <a:pt x="2207132" y="1938945"/>
                    <a:pt x="1735401" y="2340000"/>
                    <a:pt x="1170000" y="2340000"/>
                  </a:cubicBezTo>
                  <a:cubicBezTo>
                    <a:pt x="523827" y="2340000"/>
                    <a:pt x="0" y="1816173"/>
                    <a:pt x="0" y="1170000"/>
                  </a:cubicBezTo>
                  <a:cubicBezTo>
                    <a:pt x="0" y="523827"/>
                    <a:pt x="523827" y="0"/>
                    <a:pt x="1170000" y="0"/>
                  </a:cubicBezTo>
                  <a:close/>
                </a:path>
              </a:pathLst>
            </a:custGeom>
            <a:solidFill>
              <a:srgbClr val="0070C0"/>
            </a:solidFill>
            <a:ln w="762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7" name="Freeform: Shape 6"/>
            <p:cNvSpPr/>
            <p:nvPr/>
          </p:nvSpPr>
          <p:spPr>
            <a:xfrm rot="16200000">
              <a:off x="1810422" y="1859252"/>
              <a:ext cx="3473189" cy="2340000"/>
            </a:xfrm>
            <a:custGeom>
              <a:avLst/>
              <a:gdLst>
                <a:gd name="connsiteX0" fmla="*/ 1170000 w 3473189"/>
                <a:gd name="connsiteY0" fmla="*/ 0 h 2340000"/>
                <a:gd name="connsiteX1" fmla="*/ 2316230 w 3473189"/>
                <a:gd name="connsiteY1" fmla="*/ 934204 h 2340000"/>
                <a:gd name="connsiteX2" fmla="*/ 2322677 w 3473189"/>
                <a:gd name="connsiteY2" fmla="*/ 976446 h 2340000"/>
                <a:gd name="connsiteX3" fmla="*/ 2762234 w 3473189"/>
                <a:gd name="connsiteY3" fmla="*/ 976446 h 2340000"/>
                <a:gd name="connsiteX4" fmla="*/ 2762234 w 3473189"/>
                <a:gd name="connsiteY4" fmla="*/ 782892 h 2340000"/>
                <a:gd name="connsiteX5" fmla="*/ 3473189 w 3473189"/>
                <a:gd name="connsiteY5" fmla="*/ 1170000 h 2340000"/>
                <a:gd name="connsiteX6" fmla="*/ 2762234 w 3473189"/>
                <a:gd name="connsiteY6" fmla="*/ 1557108 h 2340000"/>
                <a:gd name="connsiteX7" fmla="*/ 2762234 w 3473189"/>
                <a:gd name="connsiteY7" fmla="*/ 1363554 h 2340000"/>
                <a:gd name="connsiteX8" fmla="*/ 2322677 w 3473189"/>
                <a:gd name="connsiteY8" fmla="*/ 1363554 h 2340000"/>
                <a:gd name="connsiteX9" fmla="*/ 2316230 w 3473189"/>
                <a:gd name="connsiteY9" fmla="*/ 1405796 h 2340000"/>
                <a:gd name="connsiteX10" fmla="*/ 1170000 w 3473189"/>
                <a:gd name="connsiteY10" fmla="*/ 2340000 h 2340000"/>
                <a:gd name="connsiteX11" fmla="*/ 0 w 3473189"/>
                <a:gd name="connsiteY11" fmla="*/ 1170000 h 2340000"/>
                <a:gd name="connsiteX12" fmla="*/ 1170000 w 3473189"/>
                <a:gd name="connsiteY12" fmla="*/ 0 h 234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473189" h="2340000">
                  <a:moveTo>
                    <a:pt x="1170000" y="0"/>
                  </a:moveTo>
                  <a:cubicBezTo>
                    <a:pt x="1735401" y="0"/>
                    <a:pt x="2207132" y="401055"/>
                    <a:pt x="2316230" y="934204"/>
                  </a:cubicBezTo>
                  <a:lnTo>
                    <a:pt x="2322677" y="976446"/>
                  </a:lnTo>
                  <a:lnTo>
                    <a:pt x="2762234" y="976446"/>
                  </a:lnTo>
                  <a:lnTo>
                    <a:pt x="2762234" y="782892"/>
                  </a:lnTo>
                  <a:lnTo>
                    <a:pt x="3473189" y="1170000"/>
                  </a:lnTo>
                  <a:lnTo>
                    <a:pt x="2762234" y="1557108"/>
                  </a:lnTo>
                  <a:lnTo>
                    <a:pt x="2762234" y="1363554"/>
                  </a:lnTo>
                  <a:lnTo>
                    <a:pt x="2322677" y="1363554"/>
                  </a:lnTo>
                  <a:lnTo>
                    <a:pt x="2316230" y="1405796"/>
                  </a:lnTo>
                  <a:cubicBezTo>
                    <a:pt x="2207132" y="1938945"/>
                    <a:pt x="1735401" y="2340000"/>
                    <a:pt x="1170000" y="2340000"/>
                  </a:cubicBezTo>
                  <a:cubicBezTo>
                    <a:pt x="523827" y="2340000"/>
                    <a:pt x="0" y="1816173"/>
                    <a:pt x="0" y="1170000"/>
                  </a:cubicBezTo>
                  <a:cubicBezTo>
                    <a:pt x="0" y="523827"/>
                    <a:pt x="523827" y="0"/>
                    <a:pt x="1170000" y="0"/>
                  </a:cubicBezTo>
                  <a:close/>
                </a:path>
              </a:pathLst>
            </a:custGeom>
            <a:solidFill>
              <a:schemeClr val="accent2"/>
            </a:solidFill>
            <a:ln w="762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8" name="Oval 7"/>
            <p:cNvSpPr>
              <a:spLocks noChangeAspect="1"/>
            </p:cNvSpPr>
            <p:nvPr/>
          </p:nvSpPr>
          <p:spPr>
            <a:xfrm>
              <a:off x="2020964" y="2419040"/>
              <a:ext cx="2340000" cy="2340000"/>
            </a:xfrm>
            <a:prstGeom prst="ellipse">
              <a:avLst/>
            </a:prstGeom>
            <a:solidFill>
              <a:srgbClr val="0070C0"/>
            </a:solidFill>
            <a:ln w="762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grpSp>
          <p:nvGrpSpPr>
            <p:cNvPr id="19" name="Group 8"/>
            <p:cNvGrpSpPr>
              <a:grpSpLocks noChangeAspect="1"/>
            </p:cNvGrpSpPr>
            <p:nvPr/>
          </p:nvGrpSpPr>
          <p:grpSpPr>
            <a:xfrm>
              <a:off x="2837797" y="2832824"/>
              <a:ext cx="701772" cy="355442"/>
              <a:chOff x="4325938" y="280988"/>
              <a:chExt cx="488950" cy="247650"/>
            </a:xfrm>
            <a:solidFill>
              <a:schemeClr val="bg1"/>
            </a:solidFill>
          </p:grpSpPr>
          <p:sp>
            <p:nvSpPr>
              <p:cNvPr id="21" name="Freeform: Shape 12"/>
              <p:cNvSpPr/>
              <p:nvPr/>
            </p:nvSpPr>
            <p:spPr bwMode="auto">
              <a:xfrm>
                <a:off x="4325938" y="458788"/>
                <a:ext cx="69850" cy="69850"/>
              </a:xfrm>
              <a:custGeom>
                <a:avLst/>
                <a:gdLst>
                  <a:gd name="T0" fmla="*/ 44 w 44"/>
                  <a:gd name="T1" fmla="*/ 22 h 44"/>
                  <a:gd name="T2" fmla="*/ 44 w 44"/>
                  <a:gd name="T3" fmla="*/ 22 h 44"/>
                  <a:gd name="T4" fmla="*/ 42 w 44"/>
                  <a:gd name="T5" fmla="*/ 30 h 44"/>
                  <a:gd name="T6" fmla="*/ 36 w 44"/>
                  <a:gd name="T7" fmla="*/ 36 h 44"/>
                  <a:gd name="T8" fmla="*/ 30 w 44"/>
                  <a:gd name="T9" fmla="*/ 42 h 44"/>
                  <a:gd name="T10" fmla="*/ 22 w 44"/>
                  <a:gd name="T11" fmla="*/ 44 h 44"/>
                  <a:gd name="T12" fmla="*/ 22 w 44"/>
                  <a:gd name="T13" fmla="*/ 44 h 44"/>
                  <a:gd name="T14" fmla="*/ 14 w 44"/>
                  <a:gd name="T15" fmla="*/ 42 h 44"/>
                  <a:gd name="T16" fmla="*/ 6 w 44"/>
                  <a:gd name="T17" fmla="*/ 36 h 44"/>
                  <a:gd name="T18" fmla="*/ 2 w 44"/>
                  <a:gd name="T19" fmla="*/ 30 h 44"/>
                  <a:gd name="T20" fmla="*/ 0 w 44"/>
                  <a:gd name="T21" fmla="*/ 22 h 44"/>
                  <a:gd name="T22" fmla="*/ 0 w 44"/>
                  <a:gd name="T23" fmla="*/ 22 h 44"/>
                  <a:gd name="T24" fmla="*/ 2 w 44"/>
                  <a:gd name="T25" fmla="*/ 14 h 44"/>
                  <a:gd name="T26" fmla="*/ 6 w 44"/>
                  <a:gd name="T27" fmla="*/ 6 h 44"/>
                  <a:gd name="T28" fmla="*/ 14 w 44"/>
                  <a:gd name="T29" fmla="*/ 2 h 44"/>
                  <a:gd name="T30" fmla="*/ 22 w 44"/>
                  <a:gd name="T31" fmla="*/ 0 h 44"/>
                  <a:gd name="T32" fmla="*/ 22 w 44"/>
                  <a:gd name="T33" fmla="*/ 0 h 44"/>
                  <a:gd name="T34" fmla="*/ 30 w 44"/>
                  <a:gd name="T35" fmla="*/ 2 h 44"/>
                  <a:gd name="T36" fmla="*/ 36 w 44"/>
                  <a:gd name="T37" fmla="*/ 6 h 44"/>
                  <a:gd name="T38" fmla="*/ 42 w 44"/>
                  <a:gd name="T39" fmla="*/ 14 h 44"/>
                  <a:gd name="T40" fmla="*/ 44 w 44"/>
                  <a:gd name="T41" fmla="*/ 22 h 44"/>
                  <a:gd name="T42" fmla="*/ 44 w 44"/>
                  <a:gd name="T43" fmla="*/ 22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4" h="44">
                    <a:moveTo>
                      <a:pt x="44" y="22"/>
                    </a:moveTo>
                    <a:lnTo>
                      <a:pt x="44" y="22"/>
                    </a:lnTo>
                    <a:lnTo>
                      <a:pt x="42" y="30"/>
                    </a:lnTo>
                    <a:lnTo>
                      <a:pt x="36" y="36"/>
                    </a:lnTo>
                    <a:lnTo>
                      <a:pt x="30" y="42"/>
                    </a:lnTo>
                    <a:lnTo>
                      <a:pt x="22" y="44"/>
                    </a:lnTo>
                    <a:lnTo>
                      <a:pt x="22" y="44"/>
                    </a:lnTo>
                    <a:lnTo>
                      <a:pt x="14" y="42"/>
                    </a:lnTo>
                    <a:lnTo>
                      <a:pt x="6" y="36"/>
                    </a:lnTo>
                    <a:lnTo>
                      <a:pt x="2" y="30"/>
                    </a:lnTo>
                    <a:lnTo>
                      <a:pt x="0" y="22"/>
                    </a:lnTo>
                    <a:lnTo>
                      <a:pt x="0" y="22"/>
                    </a:lnTo>
                    <a:lnTo>
                      <a:pt x="2" y="14"/>
                    </a:lnTo>
                    <a:lnTo>
                      <a:pt x="6" y="6"/>
                    </a:lnTo>
                    <a:lnTo>
                      <a:pt x="14" y="2"/>
                    </a:lnTo>
                    <a:lnTo>
                      <a:pt x="22" y="0"/>
                    </a:lnTo>
                    <a:lnTo>
                      <a:pt x="22" y="0"/>
                    </a:lnTo>
                    <a:lnTo>
                      <a:pt x="30" y="2"/>
                    </a:lnTo>
                    <a:lnTo>
                      <a:pt x="36" y="6"/>
                    </a:lnTo>
                    <a:lnTo>
                      <a:pt x="42" y="14"/>
                    </a:lnTo>
                    <a:lnTo>
                      <a:pt x="44" y="22"/>
                    </a:lnTo>
                    <a:lnTo>
                      <a:pt x="44" y="2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2" name="Freeform: Shape 13"/>
              <p:cNvSpPr/>
              <p:nvPr/>
            </p:nvSpPr>
            <p:spPr bwMode="auto">
              <a:xfrm>
                <a:off x="4414838" y="401638"/>
                <a:ext cx="66675" cy="66675"/>
              </a:xfrm>
              <a:custGeom>
                <a:avLst/>
                <a:gdLst>
                  <a:gd name="T0" fmla="*/ 42 w 42"/>
                  <a:gd name="T1" fmla="*/ 20 h 42"/>
                  <a:gd name="T2" fmla="*/ 42 w 42"/>
                  <a:gd name="T3" fmla="*/ 20 h 42"/>
                  <a:gd name="T4" fmla="*/ 42 w 42"/>
                  <a:gd name="T5" fmla="*/ 30 h 42"/>
                  <a:gd name="T6" fmla="*/ 36 w 42"/>
                  <a:gd name="T7" fmla="*/ 36 h 42"/>
                  <a:gd name="T8" fmla="*/ 30 w 42"/>
                  <a:gd name="T9" fmla="*/ 40 h 42"/>
                  <a:gd name="T10" fmla="*/ 22 w 42"/>
                  <a:gd name="T11" fmla="*/ 42 h 42"/>
                  <a:gd name="T12" fmla="*/ 22 w 42"/>
                  <a:gd name="T13" fmla="*/ 42 h 42"/>
                  <a:gd name="T14" fmla="*/ 12 w 42"/>
                  <a:gd name="T15" fmla="*/ 40 h 42"/>
                  <a:gd name="T16" fmla="*/ 6 w 42"/>
                  <a:gd name="T17" fmla="*/ 36 h 42"/>
                  <a:gd name="T18" fmla="*/ 2 w 42"/>
                  <a:gd name="T19" fmla="*/ 30 h 42"/>
                  <a:gd name="T20" fmla="*/ 0 w 42"/>
                  <a:gd name="T21" fmla="*/ 20 h 42"/>
                  <a:gd name="T22" fmla="*/ 0 w 42"/>
                  <a:gd name="T23" fmla="*/ 20 h 42"/>
                  <a:gd name="T24" fmla="*/ 2 w 42"/>
                  <a:gd name="T25" fmla="*/ 12 h 42"/>
                  <a:gd name="T26" fmla="*/ 6 w 42"/>
                  <a:gd name="T27" fmla="*/ 6 h 42"/>
                  <a:gd name="T28" fmla="*/ 12 w 42"/>
                  <a:gd name="T29" fmla="*/ 0 h 42"/>
                  <a:gd name="T30" fmla="*/ 22 w 42"/>
                  <a:gd name="T31" fmla="*/ 0 h 42"/>
                  <a:gd name="T32" fmla="*/ 22 w 42"/>
                  <a:gd name="T33" fmla="*/ 0 h 42"/>
                  <a:gd name="T34" fmla="*/ 30 w 42"/>
                  <a:gd name="T35" fmla="*/ 0 h 42"/>
                  <a:gd name="T36" fmla="*/ 36 w 42"/>
                  <a:gd name="T37" fmla="*/ 6 h 42"/>
                  <a:gd name="T38" fmla="*/ 42 w 42"/>
                  <a:gd name="T39" fmla="*/ 12 h 42"/>
                  <a:gd name="T40" fmla="*/ 42 w 42"/>
                  <a:gd name="T41" fmla="*/ 20 h 42"/>
                  <a:gd name="T42" fmla="*/ 42 w 42"/>
                  <a:gd name="T43" fmla="*/ 20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2" h="42">
                    <a:moveTo>
                      <a:pt x="42" y="20"/>
                    </a:moveTo>
                    <a:lnTo>
                      <a:pt x="42" y="20"/>
                    </a:lnTo>
                    <a:lnTo>
                      <a:pt x="42" y="30"/>
                    </a:lnTo>
                    <a:lnTo>
                      <a:pt x="36" y="36"/>
                    </a:lnTo>
                    <a:lnTo>
                      <a:pt x="30" y="40"/>
                    </a:lnTo>
                    <a:lnTo>
                      <a:pt x="22" y="42"/>
                    </a:lnTo>
                    <a:lnTo>
                      <a:pt x="22" y="42"/>
                    </a:lnTo>
                    <a:lnTo>
                      <a:pt x="12" y="40"/>
                    </a:lnTo>
                    <a:lnTo>
                      <a:pt x="6" y="36"/>
                    </a:lnTo>
                    <a:lnTo>
                      <a:pt x="2" y="30"/>
                    </a:lnTo>
                    <a:lnTo>
                      <a:pt x="0" y="20"/>
                    </a:lnTo>
                    <a:lnTo>
                      <a:pt x="0" y="20"/>
                    </a:lnTo>
                    <a:lnTo>
                      <a:pt x="2" y="12"/>
                    </a:lnTo>
                    <a:lnTo>
                      <a:pt x="6" y="6"/>
                    </a:lnTo>
                    <a:lnTo>
                      <a:pt x="12" y="0"/>
                    </a:lnTo>
                    <a:lnTo>
                      <a:pt x="22" y="0"/>
                    </a:lnTo>
                    <a:lnTo>
                      <a:pt x="22" y="0"/>
                    </a:lnTo>
                    <a:lnTo>
                      <a:pt x="30" y="0"/>
                    </a:lnTo>
                    <a:lnTo>
                      <a:pt x="36" y="6"/>
                    </a:lnTo>
                    <a:lnTo>
                      <a:pt x="42" y="12"/>
                    </a:lnTo>
                    <a:lnTo>
                      <a:pt x="42" y="20"/>
                    </a:lnTo>
                    <a:lnTo>
                      <a:pt x="42" y="2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3" name="Freeform: Shape 14"/>
              <p:cNvSpPr/>
              <p:nvPr/>
            </p:nvSpPr>
            <p:spPr bwMode="auto">
              <a:xfrm>
                <a:off x="4513263" y="427038"/>
                <a:ext cx="69850" cy="69850"/>
              </a:xfrm>
              <a:custGeom>
                <a:avLst/>
                <a:gdLst>
                  <a:gd name="T0" fmla="*/ 44 w 44"/>
                  <a:gd name="T1" fmla="*/ 22 h 44"/>
                  <a:gd name="T2" fmla="*/ 44 w 44"/>
                  <a:gd name="T3" fmla="*/ 22 h 44"/>
                  <a:gd name="T4" fmla="*/ 42 w 44"/>
                  <a:gd name="T5" fmla="*/ 32 h 44"/>
                  <a:gd name="T6" fmla="*/ 36 w 44"/>
                  <a:gd name="T7" fmla="*/ 38 h 44"/>
                  <a:gd name="T8" fmla="*/ 30 w 44"/>
                  <a:gd name="T9" fmla="*/ 42 h 44"/>
                  <a:gd name="T10" fmla="*/ 22 w 44"/>
                  <a:gd name="T11" fmla="*/ 44 h 44"/>
                  <a:gd name="T12" fmla="*/ 22 w 44"/>
                  <a:gd name="T13" fmla="*/ 44 h 44"/>
                  <a:gd name="T14" fmla="*/ 14 w 44"/>
                  <a:gd name="T15" fmla="*/ 42 h 44"/>
                  <a:gd name="T16" fmla="*/ 6 w 44"/>
                  <a:gd name="T17" fmla="*/ 38 h 44"/>
                  <a:gd name="T18" fmla="*/ 2 w 44"/>
                  <a:gd name="T19" fmla="*/ 32 h 44"/>
                  <a:gd name="T20" fmla="*/ 0 w 44"/>
                  <a:gd name="T21" fmla="*/ 22 h 44"/>
                  <a:gd name="T22" fmla="*/ 0 w 44"/>
                  <a:gd name="T23" fmla="*/ 22 h 44"/>
                  <a:gd name="T24" fmla="*/ 2 w 44"/>
                  <a:gd name="T25" fmla="*/ 14 h 44"/>
                  <a:gd name="T26" fmla="*/ 6 w 44"/>
                  <a:gd name="T27" fmla="*/ 8 h 44"/>
                  <a:gd name="T28" fmla="*/ 14 w 44"/>
                  <a:gd name="T29" fmla="*/ 2 h 44"/>
                  <a:gd name="T30" fmla="*/ 22 w 44"/>
                  <a:gd name="T31" fmla="*/ 0 h 44"/>
                  <a:gd name="T32" fmla="*/ 22 w 44"/>
                  <a:gd name="T33" fmla="*/ 0 h 44"/>
                  <a:gd name="T34" fmla="*/ 30 w 44"/>
                  <a:gd name="T35" fmla="*/ 2 h 44"/>
                  <a:gd name="T36" fmla="*/ 36 w 44"/>
                  <a:gd name="T37" fmla="*/ 8 h 44"/>
                  <a:gd name="T38" fmla="*/ 42 w 44"/>
                  <a:gd name="T39" fmla="*/ 14 h 44"/>
                  <a:gd name="T40" fmla="*/ 44 w 44"/>
                  <a:gd name="T41" fmla="*/ 22 h 44"/>
                  <a:gd name="T42" fmla="*/ 44 w 44"/>
                  <a:gd name="T43" fmla="*/ 22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4" h="44">
                    <a:moveTo>
                      <a:pt x="44" y="22"/>
                    </a:moveTo>
                    <a:lnTo>
                      <a:pt x="44" y="22"/>
                    </a:lnTo>
                    <a:lnTo>
                      <a:pt x="42" y="32"/>
                    </a:lnTo>
                    <a:lnTo>
                      <a:pt x="36" y="38"/>
                    </a:lnTo>
                    <a:lnTo>
                      <a:pt x="30" y="42"/>
                    </a:lnTo>
                    <a:lnTo>
                      <a:pt x="22" y="44"/>
                    </a:lnTo>
                    <a:lnTo>
                      <a:pt x="22" y="44"/>
                    </a:lnTo>
                    <a:lnTo>
                      <a:pt x="14" y="42"/>
                    </a:lnTo>
                    <a:lnTo>
                      <a:pt x="6" y="38"/>
                    </a:lnTo>
                    <a:lnTo>
                      <a:pt x="2" y="32"/>
                    </a:lnTo>
                    <a:lnTo>
                      <a:pt x="0" y="22"/>
                    </a:lnTo>
                    <a:lnTo>
                      <a:pt x="0" y="22"/>
                    </a:lnTo>
                    <a:lnTo>
                      <a:pt x="2" y="14"/>
                    </a:lnTo>
                    <a:lnTo>
                      <a:pt x="6" y="8"/>
                    </a:lnTo>
                    <a:lnTo>
                      <a:pt x="14" y="2"/>
                    </a:lnTo>
                    <a:lnTo>
                      <a:pt x="22" y="0"/>
                    </a:lnTo>
                    <a:lnTo>
                      <a:pt x="22" y="0"/>
                    </a:lnTo>
                    <a:lnTo>
                      <a:pt x="30" y="2"/>
                    </a:lnTo>
                    <a:lnTo>
                      <a:pt x="36" y="8"/>
                    </a:lnTo>
                    <a:lnTo>
                      <a:pt x="42" y="14"/>
                    </a:lnTo>
                    <a:lnTo>
                      <a:pt x="44" y="22"/>
                    </a:lnTo>
                    <a:lnTo>
                      <a:pt x="44" y="2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4" name="Freeform: Shape 15"/>
              <p:cNvSpPr/>
              <p:nvPr/>
            </p:nvSpPr>
            <p:spPr bwMode="auto">
              <a:xfrm>
                <a:off x="4589463" y="338138"/>
                <a:ext cx="69850" cy="69850"/>
              </a:xfrm>
              <a:custGeom>
                <a:avLst/>
                <a:gdLst>
                  <a:gd name="T0" fmla="*/ 44 w 44"/>
                  <a:gd name="T1" fmla="*/ 22 h 44"/>
                  <a:gd name="T2" fmla="*/ 44 w 44"/>
                  <a:gd name="T3" fmla="*/ 22 h 44"/>
                  <a:gd name="T4" fmla="*/ 42 w 44"/>
                  <a:gd name="T5" fmla="*/ 30 h 44"/>
                  <a:gd name="T6" fmla="*/ 38 w 44"/>
                  <a:gd name="T7" fmla="*/ 38 h 44"/>
                  <a:gd name="T8" fmla="*/ 30 w 44"/>
                  <a:gd name="T9" fmla="*/ 42 h 44"/>
                  <a:gd name="T10" fmla="*/ 22 w 44"/>
                  <a:gd name="T11" fmla="*/ 44 h 44"/>
                  <a:gd name="T12" fmla="*/ 22 w 44"/>
                  <a:gd name="T13" fmla="*/ 44 h 44"/>
                  <a:gd name="T14" fmla="*/ 14 w 44"/>
                  <a:gd name="T15" fmla="*/ 42 h 44"/>
                  <a:gd name="T16" fmla="*/ 8 w 44"/>
                  <a:gd name="T17" fmla="*/ 38 h 44"/>
                  <a:gd name="T18" fmla="*/ 2 w 44"/>
                  <a:gd name="T19" fmla="*/ 30 h 44"/>
                  <a:gd name="T20" fmla="*/ 0 w 44"/>
                  <a:gd name="T21" fmla="*/ 22 h 44"/>
                  <a:gd name="T22" fmla="*/ 0 w 44"/>
                  <a:gd name="T23" fmla="*/ 22 h 44"/>
                  <a:gd name="T24" fmla="*/ 2 w 44"/>
                  <a:gd name="T25" fmla="*/ 14 h 44"/>
                  <a:gd name="T26" fmla="*/ 8 w 44"/>
                  <a:gd name="T27" fmla="*/ 6 h 44"/>
                  <a:gd name="T28" fmla="*/ 14 w 44"/>
                  <a:gd name="T29" fmla="*/ 2 h 44"/>
                  <a:gd name="T30" fmla="*/ 22 w 44"/>
                  <a:gd name="T31" fmla="*/ 0 h 44"/>
                  <a:gd name="T32" fmla="*/ 22 w 44"/>
                  <a:gd name="T33" fmla="*/ 0 h 44"/>
                  <a:gd name="T34" fmla="*/ 30 w 44"/>
                  <a:gd name="T35" fmla="*/ 2 h 44"/>
                  <a:gd name="T36" fmla="*/ 38 w 44"/>
                  <a:gd name="T37" fmla="*/ 6 h 44"/>
                  <a:gd name="T38" fmla="*/ 42 w 44"/>
                  <a:gd name="T39" fmla="*/ 14 h 44"/>
                  <a:gd name="T40" fmla="*/ 44 w 44"/>
                  <a:gd name="T41" fmla="*/ 22 h 44"/>
                  <a:gd name="T42" fmla="*/ 44 w 44"/>
                  <a:gd name="T43" fmla="*/ 22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4" h="44">
                    <a:moveTo>
                      <a:pt x="44" y="22"/>
                    </a:moveTo>
                    <a:lnTo>
                      <a:pt x="44" y="22"/>
                    </a:lnTo>
                    <a:lnTo>
                      <a:pt x="42" y="30"/>
                    </a:lnTo>
                    <a:lnTo>
                      <a:pt x="38" y="38"/>
                    </a:lnTo>
                    <a:lnTo>
                      <a:pt x="30" y="42"/>
                    </a:lnTo>
                    <a:lnTo>
                      <a:pt x="22" y="44"/>
                    </a:lnTo>
                    <a:lnTo>
                      <a:pt x="22" y="44"/>
                    </a:lnTo>
                    <a:lnTo>
                      <a:pt x="14" y="42"/>
                    </a:lnTo>
                    <a:lnTo>
                      <a:pt x="8" y="38"/>
                    </a:lnTo>
                    <a:lnTo>
                      <a:pt x="2" y="30"/>
                    </a:lnTo>
                    <a:lnTo>
                      <a:pt x="0" y="22"/>
                    </a:lnTo>
                    <a:lnTo>
                      <a:pt x="0" y="22"/>
                    </a:lnTo>
                    <a:lnTo>
                      <a:pt x="2" y="14"/>
                    </a:lnTo>
                    <a:lnTo>
                      <a:pt x="8" y="6"/>
                    </a:lnTo>
                    <a:lnTo>
                      <a:pt x="14" y="2"/>
                    </a:lnTo>
                    <a:lnTo>
                      <a:pt x="22" y="0"/>
                    </a:lnTo>
                    <a:lnTo>
                      <a:pt x="22" y="0"/>
                    </a:lnTo>
                    <a:lnTo>
                      <a:pt x="30" y="2"/>
                    </a:lnTo>
                    <a:lnTo>
                      <a:pt x="38" y="6"/>
                    </a:lnTo>
                    <a:lnTo>
                      <a:pt x="42" y="14"/>
                    </a:lnTo>
                    <a:lnTo>
                      <a:pt x="44" y="22"/>
                    </a:lnTo>
                    <a:lnTo>
                      <a:pt x="44" y="2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5" name="Freeform: Shape 16"/>
              <p:cNvSpPr/>
              <p:nvPr/>
            </p:nvSpPr>
            <p:spPr bwMode="auto">
              <a:xfrm>
                <a:off x="4665663" y="395288"/>
                <a:ext cx="69850" cy="66675"/>
              </a:xfrm>
              <a:custGeom>
                <a:avLst/>
                <a:gdLst>
                  <a:gd name="T0" fmla="*/ 44 w 44"/>
                  <a:gd name="T1" fmla="*/ 20 h 42"/>
                  <a:gd name="T2" fmla="*/ 44 w 44"/>
                  <a:gd name="T3" fmla="*/ 20 h 42"/>
                  <a:gd name="T4" fmla="*/ 42 w 44"/>
                  <a:gd name="T5" fmla="*/ 30 h 42"/>
                  <a:gd name="T6" fmla="*/ 38 w 44"/>
                  <a:gd name="T7" fmla="*/ 36 h 42"/>
                  <a:gd name="T8" fmla="*/ 30 w 44"/>
                  <a:gd name="T9" fmla="*/ 40 h 42"/>
                  <a:gd name="T10" fmla="*/ 22 w 44"/>
                  <a:gd name="T11" fmla="*/ 42 h 42"/>
                  <a:gd name="T12" fmla="*/ 22 w 44"/>
                  <a:gd name="T13" fmla="*/ 42 h 42"/>
                  <a:gd name="T14" fmla="*/ 14 w 44"/>
                  <a:gd name="T15" fmla="*/ 40 h 42"/>
                  <a:gd name="T16" fmla="*/ 6 w 44"/>
                  <a:gd name="T17" fmla="*/ 36 h 42"/>
                  <a:gd name="T18" fmla="*/ 2 w 44"/>
                  <a:gd name="T19" fmla="*/ 30 h 42"/>
                  <a:gd name="T20" fmla="*/ 0 w 44"/>
                  <a:gd name="T21" fmla="*/ 20 h 42"/>
                  <a:gd name="T22" fmla="*/ 0 w 44"/>
                  <a:gd name="T23" fmla="*/ 20 h 42"/>
                  <a:gd name="T24" fmla="*/ 2 w 44"/>
                  <a:gd name="T25" fmla="*/ 12 h 42"/>
                  <a:gd name="T26" fmla="*/ 6 w 44"/>
                  <a:gd name="T27" fmla="*/ 6 h 42"/>
                  <a:gd name="T28" fmla="*/ 14 w 44"/>
                  <a:gd name="T29" fmla="*/ 0 h 42"/>
                  <a:gd name="T30" fmla="*/ 22 w 44"/>
                  <a:gd name="T31" fmla="*/ 0 h 42"/>
                  <a:gd name="T32" fmla="*/ 22 w 44"/>
                  <a:gd name="T33" fmla="*/ 0 h 42"/>
                  <a:gd name="T34" fmla="*/ 30 w 44"/>
                  <a:gd name="T35" fmla="*/ 0 h 42"/>
                  <a:gd name="T36" fmla="*/ 38 w 44"/>
                  <a:gd name="T37" fmla="*/ 6 h 42"/>
                  <a:gd name="T38" fmla="*/ 42 w 44"/>
                  <a:gd name="T39" fmla="*/ 12 h 42"/>
                  <a:gd name="T40" fmla="*/ 44 w 44"/>
                  <a:gd name="T41" fmla="*/ 20 h 42"/>
                  <a:gd name="T42" fmla="*/ 44 w 44"/>
                  <a:gd name="T43" fmla="*/ 20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4" h="42">
                    <a:moveTo>
                      <a:pt x="44" y="20"/>
                    </a:moveTo>
                    <a:lnTo>
                      <a:pt x="44" y="20"/>
                    </a:lnTo>
                    <a:lnTo>
                      <a:pt x="42" y="30"/>
                    </a:lnTo>
                    <a:lnTo>
                      <a:pt x="38" y="36"/>
                    </a:lnTo>
                    <a:lnTo>
                      <a:pt x="30" y="40"/>
                    </a:lnTo>
                    <a:lnTo>
                      <a:pt x="22" y="42"/>
                    </a:lnTo>
                    <a:lnTo>
                      <a:pt x="22" y="42"/>
                    </a:lnTo>
                    <a:lnTo>
                      <a:pt x="14" y="40"/>
                    </a:lnTo>
                    <a:lnTo>
                      <a:pt x="6" y="36"/>
                    </a:lnTo>
                    <a:lnTo>
                      <a:pt x="2" y="30"/>
                    </a:lnTo>
                    <a:lnTo>
                      <a:pt x="0" y="20"/>
                    </a:lnTo>
                    <a:lnTo>
                      <a:pt x="0" y="20"/>
                    </a:lnTo>
                    <a:lnTo>
                      <a:pt x="2" y="12"/>
                    </a:lnTo>
                    <a:lnTo>
                      <a:pt x="6" y="6"/>
                    </a:lnTo>
                    <a:lnTo>
                      <a:pt x="14" y="0"/>
                    </a:lnTo>
                    <a:lnTo>
                      <a:pt x="22" y="0"/>
                    </a:lnTo>
                    <a:lnTo>
                      <a:pt x="22" y="0"/>
                    </a:lnTo>
                    <a:lnTo>
                      <a:pt x="30" y="0"/>
                    </a:lnTo>
                    <a:lnTo>
                      <a:pt x="38" y="6"/>
                    </a:lnTo>
                    <a:lnTo>
                      <a:pt x="42" y="12"/>
                    </a:lnTo>
                    <a:lnTo>
                      <a:pt x="44" y="20"/>
                    </a:lnTo>
                    <a:lnTo>
                      <a:pt x="44" y="2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6" name="Freeform: Shape 17"/>
              <p:cNvSpPr/>
              <p:nvPr/>
            </p:nvSpPr>
            <p:spPr bwMode="auto">
              <a:xfrm>
                <a:off x="4745038" y="280988"/>
                <a:ext cx="69850" cy="66675"/>
              </a:xfrm>
              <a:custGeom>
                <a:avLst/>
                <a:gdLst>
                  <a:gd name="T0" fmla="*/ 44 w 44"/>
                  <a:gd name="T1" fmla="*/ 22 h 42"/>
                  <a:gd name="T2" fmla="*/ 44 w 44"/>
                  <a:gd name="T3" fmla="*/ 22 h 42"/>
                  <a:gd name="T4" fmla="*/ 42 w 44"/>
                  <a:gd name="T5" fmla="*/ 30 h 42"/>
                  <a:gd name="T6" fmla="*/ 38 w 44"/>
                  <a:gd name="T7" fmla="*/ 36 h 42"/>
                  <a:gd name="T8" fmla="*/ 30 w 44"/>
                  <a:gd name="T9" fmla="*/ 42 h 42"/>
                  <a:gd name="T10" fmla="*/ 22 w 44"/>
                  <a:gd name="T11" fmla="*/ 42 h 42"/>
                  <a:gd name="T12" fmla="*/ 22 w 44"/>
                  <a:gd name="T13" fmla="*/ 42 h 42"/>
                  <a:gd name="T14" fmla="*/ 14 w 44"/>
                  <a:gd name="T15" fmla="*/ 42 h 42"/>
                  <a:gd name="T16" fmla="*/ 6 w 44"/>
                  <a:gd name="T17" fmla="*/ 36 h 42"/>
                  <a:gd name="T18" fmla="*/ 2 w 44"/>
                  <a:gd name="T19" fmla="*/ 30 h 42"/>
                  <a:gd name="T20" fmla="*/ 0 w 44"/>
                  <a:gd name="T21" fmla="*/ 22 h 42"/>
                  <a:gd name="T22" fmla="*/ 0 w 44"/>
                  <a:gd name="T23" fmla="*/ 22 h 42"/>
                  <a:gd name="T24" fmla="*/ 2 w 44"/>
                  <a:gd name="T25" fmla="*/ 12 h 42"/>
                  <a:gd name="T26" fmla="*/ 6 w 44"/>
                  <a:gd name="T27" fmla="*/ 6 h 42"/>
                  <a:gd name="T28" fmla="*/ 14 w 44"/>
                  <a:gd name="T29" fmla="*/ 2 h 42"/>
                  <a:gd name="T30" fmla="*/ 22 w 44"/>
                  <a:gd name="T31" fmla="*/ 0 h 42"/>
                  <a:gd name="T32" fmla="*/ 22 w 44"/>
                  <a:gd name="T33" fmla="*/ 0 h 42"/>
                  <a:gd name="T34" fmla="*/ 30 w 44"/>
                  <a:gd name="T35" fmla="*/ 2 h 42"/>
                  <a:gd name="T36" fmla="*/ 38 w 44"/>
                  <a:gd name="T37" fmla="*/ 6 h 42"/>
                  <a:gd name="T38" fmla="*/ 42 w 44"/>
                  <a:gd name="T39" fmla="*/ 12 h 42"/>
                  <a:gd name="T40" fmla="*/ 44 w 44"/>
                  <a:gd name="T41" fmla="*/ 22 h 42"/>
                  <a:gd name="T42" fmla="*/ 44 w 44"/>
                  <a:gd name="T43" fmla="*/ 22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4" h="42">
                    <a:moveTo>
                      <a:pt x="44" y="22"/>
                    </a:moveTo>
                    <a:lnTo>
                      <a:pt x="44" y="22"/>
                    </a:lnTo>
                    <a:lnTo>
                      <a:pt x="42" y="30"/>
                    </a:lnTo>
                    <a:lnTo>
                      <a:pt x="38" y="36"/>
                    </a:lnTo>
                    <a:lnTo>
                      <a:pt x="30" y="42"/>
                    </a:lnTo>
                    <a:lnTo>
                      <a:pt x="22" y="42"/>
                    </a:lnTo>
                    <a:lnTo>
                      <a:pt x="22" y="42"/>
                    </a:lnTo>
                    <a:lnTo>
                      <a:pt x="14" y="42"/>
                    </a:lnTo>
                    <a:lnTo>
                      <a:pt x="6" y="36"/>
                    </a:lnTo>
                    <a:lnTo>
                      <a:pt x="2" y="30"/>
                    </a:lnTo>
                    <a:lnTo>
                      <a:pt x="0" y="22"/>
                    </a:lnTo>
                    <a:lnTo>
                      <a:pt x="0" y="22"/>
                    </a:lnTo>
                    <a:lnTo>
                      <a:pt x="2" y="12"/>
                    </a:lnTo>
                    <a:lnTo>
                      <a:pt x="6" y="6"/>
                    </a:lnTo>
                    <a:lnTo>
                      <a:pt x="14" y="2"/>
                    </a:lnTo>
                    <a:lnTo>
                      <a:pt x="22" y="0"/>
                    </a:lnTo>
                    <a:lnTo>
                      <a:pt x="22" y="0"/>
                    </a:lnTo>
                    <a:lnTo>
                      <a:pt x="30" y="2"/>
                    </a:lnTo>
                    <a:lnTo>
                      <a:pt x="38" y="6"/>
                    </a:lnTo>
                    <a:lnTo>
                      <a:pt x="42" y="12"/>
                    </a:lnTo>
                    <a:lnTo>
                      <a:pt x="44" y="22"/>
                    </a:lnTo>
                    <a:lnTo>
                      <a:pt x="44" y="2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7" name="Freeform: Shape 18"/>
              <p:cNvSpPr/>
              <p:nvPr/>
            </p:nvSpPr>
            <p:spPr bwMode="auto">
              <a:xfrm>
                <a:off x="4348163" y="303213"/>
                <a:ext cx="444500" cy="203200"/>
              </a:xfrm>
              <a:custGeom>
                <a:avLst/>
                <a:gdLst>
                  <a:gd name="T0" fmla="*/ 8 w 280"/>
                  <a:gd name="T1" fmla="*/ 128 h 128"/>
                  <a:gd name="T2" fmla="*/ 8 w 280"/>
                  <a:gd name="T3" fmla="*/ 128 h 128"/>
                  <a:gd name="T4" fmla="*/ 4 w 280"/>
                  <a:gd name="T5" fmla="*/ 126 h 128"/>
                  <a:gd name="T6" fmla="*/ 0 w 280"/>
                  <a:gd name="T7" fmla="*/ 124 h 128"/>
                  <a:gd name="T8" fmla="*/ 0 w 280"/>
                  <a:gd name="T9" fmla="*/ 124 h 128"/>
                  <a:gd name="T10" fmla="*/ 0 w 280"/>
                  <a:gd name="T11" fmla="*/ 122 h 128"/>
                  <a:gd name="T12" fmla="*/ 0 w 280"/>
                  <a:gd name="T13" fmla="*/ 118 h 128"/>
                  <a:gd name="T14" fmla="*/ 0 w 280"/>
                  <a:gd name="T15" fmla="*/ 116 h 128"/>
                  <a:gd name="T16" fmla="*/ 4 w 280"/>
                  <a:gd name="T17" fmla="*/ 112 h 128"/>
                  <a:gd name="T18" fmla="*/ 62 w 280"/>
                  <a:gd name="T19" fmla="*/ 74 h 128"/>
                  <a:gd name="T20" fmla="*/ 122 w 280"/>
                  <a:gd name="T21" fmla="*/ 92 h 128"/>
                  <a:gd name="T22" fmla="*/ 174 w 280"/>
                  <a:gd name="T23" fmla="*/ 32 h 128"/>
                  <a:gd name="T24" fmla="*/ 220 w 280"/>
                  <a:gd name="T25" fmla="*/ 68 h 128"/>
                  <a:gd name="T26" fmla="*/ 266 w 280"/>
                  <a:gd name="T27" fmla="*/ 2 h 128"/>
                  <a:gd name="T28" fmla="*/ 266 w 280"/>
                  <a:gd name="T29" fmla="*/ 2 h 128"/>
                  <a:gd name="T30" fmla="*/ 268 w 280"/>
                  <a:gd name="T31" fmla="*/ 0 h 128"/>
                  <a:gd name="T32" fmla="*/ 270 w 280"/>
                  <a:gd name="T33" fmla="*/ 0 h 128"/>
                  <a:gd name="T34" fmla="*/ 274 w 280"/>
                  <a:gd name="T35" fmla="*/ 0 h 128"/>
                  <a:gd name="T36" fmla="*/ 276 w 280"/>
                  <a:gd name="T37" fmla="*/ 0 h 128"/>
                  <a:gd name="T38" fmla="*/ 276 w 280"/>
                  <a:gd name="T39" fmla="*/ 0 h 128"/>
                  <a:gd name="T40" fmla="*/ 278 w 280"/>
                  <a:gd name="T41" fmla="*/ 2 h 128"/>
                  <a:gd name="T42" fmla="*/ 280 w 280"/>
                  <a:gd name="T43" fmla="*/ 6 h 128"/>
                  <a:gd name="T44" fmla="*/ 280 w 280"/>
                  <a:gd name="T45" fmla="*/ 8 h 128"/>
                  <a:gd name="T46" fmla="*/ 278 w 280"/>
                  <a:gd name="T47" fmla="*/ 12 h 128"/>
                  <a:gd name="T48" fmla="*/ 224 w 280"/>
                  <a:gd name="T49" fmla="*/ 90 h 128"/>
                  <a:gd name="T50" fmla="*/ 176 w 280"/>
                  <a:gd name="T51" fmla="*/ 54 h 128"/>
                  <a:gd name="T52" fmla="*/ 128 w 280"/>
                  <a:gd name="T53" fmla="*/ 110 h 128"/>
                  <a:gd name="T54" fmla="*/ 64 w 280"/>
                  <a:gd name="T55" fmla="*/ 92 h 128"/>
                  <a:gd name="T56" fmla="*/ 12 w 280"/>
                  <a:gd name="T57" fmla="*/ 126 h 128"/>
                  <a:gd name="T58" fmla="*/ 12 w 280"/>
                  <a:gd name="T59" fmla="*/ 126 h 128"/>
                  <a:gd name="T60" fmla="*/ 8 w 280"/>
                  <a:gd name="T61" fmla="*/ 128 h 128"/>
                  <a:gd name="T62" fmla="*/ 8 w 280"/>
                  <a:gd name="T63" fmla="*/ 128 h 1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280" h="128">
                    <a:moveTo>
                      <a:pt x="8" y="128"/>
                    </a:moveTo>
                    <a:lnTo>
                      <a:pt x="8" y="128"/>
                    </a:lnTo>
                    <a:lnTo>
                      <a:pt x="4" y="126"/>
                    </a:lnTo>
                    <a:lnTo>
                      <a:pt x="0" y="124"/>
                    </a:lnTo>
                    <a:lnTo>
                      <a:pt x="0" y="124"/>
                    </a:lnTo>
                    <a:lnTo>
                      <a:pt x="0" y="122"/>
                    </a:lnTo>
                    <a:lnTo>
                      <a:pt x="0" y="118"/>
                    </a:lnTo>
                    <a:lnTo>
                      <a:pt x="0" y="116"/>
                    </a:lnTo>
                    <a:lnTo>
                      <a:pt x="4" y="112"/>
                    </a:lnTo>
                    <a:lnTo>
                      <a:pt x="62" y="74"/>
                    </a:lnTo>
                    <a:lnTo>
                      <a:pt x="122" y="92"/>
                    </a:lnTo>
                    <a:lnTo>
                      <a:pt x="174" y="32"/>
                    </a:lnTo>
                    <a:lnTo>
                      <a:pt x="220" y="68"/>
                    </a:lnTo>
                    <a:lnTo>
                      <a:pt x="266" y="2"/>
                    </a:lnTo>
                    <a:lnTo>
                      <a:pt x="266" y="2"/>
                    </a:lnTo>
                    <a:lnTo>
                      <a:pt x="268" y="0"/>
                    </a:lnTo>
                    <a:lnTo>
                      <a:pt x="270" y="0"/>
                    </a:lnTo>
                    <a:lnTo>
                      <a:pt x="274" y="0"/>
                    </a:lnTo>
                    <a:lnTo>
                      <a:pt x="276" y="0"/>
                    </a:lnTo>
                    <a:lnTo>
                      <a:pt x="276" y="0"/>
                    </a:lnTo>
                    <a:lnTo>
                      <a:pt x="278" y="2"/>
                    </a:lnTo>
                    <a:lnTo>
                      <a:pt x="280" y="6"/>
                    </a:lnTo>
                    <a:lnTo>
                      <a:pt x="280" y="8"/>
                    </a:lnTo>
                    <a:lnTo>
                      <a:pt x="278" y="12"/>
                    </a:lnTo>
                    <a:lnTo>
                      <a:pt x="224" y="90"/>
                    </a:lnTo>
                    <a:lnTo>
                      <a:pt x="176" y="54"/>
                    </a:lnTo>
                    <a:lnTo>
                      <a:pt x="128" y="110"/>
                    </a:lnTo>
                    <a:lnTo>
                      <a:pt x="64" y="92"/>
                    </a:lnTo>
                    <a:lnTo>
                      <a:pt x="12" y="126"/>
                    </a:lnTo>
                    <a:lnTo>
                      <a:pt x="12" y="126"/>
                    </a:lnTo>
                    <a:lnTo>
                      <a:pt x="8" y="128"/>
                    </a:lnTo>
                    <a:lnTo>
                      <a:pt x="8" y="12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</p:grpSp>
        <p:sp>
          <p:nvSpPr>
            <p:cNvPr id="20" name="TextBox 20"/>
            <p:cNvSpPr txBox="1"/>
            <p:nvPr/>
          </p:nvSpPr>
          <p:spPr>
            <a:xfrm>
              <a:off x="2047893" y="3478104"/>
              <a:ext cx="2271646" cy="249054"/>
            </a:xfrm>
            <a:prstGeom prst="rect">
              <a:avLst/>
            </a:prstGeom>
            <a:noFill/>
          </p:spPr>
          <p:txBody>
            <a:bodyPr wrap="none" lIns="0" tIns="0" rIns="0" bIns="0">
              <a:normAutofit fontScale="85000" lnSpcReduction="20000"/>
            </a:bodyPr>
            <a:lstStyle/>
            <a:p>
              <a:pPr algn="ctr"/>
              <a:r>
                <a:rPr lang="en-US" altLang="zh-CN" sz="1600" b="1">
                  <a:solidFill>
                    <a:schemeClr val="bg1"/>
                  </a:solidFill>
                </a:rPr>
                <a:t>Title text preset</a:t>
              </a:r>
              <a:endParaRPr lang="zh-CN" altLang="en-US" sz="1600" b="1">
                <a:solidFill>
                  <a:schemeClr val="bg1"/>
                </a:solidFill>
              </a:endParaRPr>
            </a:p>
          </p:txBody>
        </p:sp>
      </p:grpSp>
      <p:sp>
        <p:nvSpPr>
          <p:cNvPr id="8" name="Rectangle 35"/>
          <p:cNvSpPr/>
          <p:nvPr/>
        </p:nvSpPr>
        <p:spPr>
          <a:xfrm>
            <a:off x="1723413" y="2741791"/>
            <a:ext cx="1385690" cy="640560"/>
          </a:xfrm>
          <a:prstGeom prst="rect">
            <a:avLst/>
          </a:prstGeom>
        </p:spPr>
        <p:txBody>
          <a:bodyPr wrap="square">
            <a:normAutofit fontScale="70000" lnSpcReduction="20000"/>
          </a:bodyPr>
          <a:lstStyle/>
          <a:p>
            <a:pPr algn="ctr">
              <a:lnSpc>
                <a:spcPct val="120000"/>
              </a:lnSpc>
            </a:pPr>
            <a:r>
              <a:rPr lang="en-US" altLang="zh-CN" sz="1100">
                <a:solidFill>
                  <a:schemeClr val="bg1"/>
                </a:solidFill>
              </a:rPr>
              <a:t>This part of the content as a text typesetting placeholder display</a:t>
            </a:r>
            <a:br>
              <a:rPr lang="zh-CN" altLang="en-US" sz="1100">
                <a:solidFill>
                  <a:schemeClr val="bg1"/>
                </a:solidFill>
              </a:rPr>
            </a:br>
            <a:r>
              <a:rPr lang="en-US" altLang="zh-CN" sz="1100">
                <a:solidFill>
                  <a:schemeClr val="bg1"/>
                </a:solidFill>
              </a:rPr>
              <a:t>(Recommended theme font)</a:t>
            </a:r>
            <a:endParaRPr lang="zh-CN" altLang="en-US" sz="1100">
              <a:solidFill>
                <a:schemeClr val="bg1"/>
              </a:solidFill>
            </a:endParaRPr>
          </a:p>
        </p:txBody>
      </p:sp>
      <p:sp>
        <p:nvSpPr>
          <p:cNvPr id="28" name="Title 1">
            <a:extLst>
              <a:ext uri="{FF2B5EF4-FFF2-40B4-BE49-F238E27FC236}">
                <a16:creationId xmlns:a16="http://schemas.microsoft.com/office/drawing/2014/main" id="{2D877386-1968-4B62-9F81-E768258E7FBE}"/>
              </a:ext>
            </a:extLst>
          </p:cNvPr>
          <p:cNvSpPr txBox="1"/>
          <p:nvPr/>
        </p:nvSpPr>
        <p:spPr>
          <a:xfrm>
            <a:off x="181459" y="106392"/>
            <a:ext cx="4680520" cy="404464"/>
          </a:xfrm>
          <a:prstGeom prst="rect">
            <a:avLst/>
          </a:prstGeom>
        </p:spPr>
        <p:txBody>
          <a:bodyPr lIns="0" rIns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000" b="0" kern="1200">
                <a:solidFill>
                  <a:schemeClr val="accent1"/>
                </a:solidFill>
                <a:latin typeface="U.S. 101" pitchFamily="2" charset="0"/>
                <a:ea typeface="Roboto" pitchFamily="2" charset="0"/>
                <a:cs typeface="Open Sans Light" panose="020B0306030504020204" pitchFamily="34" charset="0"/>
              </a:defRPr>
            </a:lvl1pPr>
          </a:lstStyle>
          <a:p>
            <a:pPr algn="l"/>
            <a:r>
              <a:rPr lang="en-US" altLang="zh-CN" sz="2400">
                <a:solidFill>
                  <a:schemeClr val="bg1"/>
                </a:solidFill>
                <a:latin typeface="微软雅黑" panose="020B0503020204020204" pitchFamily="34" charset="-122"/>
                <a:ea typeface="微软雅黑" pitchFamily="34" charset="-122"/>
              </a:rPr>
              <a:t>Click to enter the title content</a:t>
            </a:r>
            <a:endParaRPr lang="en-GB" altLang="zh-CN" sz="2400">
              <a:solidFill>
                <a:schemeClr val="bg1"/>
              </a:solidFill>
              <a:latin typeface="微软雅黑" panose="020B0503020204020204" pitchFamily="34" charset="-122"/>
              <a:ea typeface="微软雅黑" pitchFamily="34" charset="-122"/>
            </a:endParaRPr>
          </a:p>
        </p:txBody>
      </p:sp>
      <p:pic>
        <p:nvPicPr>
          <p:cNvPr id="30" name="Imagen 2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65067" y="2391200"/>
            <a:ext cx="1484143" cy="22056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98753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:p159="http://schemas.microsoft.com/office/powerpoint/2015/09/main" xmlns:p15="http://schemas.microsoft.com/office/powerpoint/2012/main" xmlns:a14="http://schemas.microsoft.com/office/drawing/2010/main" xmlns="">
      <p:transition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îṥļîḑé-Rectangle 7">
            <a:extLst>
              <a:ext uri="{FF2B5EF4-FFF2-40B4-BE49-F238E27FC236}">
                <a16:creationId xmlns:a16="http://schemas.microsoft.com/office/drawing/2014/main" id="{83960BF8-B0F3-4A32-97B8-B82E5DBD4890}"/>
              </a:ext>
            </a:extLst>
          </p:cNvPr>
          <p:cNvSpPr/>
          <p:nvPr/>
        </p:nvSpPr>
        <p:spPr>
          <a:xfrm>
            <a:off x="805295" y="3867894"/>
            <a:ext cx="7533409" cy="719585"/>
          </a:xfrm>
          <a:prstGeom prst="rect">
            <a:avLst/>
          </a:prstGeom>
        </p:spPr>
        <p:txBody>
          <a:bodyPr wrap="square">
            <a:normAutofit/>
          </a:bodyPr>
          <a:lstStyle/>
          <a:p>
            <a:pPr algn="ctr">
              <a:lnSpc>
                <a:spcPct val="120000"/>
              </a:lnSpc>
              <a:defRPr/>
            </a:pPr>
            <a:r>
              <a:rPr lang="en-US" altLang="zh-CN" sz="1100"/>
              <a:t>This part of the content as a text typesetting placeholder display(Recommended theme font)If you need to change, please adjust it under the (Set Shape Format) menu (text option)</a:t>
            </a:r>
            <a:endParaRPr lang="zh-CN" altLang="en-US" sz="1100"/>
          </a:p>
        </p:txBody>
      </p:sp>
      <p:sp>
        <p:nvSpPr>
          <p:cNvPr id="4" name="îṥļîḑé-Diamond 8">
            <a:extLst>
              <a:ext uri="{FF2B5EF4-FFF2-40B4-BE49-F238E27FC236}">
                <a16:creationId xmlns:a16="http://schemas.microsoft.com/office/drawing/2014/main" id="{A808232B-B04B-4960-9452-33AE01A257CC}"/>
              </a:ext>
            </a:extLst>
          </p:cNvPr>
          <p:cNvSpPr/>
          <p:nvPr/>
        </p:nvSpPr>
        <p:spPr>
          <a:xfrm>
            <a:off x="1835919" y="2731829"/>
            <a:ext cx="685800" cy="685800"/>
          </a:xfrm>
          <a:prstGeom prst="diamond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sp>
        <p:nvSpPr>
          <p:cNvPr id="5" name="îṥļîḑé-Diamond 9">
            <a:extLst>
              <a:ext uri="{FF2B5EF4-FFF2-40B4-BE49-F238E27FC236}">
                <a16:creationId xmlns:a16="http://schemas.microsoft.com/office/drawing/2014/main" id="{BC386F6D-5706-49F4-A77E-D7DAFAA2F075}"/>
              </a:ext>
            </a:extLst>
          </p:cNvPr>
          <p:cNvSpPr/>
          <p:nvPr/>
        </p:nvSpPr>
        <p:spPr>
          <a:xfrm>
            <a:off x="4229099" y="2731829"/>
            <a:ext cx="685800" cy="685800"/>
          </a:xfrm>
          <a:prstGeom prst="diamond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sp>
        <p:nvSpPr>
          <p:cNvPr id="6" name="ïşḻïďê-Diamond 10">
            <a:extLst>
              <a:ext uri="{FF2B5EF4-FFF2-40B4-BE49-F238E27FC236}">
                <a16:creationId xmlns:a16="http://schemas.microsoft.com/office/drawing/2014/main" id="{E245C71C-9102-4E19-A993-D4D2AE092E58}"/>
              </a:ext>
            </a:extLst>
          </p:cNvPr>
          <p:cNvSpPr/>
          <p:nvPr/>
        </p:nvSpPr>
        <p:spPr>
          <a:xfrm>
            <a:off x="6622279" y="2799179"/>
            <a:ext cx="685800" cy="685800"/>
          </a:xfrm>
          <a:prstGeom prst="diamond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1898A3A0-D989-4E03-A17D-5FB3C5982890}"/>
              </a:ext>
            </a:extLst>
          </p:cNvPr>
          <p:cNvSpPr txBox="1"/>
          <p:nvPr/>
        </p:nvSpPr>
        <p:spPr>
          <a:xfrm>
            <a:off x="181459" y="106392"/>
            <a:ext cx="4680520" cy="404464"/>
          </a:xfrm>
          <a:prstGeom prst="rect">
            <a:avLst/>
          </a:prstGeom>
        </p:spPr>
        <p:txBody>
          <a:bodyPr lIns="0" rIns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000" b="0" kern="1200">
                <a:solidFill>
                  <a:schemeClr val="accent1"/>
                </a:solidFill>
                <a:latin typeface="U.S. 101" pitchFamily="2" charset="0"/>
                <a:ea typeface="Roboto" pitchFamily="2" charset="0"/>
                <a:cs typeface="Open Sans Light" panose="020B0306030504020204" pitchFamily="34" charset="0"/>
              </a:defRPr>
            </a:lvl1pPr>
          </a:lstStyle>
          <a:p>
            <a:pPr algn="l"/>
            <a:r>
              <a:rPr lang="en-US" altLang="zh-CN" sz="2400">
                <a:solidFill>
                  <a:schemeClr val="bg1"/>
                </a:solidFill>
                <a:latin typeface="微软雅黑" panose="020B0503020204020204" pitchFamily="34" charset="-122"/>
                <a:ea typeface="微软雅黑" pitchFamily="34" charset="-122"/>
              </a:rPr>
              <a:t>Click to enter the title content</a:t>
            </a:r>
            <a:endParaRPr lang="en-GB" altLang="zh-CN" sz="2400">
              <a:solidFill>
                <a:schemeClr val="bg1"/>
              </a:solidFill>
              <a:latin typeface="微软雅黑" panose="020B0503020204020204" pitchFamily="34" charset="-122"/>
              <a:ea typeface="微软雅黑" pitchFamily="34" charset="-122"/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46719" y="1437947"/>
            <a:ext cx="675000" cy="1068750"/>
          </a:xfrm>
          <a:prstGeom prst="rect">
            <a:avLst/>
          </a:prstGeom>
        </p:spPr>
      </p:pic>
      <p:pic>
        <p:nvPicPr>
          <p:cNvPr id="11" name="Imagen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105124" y="1460447"/>
            <a:ext cx="933750" cy="1046250"/>
          </a:xfrm>
          <a:prstGeom prst="rect">
            <a:avLst/>
          </a:prstGeom>
        </p:spPr>
      </p:pic>
      <p:pic>
        <p:nvPicPr>
          <p:cNvPr id="13" name="Imagen 1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622279" y="1302947"/>
            <a:ext cx="967500" cy="1203750"/>
          </a:xfrm>
          <a:prstGeom prst="rect">
            <a:avLst/>
          </a:prstGeom>
        </p:spPr>
      </p:pic>
    </p:spTree>
    <p:custDataLst>
      <p:tags r:id="rId2"/>
    </p:custDataLst>
    <p:extLst>
      <p:ext uri="{BB962C8B-B14F-4D97-AF65-F5344CB8AC3E}">
        <p14:creationId xmlns:p14="http://schemas.microsoft.com/office/powerpoint/2010/main" val="21039184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:p159="http://schemas.microsoft.com/office/powerpoint/2015/09/main" xmlns:p15="http://schemas.microsoft.com/office/powerpoint/2012/main" xmlns:a14="http://schemas.microsoft.com/office/drawing/2010/main" xmlns="">
      <p:transition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4"/>
          <p:cNvSpPr/>
          <p:nvPr/>
        </p:nvSpPr>
        <p:spPr>
          <a:xfrm>
            <a:off x="6338018" y="1005577"/>
            <a:ext cx="1617281" cy="404321"/>
          </a:xfrm>
          <a:prstGeom prst="round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anchor="ctr">
            <a:normAutofit/>
          </a:bodyPr>
          <a:lstStyle/>
          <a:p>
            <a:pPr algn="ctr"/>
            <a:r>
              <a:rPr lang="en-US" altLang="zh-CN" sz="1600" b="1"/>
              <a:t>Title text preset</a:t>
            </a:r>
            <a:endParaRPr lang="zh-CN" altLang="en-US" sz="1600" b="1"/>
          </a:p>
        </p:txBody>
      </p:sp>
      <p:sp>
        <p:nvSpPr>
          <p:cNvPr id="5" name="Rectangle: Rounded Corners 5"/>
          <p:cNvSpPr/>
          <p:nvPr/>
        </p:nvSpPr>
        <p:spPr>
          <a:xfrm>
            <a:off x="6516626" y="3116389"/>
            <a:ext cx="1617281" cy="404321"/>
          </a:xfrm>
          <a:prstGeom prst="round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anchor="ctr">
            <a:normAutofit/>
          </a:bodyPr>
          <a:lstStyle/>
          <a:p>
            <a:pPr algn="ctr"/>
            <a:r>
              <a:rPr lang="en-US" altLang="zh-CN" sz="1600" b="1"/>
              <a:t>Title text preset</a:t>
            </a:r>
            <a:endParaRPr lang="zh-CN" altLang="en-US" sz="1600" b="1"/>
          </a:p>
        </p:txBody>
      </p:sp>
      <p:sp>
        <p:nvSpPr>
          <p:cNvPr id="6" name="Rectangle: Rounded Corners 6"/>
          <p:cNvSpPr/>
          <p:nvPr/>
        </p:nvSpPr>
        <p:spPr>
          <a:xfrm>
            <a:off x="6094463" y="2024567"/>
            <a:ext cx="1617281" cy="404321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anchor="ctr">
            <a:normAutofit/>
          </a:bodyPr>
          <a:lstStyle/>
          <a:p>
            <a:pPr algn="ctr"/>
            <a:r>
              <a:rPr lang="en-US" altLang="zh-CN" sz="1600" b="1"/>
              <a:t>Title text preset</a:t>
            </a:r>
            <a:endParaRPr lang="zh-CN" altLang="en-US" sz="1600" b="1"/>
          </a:p>
        </p:txBody>
      </p:sp>
      <p:sp>
        <p:nvSpPr>
          <p:cNvPr id="7" name="Rectangle: Rounded Corners 7"/>
          <p:cNvSpPr/>
          <p:nvPr/>
        </p:nvSpPr>
        <p:spPr>
          <a:xfrm>
            <a:off x="1416472" y="2251886"/>
            <a:ext cx="1617281" cy="404321"/>
          </a:xfrm>
          <a:prstGeom prst="round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anchor="ctr">
            <a:normAutofit/>
          </a:bodyPr>
          <a:lstStyle/>
          <a:p>
            <a:pPr algn="ctr"/>
            <a:r>
              <a:rPr lang="en-US" altLang="zh-CN" sz="1600" b="1"/>
              <a:t>Title text preset</a:t>
            </a:r>
            <a:endParaRPr lang="zh-CN" altLang="en-US" sz="1600" b="1"/>
          </a:p>
        </p:txBody>
      </p:sp>
      <p:sp>
        <p:nvSpPr>
          <p:cNvPr id="8" name="Rectangle: Rounded Corners 8"/>
          <p:cNvSpPr/>
          <p:nvPr/>
        </p:nvSpPr>
        <p:spPr>
          <a:xfrm>
            <a:off x="1010096" y="1167947"/>
            <a:ext cx="1617281" cy="404321"/>
          </a:xfrm>
          <a:prstGeom prst="round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anchor="ctr">
            <a:normAutofit/>
          </a:bodyPr>
          <a:lstStyle/>
          <a:p>
            <a:pPr algn="ctr"/>
            <a:r>
              <a:rPr lang="en-US" altLang="zh-CN" sz="1600" b="1"/>
              <a:t>Title text preset</a:t>
            </a:r>
            <a:endParaRPr lang="zh-CN" altLang="en-US" sz="1600" b="1"/>
          </a:p>
        </p:txBody>
      </p:sp>
      <p:sp>
        <p:nvSpPr>
          <p:cNvPr id="9" name="Rectangle: Rounded Corners 9"/>
          <p:cNvSpPr/>
          <p:nvPr/>
        </p:nvSpPr>
        <p:spPr>
          <a:xfrm>
            <a:off x="1139993" y="3260525"/>
            <a:ext cx="1617281" cy="404321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anchor="ctr">
            <a:normAutofit/>
          </a:bodyPr>
          <a:lstStyle/>
          <a:p>
            <a:pPr algn="ctr"/>
            <a:r>
              <a:rPr lang="en-US" altLang="zh-CN" sz="1600" b="1"/>
              <a:t>Title text preset</a:t>
            </a:r>
            <a:endParaRPr lang="zh-CN" altLang="en-US" sz="1600" b="1"/>
          </a:p>
        </p:txBody>
      </p:sp>
      <p:grpSp>
        <p:nvGrpSpPr>
          <p:cNvPr id="2" name="组合 1"/>
          <p:cNvGrpSpPr/>
          <p:nvPr/>
        </p:nvGrpSpPr>
        <p:grpSpPr>
          <a:xfrm>
            <a:off x="2662662" y="1193497"/>
            <a:ext cx="3799464" cy="2300246"/>
            <a:chOff x="2662662" y="1193497"/>
            <a:chExt cx="3799464" cy="2300246"/>
          </a:xfrm>
        </p:grpSpPr>
        <p:sp>
          <p:nvSpPr>
            <p:cNvPr id="10" name="Freeform: Shape 10"/>
            <p:cNvSpPr/>
            <p:nvPr/>
          </p:nvSpPr>
          <p:spPr bwMode="auto">
            <a:xfrm>
              <a:off x="4677407" y="1193497"/>
              <a:ext cx="1625056" cy="271970"/>
            </a:xfrm>
            <a:custGeom>
              <a:avLst/>
              <a:gdLst>
                <a:gd name="T0" fmla="*/ 339 w 902"/>
                <a:gd name="T1" fmla="*/ 147 h 151"/>
                <a:gd name="T2" fmla="*/ 342 w 902"/>
                <a:gd name="T3" fmla="*/ 151 h 151"/>
                <a:gd name="T4" fmla="*/ 480 w 902"/>
                <a:gd name="T5" fmla="*/ 13 h 151"/>
                <a:gd name="T6" fmla="*/ 902 w 902"/>
                <a:gd name="T7" fmla="*/ 13 h 151"/>
                <a:gd name="T8" fmla="*/ 902 w 902"/>
                <a:gd name="T9" fmla="*/ 3 h 151"/>
                <a:gd name="T10" fmla="*/ 475 w 902"/>
                <a:gd name="T11" fmla="*/ 3 h 151"/>
                <a:gd name="T12" fmla="*/ 475 w 902"/>
                <a:gd name="T13" fmla="*/ 5 h 151"/>
                <a:gd name="T14" fmla="*/ 475 w 902"/>
                <a:gd name="T15" fmla="*/ 4 h 151"/>
                <a:gd name="T16" fmla="*/ 340 w 902"/>
                <a:gd name="T17" fmla="*/ 139 h 151"/>
                <a:gd name="T18" fmla="*/ 0 w 902"/>
                <a:gd name="T19" fmla="*/ 0 h 151"/>
                <a:gd name="T20" fmla="*/ 0 w 902"/>
                <a:gd name="T21" fmla="*/ 7 h 151"/>
                <a:gd name="T22" fmla="*/ 339 w 902"/>
                <a:gd name="T23" fmla="*/ 148 h 151"/>
                <a:gd name="T24" fmla="*/ 339 w 902"/>
                <a:gd name="T25" fmla="*/ 147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02" h="151">
                  <a:moveTo>
                    <a:pt x="339" y="147"/>
                  </a:moveTo>
                  <a:cubicBezTo>
                    <a:pt x="342" y="151"/>
                    <a:pt x="342" y="151"/>
                    <a:pt x="342" y="151"/>
                  </a:cubicBezTo>
                  <a:cubicBezTo>
                    <a:pt x="480" y="13"/>
                    <a:pt x="480" y="13"/>
                    <a:pt x="480" y="13"/>
                  </a:cubicBezTo>
                  <a:cubicBezTo>
                    <a:pt x="902" y="13"/>
                    <a:pt x="902" y="13"/>
                    <a:pt x="902" y="13"/>
                  </a:cubicBezTo>
                  <a:cubicBezTo>
                    <a:pt x="902" y="3"/>
                    <a:pt x="902" y="3"/>
                    <a:pt x="902" y="3"/>
                  </a:cubicBezTo>
                  <a:cubicBezTo>
                    <a:pt x="475" y="3"/>
                    <a:pt x="475" y="3"/>
                    <a:pt x="475" y="3"/>
                  </a:cubicBezTo>
                  <a:cubicBezTo>
                    <a:pt x="475" y="5"/>
                    <a:pt x="475" y="5"/>
                    <a:pt x="475" y="5"/>
                  </a:cubicBezTo>
                  <a:cubicBezTo>
                    <a:pt x="475" y="4"/>
                    <a:pt x="475" y="4"/>
                    <a:pt x="475" y="4"/>
                  </a:cubicBezTo>
                  <a:cubicBezTo>
                    <a:pt x="340" y="139"/>
                    <a:pt x="340" y="139"/>
                    <a:pt x="340" y="139"/>
                  </a:cubicBezTo>
                  <a:cubicBezTo>
                    <a:pt x="243" y="60"/>
                    <a:pt x="125" y="12"/>
                    <a:pt x="0" y="0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128" y="20"/>
                    <a:pt x="244" y="70"/>
                    <a:pt x="339" y="148"/>
                  </a:cubicBezTo>
                  <a:lnTo>
                    <a:pt x="339" y="147"/>
                  </a:lnTo>
                  <a:close/>
                </a:path>
              </a:pathLst>
            </a:custGeom>
            <a:solidFill>
              <a:srgbClr val="4A4A4C"/>
            </a:soli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1" name="Freeform: Shape 11"/>
            <p:cNvSpPr/>
            <p:nvPr/>
          </p:nvSpPr>
          <p:spPr bwMode="auto">
            <a:xfrm>
              <a:off x="2825033" y="3221773"/>
              <a:ext cx="1625056" cy="271970"/>
            </a:xfrm>
            <a:custGeom>
              <a:avLst/>
              <a:gdLst>
                <a:gd name="T0" fmla="*/ 564 w 902"/>
                <a:gd name="T1" fmla="*/ 3 h 151"/>
                <a:gd name="T2" fmla="*/ 560 w 902"/>
                <a:gd name="T3" fmla="*/ 0 h 151"/>
                <a:gd name="T4" fmla="*/ 422 w 902"/>
                <a:gd name="T5" fmla="*/ 138 h 151"/>
                <a:gd name="T6" fmla="*/ 0 w 902"/>
                <a:gd name="T7" fmla="*/ 138 h 151"/>
                <a:gd name="T8" fmla="*/ 0 w 902"/>
                <a:gd name="T9" fmla="*/ 148 h 151"/>
                <a:gd name="T10" fmla="*/ 427 w 902"/>
                <a:gd name="T11" fmla="*/ 148 h 151"/>
                <a:gd name="T12" fmla="*/ 427 w 902"/>
                <a:gd name="T13" fmla="*/ 146 h 151"/>
                <a:gd name="T14" fmla="*/ 428 w 902"/>
                <a:gd name="T15" fmla="*/ 146 h 151"/>
                <a:gd name="T16" fmla="*/ 562 w 902"/>
                <a:gd name="T17" fmla="*/ 12 h 151"/>
                <a:gd name="T18" fmla="*/ 902 w 902"/>
                <a:gd name="T19" fmla="*/ 151 h 151"/>
                <a:gd name="T20" fmla="*/ 902 w 902"/>
                <a:gd name="T21" fmla="*/ 144 h 151"/>
                <a:gd name="T22" fmla="*/ 564 w 902"/>
                <a:gd name="T23" fmla="*/ 3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02" h="151">
                  <a:moveTo>
                    <a:pt x="564" y="3"/>
                  </a:moveTo>
                  <a:cubicBezTo>
                    <a:pt x="560" y="0"/>
                    <a:pt x="560" y="0"/>
                    <a:pt x="560" y="0"/>
                  </a:cubicBezTo>
                  <a:cubicBezTo>
                    <a:pt x="422" y="138"/>
                    <a:pt x="422" y="138"/>
                    <a:pt x="422" y="138"/>
                  </a:cubicBezTo>
                  <a:cubicBezTo>
                    <a:pt x="0" y="138"/>
                    <a:pt x="0" y="138"/>
                    <a:pt x="0" y="138"/>
                  </a:cubicBezTo>
                  <a:cubicBezTo>
                    <a:pt x="0" y="148"/>
                    <a:pt x="0" y="148"/>
                    <a:pt x="0" y="148"/>
                  </a:cubicBezTo>
                  <a:cubicBezTo>
                    <a:pt x="427" y="148"/>
                    <a:pt x="427" y="148"/>
                    <a:pt x="427" y="148"/>
                  </a:cubicBezTo>
                  <a:cubicBezTo>
                    <a:pt x="427" y="146"/>
                    <a:pt x="427" y="146"/>
                    <a:pt x="427" y="146"/>
                  </a:cubicBezTo>
                  <a:cubicBezTo>
                    <a:pt x="428" y="146"/>
                    <a:pt x="428" y="146"/>
                    <a:pt x="428" y="146"/>
                  </a:cubicBezTo>
                  <a:cubicBezTo>
                    <a:pt x="562" y="12"/>
                    <a:pt x="562" y="12"/>
                    <a:pt x="562" y="12"/>
                  </a:cubicBezTo>
                  <a:cubicBezTo>
                    <a:pt x="660" y="91"/>
                    <a:pt x="777" y="139"/>
                    <a:pt x="902" y="151"/>
                  </a:cubicBezTo>
                  <a:cubicBezTo>
                    <a:pt x="902" y="144"/>
                    <a:pt x="902" y="144"/>
                    <a:pt x="902" y="144"/>
                  </a:cubicBezTo>
                  <a:cubicBezTo>
                    <a:pt x="775" y="131"/>
                    <a:pt x="658" y="80"/>
                    <a:pt x="564" y="3"/>
                  </a:cubicBezTo>
                  <a:close/>
                </a:path>
              </a:pathLst>
            </a:custGeom>
            <a:solidFill>
              <a:srgbClr val="4A4A4C"/>
            </a:soli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2" name="Freeform: Shape 12"/>
            <p:cNvSpPr/>
            <p:nvPr/>
          </p:nvSpPr>
          <p:spPr bwMode="auto">
            <a:xfrm>
              <a:off x="5445958" y="1610247"/>
              <a:ext cx="608888" cy="629186"/>
            </a:xfrm>
            <a:custGeom>
              <a:avLst/>
              <a:gdLst>
                <a:gd name="T0" fmla="*/ 338 w 338"/>
                <a:gd name="T1" fmla="*/ 349 h 349"/>
                <a:gd name="T2" fmla="*/ 338 w 338"/>
                <a:gd name="T3" fmla="*/ 339 h 349"/>
                <a:gd name="T4" fmla="*/ 148 w 338"/>
                <a:gd name="T5" fmla="*/ 339 h 349"/>
                <a:gd name="T6" fmla="*/ 6 w 338"/>
                <a:gd name="T7" fmla="*/ 0 h 349"/>
                <a:gd name="T8" fmla="*/ 0 w 338"/>
                <a:gd name="T9" fmla="*/ 5 h 349"/>
                <a:gd name="T10" fmla="*/ 141 w 338"/>
                <a:gd name="T11" fmla="*/ 344 h 349"/>
                <a:gd name="T12" fmla="*/ 141 w 338"/>
                <a:gd name="T13" fmla="*/ 344 h 349"/>
                <a:gd name="T14" fmla="*/ 141 w 338"/>
                <a:gd name="T15" fmla="*/ 349 h 349"/>
                <a:gd name="T16" fmla="*/ 338 w 338"/>
                <a:gd name="T17" fmla="*/ 349 h 3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38" h="349">
                  <a:moveTo>
                    <a:pt x="338" y="349"/>
                  </a:moveTo>
                  <a:cubicBezTo>
                    <a:pt x="338" y="339"/>
                    <a:pt x="338" y="339"/>
                    <a:pt x="338" y="339"/>
                  </a:cubicBezTo>
                  <a:cubicBezTo>
                    <a:pt x="148" y="339"/>
                    <a:pt x="148" y="339"/>
                    <a:pt x="148" y="339"/>
                  </a:cubicBezTo>
                  <a:cubicBezTo>
                    <a:pt x="135" y="214"/>
                    <a:pt x="86" y="97"/>
                    <a:pt x="6" y="0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78" y="100"/>
                    <a:pt x="128" y="216"/>
                    <a:pt x="141" y="344"/>
                  </a:cubicBezTo>
                  <a:cubicBezTo>
                    <a:pt x="141" y="344"/>
                    <a:pt x="141" y="344"/>
                    <a:pt x="141" y="344"/>
                  </a:cubicBezTo>
                  <a:cubicBezTo>
                    <a:pt x="141" y="349"/>
                    <a:pt x="141" y="349"/>
                    <a:pt x="141" y="349"/>
                  </a:cubicBezTo>
                  <a:lnTo>
                    <a:pt x="338" y="349"/>
                  </a:lnTo>
                  <a:close/>
                </a:path>
              </a:pathLst>
            </a:custGeom>
            <a:solidFill>
              <a:srgbClr val="4A4A4C"/>
            </a:soli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3" name="Freeform: Shape 13"/>
            <p:cNvSpPr/>
            <p:nvPr/>
          </p:nvSpPr>
          <p:spPr bwMode="auto">
            <a:xfrm>
              <a:off x="2662662" y="1359928"/>
              <a:ext cx="1022933" cy="870035"/>
            </a:xfrm>
            <a:custGeom>
              <a:avLst/>
              <a:gdLst>
                <a:gd name="T0" fmla="*/ 556 w 568"/>
                <a:gd name="T1" fmla="*/ 143 h 483"/>
                <a:gd name="T2" fmla="*/ 417 w 568"/>
                <a:gd name="T3" fmla="*/ 483 h 483"/>
                <a:gd name="T4" fmla="*/ 424 w 568"/>
                <a:gd name="T5" fmla="*/ 483 h 483"/>
                <a:gd name="T6" fmla="*/ 565 w 568"/>
                <a:gd name="T7" fmla="*/ 144 h 483"/>
                <a:gd name="T8" fmla="*/ 565 w 568"/>
                <a:gd name="T9" fmla="*/ 144 h 483"/>
                <a:gd name="T10" fmla="*/ 568 w 568"/>
                <a:gd name="T11" fmla="*/ 141 h 483"/>
                <a:gd name="T12" fmla="*/ 429 w 568"/>
                <a:gd name="T13" fmla="*/ 1 h 483"/>
                <a:gd name="T14" fmla="*/ 427 w 568"/>
                <a:gd name="T15" fmla="*/ 3 h 483"/>
                <a:gd name="T16" fmla="*/ 427 w 568"/>
                <a:gd name="T17" fmla="*/ 0 h 483"/>
                <a:gd name="T18" fmla="*/ 0 w 568"/>
                <a:gd name="T19" fmla="*/ 0 h 483"/>
                <a:gd name="T20" fmla="*/ 0 w 568"/>
                <a:gd name="T21" fmla="*/ 10 h 483"/>
                <a:gd name="T22" fmla="*/ 423 w 568"/>
                <a:gd name="T23" fmla="*/ 10 h 483"/>
                <a:gd name="T24" fmla="*/ 556 w 568"/>
                <a:gd name="T25" fmla="*/ 143 h 4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68" h="482">
                  <a:moveTo>
                    <a:pt x="556" y="143"/>
                  </a:moveTo>
                  <a:cubicBezTo>
                    <a:pt x="477" y="240"/>
                    <a:pt x="429" y="358"/>
                    <a:pt x="417" y="483"/>
                  </a:cubicBezTo>
                  <a:cubicBezTo>
                    <a:pt x="424" y="483"/>
                    <a:pt x="424" y="483"/>
                    <a:pt x="424" y="483"/>
                  </a:cubicBezTo>
                  <a:cubicBezTo>
                    <a:pt x="437" y="355"/>
                    <a:pt x="488" y="239"/>
                    <a:pt x="565" y="144"/>
                  </a:cubicBezTo>
                  <a:cubicBezTo>
                    <a:pt x="565" y="144"/>
                    <a:pt x="565" y="144"/>
                    <a:pt x="565" y="144"/>
                  </a:cubicBezTo>
                  <a:cubicBezTo>
                    <a:pt x="568" y="141"/>
                    <a:pt x="568" y="141"/>
                    <a:pt x="568" y="141"/>
                  </a:cubicBezTo>
                  <a:cubicBezTo>
                    <a:pt x="429" y="1"/>
                    <a:pt x="429" y="1"/>
                    <a:pt x="429" y="1"/>
                  </a:cubicBezTo>
                  <a:cubicBezTo>
                    <a:pt x="427" y="3"/>
                    <a:pt x="427" y="3"/>
                    <a:pt x="427" y="3"/>
                  </a:cubicBezTo>
                  <a:cubicBezTo>
                    <a:pt x="427" y="0"/>
                    <a:pt x="427" y="0"/>
                    <a:pt x="427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423" y="10"/>
                    <a:pt x="423" y="10"/>
                    <a:pt x="423" y="10"/>
                  </a:cubicBezTo>
                  <a:lnTo>
                    <a:pt x="556" y="143"/>
                  </a:lnTo>
                  <a:close/>
                </a:path>
              </a:pathLst>
            </a:custGeom>
            <a:solidFill>
              <a:srgbClr val="4A4A4C"/>
            </a:soli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4" name="Freeform: Shape 14"/>
            <p:cNvSpPr/>
            <p:nvPr/>
          </p:nvSpPr>
          <p:spPr bwMode="auto">
            <a:xfrm>
              <a:off x="3071293" y="2447807"/>
              <a:ext cx="608888" cy="629186"/>
            </a:xfrm>
            <a:custGeom>
              <a:avLst/>
              <a:gdLst>
                <a:gd name="T0" fmla="*/ 0 w 338"/>
                <a:gd name="T1" fmla="*/ 0 h 349"/>
                <a:gd name="T2" fmla="*/ 0 w 338"/>
                <a:gd name="T3" fmla="*/ 10 h 349"/>
                <a:gd name="T4" fmla="*/ 191 w 338"/>
                <a:gd name="T5" fmla="*/ 10 h 349"/>
                <a:gd name="T6" fmla="*/ 332 w 338"/>
                <a:gd name="T7" fmla="*/ 349 h 349"/>
                <a:gd name="T8" fmla="*/ 338 w 338"/>
                <a:gd name="T9" fmla="*/ 343 h 349"/>
                <a:gd name="T10" fmla="*/ 197 w 338"/>
                <a:gd name="T11" fmla="*/ 5 h 349"/>
                <a:gd name="T12" fmla="*/ 197 w 338"/>
                <a:gd name="T13" fmla="*/ 5 h 349"/>
                <a:gd name="T14" fmla="*/ 197 w 338"/>
                <a:gd name="T15" fmla="*/ 0 h 349"/>
                <a:gd name="T16" fmla="*/ 0 w 338"/>
                <a:gd name="T17" fmla="*/ 0 h 3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38" h="349">
                  <a:moveTo>
                    <a:pt x="0" y="0"/>
                  </a:moveTo>
                  <a:cubicBezTo>
                    <a:pt x="0" y="10"/>
                    <a:pt x="0" y="10"/>
                    <a:pt x="0" y="10"/>
                  </a:cubicBezTo>
                  <a:cubicBezTo>
                    <a:pt x="191" y="10"/>
                    <a:pt x="191" y="10"/>
                    <a:pt x="191" y="10"/>
                  </a:cubicBezTo>
                  <a:cubicBezTo>
                    <a:pt x="204" y="135"/>
                    <a:pt x="253" y="252"/>
                    <a:pt x="332" y="349"/>
                  </a:cubicBezTo>
                  <a:cubicBezTo>
                    <a:pt x="338" y="343"/>
                    <a:pt x="338" y="343"/>
                    <a:pt x="338" y="343"/>
                  </a:cubicBezTo>
                  <a:cubicBezTo>
                    <a:pt x="261" y="249"/>
                    <a:pt x="210" y="132"/>
                    <a:pt x="197" y="5"/>
                  </a:cubicBezTo>
                  <a:cubicBezTo>
                    <a:pt x="197" y="5"/>
                    <a:pt x="197" y="5"/>
                    <a:pt x="197" y="5"/>
                  </a:cubicBezTo>
                  <a:cubicBezTo>
                    <a:pt x="197" y="0"/>
                    <a:pt x="197" y="0"/>
                    <a:pt x="19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4A4A4C"/>
            </a:soli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5" name="Freeform: Shape 15"/>
            <p:cNvSpPr/>
            <p:nvPr/>
          </p:nvSpPr>
          <p:spPr bwMode="auto">
            <a:xfrm>
              <a:off x="5440546" y="2457278"/>
              <a:ext cx="1021580" cy="870035"/>
            </a:xfrm>
            <a:custGeom>
              <a:avLst/>
              <a:gdLst>
                <a:gd name="T0" fmla="*/ 145 w 567"/>
                <a:gd name="T1" fmla="*/ 473 h 483"/>
                <a:gd name="T2" fmla="*/ 12 w 567"/>
                <a:gd name="T3" fmla="*/ 340 h 483"/>
                <a:gd name="T4" fmla="*/ 151 w 567"/>
                <a:gd name="T5" fmla="*/ 0 h 483"/>
                <a:gd name="T6" fmla="*/ 144 w 567"/>
                <a:gd name="T7" fmla="*/ 0 h 483"/>
                <a:gd name="T8" fmla="*/ 3 w 567"/>
                <a:gd name="T9" fmla="*/ 338 h 483"/>
                <a:gd name="T10" fmla="*/ 4 w 567"/>
                <a:gd name="T11" fmla="*/ 338 h 483"/>
                <a:gd name="T12" fmla="*/ 0 w 567"/>
                <a:gd name="T13" fmla="*/ 342 h 483"/>
                <a:gd name="T14" fmla="*/ 140 w 567"/>
                <a:gd name="T15" fmla="*/ 481 h 483"/>
                <a:gd name="T16" fmla="*/ 140 w 567"/>
                <a:gd name="T17" fmla="*/ 481 h 483"/>
                <a:gd name="T18" fmla="*/ 140 w 567"/>
                <a:gd name="T19" fmla="*/ 483 h 483"/>
                <a:gd name="T20" fmla="*/ 567 w 567"/>
                <a:gd name="T21" fmla="*/ 483 h 483"/>
                <a:gd name="T22" fmla="*/ 567 w 567"/>
                <a:gd name="T23" fmla="*/ 473 h 483"/>
                <a:gd name="T24" fmla="*/ 145 w 567"/>
                <a:gd name="T25" fmla="*/ 473 h 4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67" h="482">
                  <a:moveTo>
                    <a:pt x="145" y="473"/>
                  </a:moveTo>
                  <a:cubicBezTo>
                    <a:pt x="12" y="340"/>
                    <a:pt x="12" y="340"/>
                    <a:pt x="12" y="340"/>
                  </a:cubicBezTo>
                  <a:cubicBezTo>
                    <a:pt x="91" y="242"/>
                    <a:pt x="139" y="125"/>
                    <a:pt x="151" y="0"/>
                  </a:cubicBezTo>
                  <a:cubicBezTo>
                    <a:pt x="144" y="0"/>
                    <a:pt x="144" y="0"/>
                    <a:pt x="144" y="0"/>
                  </a:cubicBezTo>
                  <a:cubicBezTo>
                    <a:pt x="131" y="127"/>
                    <a:pt x="81" y="244"/>
                    <a:pt x="3" y="338"/>
                  </a:cubicBezTo>
                  <a:cubicBezTo>
                    <a:pt x="4" y="338"/>
                    <a:pt x="4" y="338"/>
                    <a:pt x="4" y="338"/>
                  </a:cubicBezTo>
                  <a:cubicBezTo>
                    <a:pt x="0" y="342"/>
                    <a:pt x="0" y="342"/>
                    <a:pt x="0" y="342"/>
                  </a:cubicBezTo>
                  <a:cubicBezTo>
                    <a:pt x="140" y="481"/>
                    <a:pt x="140" y="481"/>
                    <a:pt x="140" y="481"/>
                  </a:cubicBezTo>
                  <a:cubicBezTo>
                    <a:pt x="140" y="481"/>
                    <a:pt x="140" y="481"/>
                    <a:pt x="140" y="481"/>
                  </a:cubicBezTo>
                  <a:cubicBezTo>
                    <a:pt x="140" y="483"/>
                    <a:pt x="140" y="483"/>
                    <a:pt x="140" y="483"/>
                  </a:cubicBezTo>
                  <a:cubicBezTo>
                    <a:pt x="567" y="483"/>
                    <a:pt x="567" y="483"/>
                    <a:pt x="567" y="483"/>
                  </a:cubicBezTo>
                  <a:cubicBezTo>
                    <a:pt x="567" y="473"/>
                    <a:pt x="567" y="473"/>
                    <a:pt x="567" y="473"/>
                  </a:cubicBezTo>
                  <a:lnTo>
                    <a:pt x="145" y="473"/>
                  </a:lnTo>
                  <a:close/>
                </a:path>
              </a:pathLst>
            </a:custGeom>
            <a:solidFill>
              <a:srgbClr val="4A4A4C"/>
            </a:soli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</p:grpSp>
      <p:sp>
        <p:nvSpPr>
          <p:cNvPr id="16" name="TextBox 16"/>
          <p:cNvSpPr txBox="1"/>
          <p:nvPr/>
        </p:nvSpPr>
        <p:spPr>
          <a:xfrm>
            <a:off x="3436894" y="3650190"/>
            <a:ext cx="2238293" cy="921770"/>
          </a:xfrm>
          <a:prstGeom prst="rect">
            <a:avLst/>
          </a:prstGeom>
          <a:noFill/>
        </p:spPr>
        <p:txBody>
          <a:bodyPr wrap="square" lIns="0" tIns="0" rIns="0" bIns="0">
            <a:normAutofit/>
          </a:bodyPr>
          <a:lstStyle/>
          <a:p>
            <a:pPr algn="ctr">
              <a:lnSpc>
                <a:spcPct val="120000"/>
              </a:lnSpc>
            </a:pPr>
            <a:r>
              <a:rPr lang="en-US" altLang="zh-CN" sz="1200"/>
              <a:t>This part of the content as a text typesetting placeholder display</a:t>
            </a:r>
            <a:br>
              <a:rPr lang="zh-CN" altLang="en-US" sz="1200"/>
            </a:br>
            <a:r>
              <a:rPr lang="en-US" altLang="zh-CN" sz="1200"/>
              <a:t>(Recommended theme font)</a:t>
            </a:r>
            <a:endParaRPr lang="zh-CN" altLang="en-US" sz="1200"/>
          </a:p>
        </p:txBody>
      </p:sp>
      <p:grpSp>
        <p:nvGrpSpPr>
          <p:cNvPr id="17" name="Group 17"/>
          <p:cNvGrpSpPr/>
          <p:nvPr/>
        </p:nvGrpSpPr>
        <p:grpSpPr>
          <a:xfrm>
            <a:off x="3425802" y="1205676"/>
            <a:ext cx="2274536" cy="2281302"/>
            <a:chOff x="4762500" y="2147889"/>
            <a:chExt cx="2668588" cy="2676525"/>
          </a:xfrm>
          <a:solidFill>
            <a:srgbClr val="4A4A4C"/>
          </a:solidFill>
        </p:grpSpPr>
        <p:sp>
          <p:nvSpPr>
            <p:cNvPr id="18" name="Freeform: Shape 18"/>
            <p:cNvSpPr/>
            <p:nvPr/>
          </p:nvSpPr>
          <p:spPr bwMode="auto">
            <a:xfrm>
              <a:off x="4762500" y="2625726"/>
              <a:ext cx="444500" cy="741363"/>
            </a:xfrm>
            <a:custGeom>
              <a:avLst/>
              <a:gdLst>
                <a:gd name="T0" fmla="*/ 210 w 210"/>
                <a:gd name="T1" fmla="*/ 54 h 350"/>
                <a:gd name="T2" fmla="*/ 144 w 210"/>
                <a:gd name="T3" fmla="*/ 0 h 350"/>
                <a:gd name="T4" fmla="*/ 0 w 210"/>
                <a:gd name="T5" fmla="*/ 342 h 350"/>
                <a:gd name="T6" fmla="*/ 86 w 210"/>
                <a:gd name="T7" fmla="*/ 350 h 350"/>
                <a:gd name="T8" fmla="*/ 210 w 210"/>
                <a:gd name="T9" fmla="*/ 54 h 3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0" h="350">
                  <a:moveTo>
                    <a:pt x="210" y="54"/>
                  </a:moveTo>
                  <a:cubicBezTo>
                    <a:pt x="144" y="0"/>
                    <a:pt x="144" y="0"/>
                    <a:pt x="144" y="0"/>
                  </a:cubicBezTo>
                  <a:cubicBezTo>
                    <a:pt x="7" y="132"/>
                    <a:pt x="0" y="342"/>
                    <a:pt x="0" y="342"/>
                  </a:cubicBezTo>
                  <a:cubicBezTo>
                    <a:pt x="86" y="350"/>
                    <a:pt x="86" y="350"/>
                    <a:pt x="86" y="350"/>
                  </a:cubicBezTo>
                  <a:cubicBezTo>
                    <a:pt x="97" y="238"/>
                    <a:pt x="142" y="136"/>
                    <a:pt x="210" y="5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9" name="Freeform: Shape 19"/>
            <p:cNvSpPr/>
            <p:nvPr/>
          </p:nvSpPr>
          <p:spPr bwMode="auto">
            <a:xfrm>
              <a:off x="4762500" y="3597276"/>
              <a:ext cx="442913" cy="733425"/>
            </a:xfrm>
            <a:custGeom>
              <a:avLst/>
              <a:gdLst>
                <a:gd name="T0" fmla="*/ 87 w 209"/>
                <a:gd name="T1" fmla="*/ 0 h 347"/>
                <a:gd name="T2" fmla="*/ 0 w 209"/>
                <a:gd name="T3" fmla="*/ 9 h 347"/>
                <a:gd name="T4" fmla="*/ 141 w 209"/>
                <a:gd name="T5" fmla="*/ 347 h 347"/>
                <a:gd name="T6" fmla="*/ 209 w 209"/>
                <a:gd name="T7" fmla="*/ 291 h 347"/>
                <a:gd name="T8" fmla="*/ 87 w 209"/>
                <a:gd name="T9" fmla="*/ 0 h 3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9" h="347">
                  <a:moveTo>
                    <a:pt x="87" y="0"/>
                  </a:moveTo>
                  <a:cubicBezTo>
                    <a:pt x="0" y="9"/>
                    <a:pt x="0" y="9"/>
                    <a:pt x="0" y="9"/>
                  </a:cubicBezTo>
                  <a:cubicBezTo>
                    <a:pt x="14" y="217"/>
                    <a:pt x="141" y="347"/>
                    <a:pt x="141" y="347"/>
                  </a:cubicBezTo>
                  <a:cubicBezTo>
                    <a:pt x="209" y="291"/>
                    <a:pt x="209" y="291"/>
                    <a:pt x="209" y="291"/>
                  </a:cubicBezTo>
                  <a:cubicBezTo>
                    <a:pt x="142" y="210"/>
                    <a:pt x="98" y="110"/>
                    <a:pt x="87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0" name="Freeform: Shape 20"/>
            <p:cNvSpPr/>
            <p:nvPr/>
          </p:nvSpPr>
          <p:spPr bwMode="auto">
            <a:xfrm>
              <a:off x="5240338" y="4368801"/>
              <a:ext cx="742950" cy="455613"/>
            </a:xfrm>
            <a:custGeom>
              <a:avLst/>
              <a:gdLst>
                <a:gd name="T0" fmla="*/ 56 w 351"/>
                <a:gd name="T1" fmla="*/ 0 h 215"/>
                <a:gd name="T2" fmla="*/ 0 w 351"/>
                <a:gd name="T3" fmla="*/ 68 h 215"/>
                <a:gd name="T4" fmla="*/ 342 w 351"/>
                <a:gd name="T5" fmla="*/ 212 h 215"/>
                <a:gd name="T6" fmla="*/ 351 w 351"/>
                <a:gd name="T7" fmla="*/ 123 h 215"/>
                <a:gd name="T8" fmla="*/ 56 w 351"/>
                <a:gd name="T9" fmla="*/ 0 h 2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1" h="215">
                  <a:moveTo>
                    <a:pt x="56" y="0"/>
                  </a:moveTo>
                  <a:cubicBezTo>
                    <a:pt x="0" y="68"/>
                    <a:pt x="0" y="68"/>
                    <a:pt x="0" y="68"/>
                  </a:cubicBezTo>
                  <a:cubicBezTo>
                    <a:pt x="173" y="215"/>
                    <a:pt x="342" y="212"/>
                    <a:pt x="342" y="212"/>
                  </a:cubicBezTo>
                  <a:cubicBezTo>
                    <a:pt x="351" y="123"/>
                    <a:pt x="351" y="123"/>
                    <a:pt x="351" y="123"/>
                  </a:cubicBezTo>
                  <a:cubicBezTo>
                    <a:pt x="240" y="112"/>
                    <a:pt x="138" y="68"/>
                    <a:pt x="56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1" name="Freeform: Shape 21"/>
            <p:cNvSpPr/>
            <p:nvPr/>
          </p:nvSpPr>
          <p:spPr bwMode="auto">
            <a:xfrm>
              <a:off x="6194425" y="4373564"/>
              <a:ext cx="741363" cy="434975"/>
            </a:xfrm>
            <a:custGeom>
              <a:avLst/>
              <a:gdLst>
                <a:gd name="T0" fmla="*/ 0 w 351"/>
                <a:gd name="T1" fmla="*/ 121 h 206"/>
                <a:gd name="T2" fmla="*/ 8 w 351"/>
                <a:gd name="T3" fmla="*/ 206 h 206"/>
                <a:gd name="T4" fmla="*/ 351 w 351"/>
                <a:gd name="T5" fmla="*/ 66 h 206"/>
                <a:gd name="T6" fmla="*/ 298 w 351"/>
                <a:gd name="T7" fmla="*/ 0 h 206"/>
                <a:gd name="T8" fmla="*/ 0 w 351"/>
                <a:gd name="T9" fmla="*/ 121 h 2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1" h="206">
                  <a:moveTo>
                    <a:pt x="0" y="121"/>
                  </a:moveTo>
                  <a:cubicBezTo>
                    <a:pt x="8" y="206"/>
                    <a:pt x="8" y="206"/>
                    <a:pt x="8" y="206"/>
                  </a:cubicBezTo>
                  <a:cubicBezTo>
                    <a:pt x="8" y="206"/>
                    <a:pt x="223" y="197"/>
                    <a:pt x="351" y="66"/>
                  </a:cubicBezTo>
                  <a:cubicBezTo>
                    <a:pt x="298" y="0"/>
                    <a:pt x="298" y="0"/>
                    <a:pt x="298" y="0"/>
                  </a:cubicBezTo>
                  <a:cubicBezTo>
                    <a:pt x="215" y="68"/>
                    <a:pt x="113" y="111"/>
                    <a:pt x="0" y="12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2" name="Freeform: Shape 22"/>
            <p:cNvSpPr/>
            <p:nvPr/>
          </p:nvSpPr>
          <p:spPr bwMode="auto">
            <a:xfrm>
              <a:off x="6980238" y="3597276"/>
              <a:ext cx="450850" cy="742950"/>
            </a:xfrm>
            <a:custGeom>
              <a:avLst/>
              <a:gdLst>
                <a:gd name="T0" fmla="*/ 124 w 213"/>
                <a:gd name="T1" fmla="*/ 0 h 351"/>
                <a:gd name="T2" fmla="*/ 0 w 213"/>
                <a:gd name="T3" fmla="*/ 294 h 351"/>
                <a:gd name="T4" fmla="*/ 69 w 213"/>
                <a:gd name="T5" fmla="*/ 351 h 351"/>
                <a:gd name="T6" fmla="*/ 213 w 213"/>
                <a:gd name="T7" fmla="*/ 9 h 351"/>
                <a:gd name="T8" fmla="*/ 124 w 213"/>
                <a:gd name="T9" fmla="*/ 0 h 3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3" h="351">
                  <a:moveTo>
                    <a:pt x="124" y="0"/>
                  </a:moveTo>
                  <a:cubicBezTo>
                    <a:pt x="113" y="111"/>
                    <a:pt x="68" y="212"/>
                    <a:pt x="0" y="294"/>
                  </a:cubicBezTo>
                  <a:cubicBezTo>
                    <a:pt x="69" y="351"/>
                    <a:pt x="69" y="351"/>
                    <a:pt x="69" y="351"/>
                  </a:cubicBezTo>
                  <a:cubicBezTo>
                    <a:pt x="69" y="351"/>
                    <a:pt x="209" y="205"/>
                    <a:pt x="213" y="9"/>
                  </a:cubicBezTo>
                  <a:lnTo>
                    <a:pt x="124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3" name="Freeform: Shape 23"/>
            <p:cNvSpPr/>
            <p:nvPr/>
          </p:nvSpPr>
          <p:spPr bwMode="auto">
            <a:xfrm>
              <a:off x="6991350" y="2632076"/>
              <a:ext cx="439738" cy="744538"/>
            </a:xfrm>
            <a:custGeom>
              <a:avLst/>
              <a:gdLst>
                <a:gd name="T0" fmla="*/ 120 w 208"/>
                <a:gd name="T1" fmla="*/ 352 h 352"/>
                <a:gd name="T2" fmla="*/ 208 w 208"/>
                <a:gd name="T3" fmla="*/ 344 h 352"/>
                <a:gd name="T4" fmla="*/ 67 w 208"/>
                <a:gd name="T5" fmla="*/ 0 h 352"/>
                <a:gd name="T6" fmla="*/ 0 w 208"/>
                <a:gd name="T7" fmla="*/ 56 h 352"/>
                <a:gd name="T8" fmla="*/ 120 w 208"/>
                <a:gd name="T9" fmla="*/ 352 h 3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8" h="352">
                  <a:moveTo>
                    <a:pt x="120" y="352"/>
                  </a:moveTo>
                  <a:cubicBezTo>
                    <a:pt x="208" y="344"/>
                    <a:pt x="208" y="344"/>
                    <a:pt x="208" y="344"/>
                  </a:cubicBezTo>
                  <a:cubicBezTo>
                    <a:pt x="208" y="344"/>
                    <a:pt x="207" y="153"/>
                    <a:pt x="67" y="0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67" y="138"/>
                    <a:pt x="110" y="240"/>
                    <a:pt x="120" y="35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4" name="Freeform: Shape 24"/>
            <p:cNvSpPr/>
            <p:nvPr/>
          </p:nvSpPr>
          <p:spPr bwMode="auto">
            <a:xfrm>
              <a:off x="6211888" y="2147889"/>
              <a:ext cx="741363" cy="444500"/>
            </a:xfrm>
            <a:custGeom>
              <a:avLst/>
              <a:gdLst>
                <a:gd name="T0" fmla="*/ 296 w 351"/>
                <a:gd name="T1" fmla="*/ 210 h 210"/>
                <a:gd name="T2" fmla="*/ 351 w 351"/>
                <a:gd name="T3" fmla="*/ 144 h 210"/>
                <a:gd name="T4" fmla="*/ 9 w 351"/>
                <a:gd name="T5" fmla="*/ 0 h 210"/>
                <a:gd name="T6" fmla="*/ 0 w 351"/>
                <a:gd name="T7" fmla="*/ 86 h 210"/>
                <a:gd name="T8" fmla="*/ 296 w 351"/>
                <a:gd name="T9" fmla="*/ 210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1" h="210">
                  <a:moveTo>
                    <a:pt x="296" y="210"/>
                  </a:moveTo>
                  <a:cubicBezTo>
                    <a:pt x="351" y="144"/>
                    <a:pt x="351" y="144"/>
                    <a:pt x="351" y="144"/>
                  </a:cubicBezTo>
                  <a:cubicBezTo>
                    <a:pt x="351" y="144"/>
                    <a:pt x="238" y="19"/>
                    <a:pt x="9" y="0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112" y="97"/>
                    <a:pt x="214" y="142"/>
                    <a:pt x="296" y="2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5" name="Freeform: Shape 25"/>
            <p:cNvSpPr/>
            <p:nvPr/>
          </p:nvSpPr>
          <p:spPr bwMode="auto">
            <a:xfrm>
              <a:off x="5249863" y="2147889"/>
              <a:ext cx="741363" cy="438150"/>
            </a:xfrm>
            <a:custGeom>
              <a:avLst/>
              <a:gdLst>
                <a:gd name="T0" fmla="*/ 351 w 351"/>
                <a:gd name="T1" fmla="*/ 85 h 207"/>
                <a:gd name="T2" fmla="*/ 343 w 351"/>
                <a:gd name="T3" fmla="*/ 0 h 207"/>
                <a:gd name="T4" fmla="*/ 0 w 351"/>
                <a:gd name="T5" fmla="*/ 141 h 207"/>
                <a:gd name="T6" fmla="*/ 54 w 351"/>
                <a:gd name="T7" fmla="*/ 207 h 207"/>
                <a:gd name="T8" fmla="*/ 351 w 351"/>
                <a:gd name="T9" fmla="*/ 85 h 2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1" h="206">
                  <a:moveTo>
                    <a:pt x="351" y="85"/>
                  </a:moveTo>
                  <a:cubicBezTo>
                    <a:pt x="343" y="0"/>
                    <a:pt x="343" y="0"/>
                    <a:pt x="343" y="0"/>
                  </a:cubicBezTo>
                  <a:cubicBezTo>
                    <a:pt x="343" y="0"/>
                    <a:pt x="153" y="0"/>
                    <a:pt x="0" y="141"/>
                  </a:cubicBezTo>
                  <a:cubicBezTo>
                    <a:pt x="54" y="207"/>
                    <a:pt x="54" y="207"/>
                    <a:pt x="54" y="207"/>
                  </a:cubicBezTo>
                  <a:cubicBezTo>
                    <a:pt x="136" y="139"/>
                    <a:pt x="239" y="95"/>
                    <a:pt x="351" y="8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grpSp>
          <p:nvGrpSpPr>
            <p:cNvPr id="26" name="Group 26"/>
            <p:cNvGrpSpPr/>
            <p:nvPr/>
          </p:nvGrpSpPr>
          <p:grpSpPr>
            <a:xfrm>
              <a:off x="5670419" y="3034929"/>
              <a:ext cx="903360" cy="930324"/>
              <a:chOff x="3681413" y="3632200"/>
              <a:chExt cx="638175" cy="657225"/>
            </a:xfrm>
            <a:grpFill/>
          </p:grpSpPr>
          <p:sp>
            <p:nvSpPr>
              <p:cNvPr id="27" name="Freeform: Shape 27"/>
              <p:cNvSpPr/>
              <p:nvPr/>
            </p:nvSpPr>
            <p:spPr bwMode="auto">
              <a:xfrm>
                <a:off x="3976688" y="3681413"/>
                <a:ext cx="342900" cy="533400"/>
              </a:xfrm>
              <a:custGeom>
                <a:avLst/>
                <a:gdLst/>
                <a:ahLst/>
                <a:cxnLst>
                  <a:cxn ang="0">
                    <a:pos x="135" y="53"/>
                  </a:cxn>
                  <a:cxn ang="0">
                    <a:pos x="134" y="52"/>
                  </a:cxn>
                  <a:cxn ang="0">
                    <a:pos x="121" y="47"/>
                  </a:cxn>
                  <a:cxn ang="0">
                    <a:pos x="112" y="56"/>
                  </a:cxn>
                  <a:cxn ang="0">
                    <a:pos x="103" y="46"/>
                  </a:cxn>
                  <a:cxn ang="0">
                    <a:pos x="103" y="46"/>
                  </a:cxn>
                  <a:cxn ang="0">
                    <a:pos x="91" y="52"/>
                  </a:cxn>
                  <a:cxn ang="0">
                    <a:pos x="88" y="53"/>
                  </a:cxn>
                  <a:cxn ang="0">
                    <a:pos x="71" y="55"/>
                  </a:cxn>
                  <a:cxn ang="0">
                    <a:pos x="29" y="9"/>
                  </a:cxn>
                  <a:cxn ang="0">
                    <a:pos x="22" y="2"/>
                  </a:cxn>
                  <a:cxn ang="0">
                    <a:pos x="18" y="1"/>
                  </a:cxn>
                  <a:cxn ang="0">
                    <a:pos x="10" y="2"/>
                  </a:cxn>
                  <a:cxn ang="0">
                    <a:pos x="3" y="21"/>
                  </a:cxn>
                  <a:cxn ang="0">
                    <a:pos x="12" y="36"/>
                  </a:cxn>
                  <a:cxn ang="0">
                    <a:pos x="16" y="41"/>
                  </a:cxn>
                  <a:cxn ang="0">
                    <a:pos x="63" y="82"/>
                  </a:cxn>
                  <a:cxn ang="0">
                    <a:pos x="75" y="84"/>
                  </a:cxn>
                  <a:cxn ang="0">
                    <a:pos x="75" y="158"/>
                  </a:cxn>
                  <a:cxn ang="0">
                    <a:pos x="77" y="168"/>
                  </a:cxn>
                  <a:cxn ang="0">
                    <a:pos x="77" y="170"/>
                  </a:cxn>
                  <a:cxn ang="0">
                    <a:pos x="77" y="305"/>
                  </a:cxn>
                  <a:cxn ang="0">
                    <a:pos x="93" y="321"/>
                  </a:cxn>
                  <a:cxn ang="0">
                    <a:pos x="110" y="305"/>
                  </a:cxn>
                  <a:cxn ang="0">
                    <a:pos x="110" y="190"/>
                  </a:cxn>
                  <a:cxn ang="0">
                    <a:pos x="112" y="190"/>
                  </a:cxn>
                  <a:cxn ang="0">
                    <a:pos x="112" y="190"/>
                  </a:cxn>
                  <a:cxn ang="0">
                    <a:pos x="112" y="305"/>
                  </a:cxn>
                  <a:cxn ang="0">
                    <a:pos x="129" y="321"/>
                  </a:cxn>
                  <a:cxn ang="0">
                    <a:pos x="129" y="321"/>
                  </a:cxn>
                  <a:cxn ang="0">
                    <a:pos x="146" y="305"/>
                  </a:cxn>
                  <a:cxn ang="0">
                    <a:pos x="146" y="173"/>
                  </a:cxn>
                  <a:cxn ang="0">
                    <a:pos x="149" y="175"/>
                  </a:cxn>
                  <a:cxn ang="0">
                    <a:pos x="155" y="177"/>
                  </a:cxn>
                  <a:cxn ang="0">
                    <a:pos x="168" y="170"/>
                  </a:cxn>
                  <a:cxn ang="0">
                    <a:pos x="135" y="53"/>
                  </a:cxn>
                  <a:cxn ang="0">
                    <a:pos x="112" y="127"/>
                  </a:cxn>
                  <a:cxn ang="0">
                    <a:pos x="112" y="127"/>
                  </a:cxn>
                  <a:cxn ang="0">
                    <a:pos x="103" y="115"/>
                  </a:cxn>
                  <a:cxn ang="0">
                    <a:pos x="112" y="57"/>
                  </a:cxn>
                  <a:cxn ang="0">
                    <a:pos x="112" y="57"/>
                  </a:cxn>
                  <a:cxn ang="0">
                    <a:pos x="121" y="115"/>
                  </a:cxn>
                  <a:cxn ang="0">
                    <a:pos x="112" y="127"/>
                  </a:cxn>
                  <a:cxn ang="0">
                    <a:pos x="149" y="143"/>
                  </a:cxn>
                  <a:cxn ang="0">
                    <a:pos x="149" y="103"/>
                  </a:cxn>
                  <a:cxn ang="0">
                    <a:pos x="149" y="143"/>
                  </a:cxn>
                  <a:cxn ang="0">
                    <a:pos x="149" y="143"/>
                  </a:cxn>
                  <a:cxn ang="0">
                    <a:pos x="149" y="143"/>
                  </a:cxn>
                </a:cxnLst>
                <a:rect l="0" t="0" r="r" b="b"/>
                <a:pathLst>
                  <a:path w="206" h="321">
                    <a:moveTo>
                      <a:pt x="135" y="53"/>
                    </a:moveTo>
                    <a:cubicBezTo>
                      <a:pt x="135" y="53"/>
                      <a:pt x="134" y="52"/>
                      <a:pt x="134" y="52"/>
                    </a:cubicBezTo>
                    <a:cubicBezTo>
                      <a:pt x="130" y="50"/>
                      <a:pt x="126" y="48"/>
                      <a:pt x="121" y="47"/>
                    </a:cubicBezTo>
                    <a:cubicBezTo>
                      <a:pt x="112" y="56"/>
                      <a:pt x="112" y="56"/>
                      <a:pt x="112" y="56"/>
                    </a:cubicBezTo>
                    <a:cubicBezTo>
                      <a:pt x="103" y="46"/>
                      <a:pt x="103" y="46"/>
                      <a:pt x="103" y="46"/>
                    </a:cubicBezTo>
                    <a:cubicBezTo>
                      <a:pt x="103" y="46"/>
                      <a:pt x="103" y="46"/>
                      <a:pt x="103" y="46"/>
                    </a:cubicBezTo>
                    <a:cubicBezTo>
                      <a:pt x="99" y="48"/>
                      <a:pt x="95" y="49"/>
                      <a:pt x="91" y="52"/>
                    </a:cubicBezTo>
                    <a:cubicBezTo>
                      <a:pt x="90" y="52"/>
                      <a:pt x="89" y="52"/>
                      <a:pt x="88" y="53"/>
                    </a:cubicBezTo>
                    <a:cubicBezTo>
                      <a:pt x="82" y="56"/>
                      <a:pt x="77" y="57"/>
                      <a:pt x="71" y="55"/>
                    </a:cubicBezTo>
                    <a:cubicBezTo>
                      <a:pt x="52" y="49"/>
                      <a:pt x="34" y="19"/>
                      <a:pt x="29" y="9"/>
                    </a:cubicBezTo>
                    <a:cubicBezTo>
                      <a:pt x="27" y="6"/>
                      <a:pt x="25" y="4"/>
                      <a:pt x="22" y="2"/>
                    </a:cubicBezTo>
                    <a:cubicBezTo>
                      <a:pt x="18" y="1"/>
                      <a:pt x="18" y="1"/>
                      <a:pt x="18" y="1"/>
                    </a:cubicBezTo>
                    <a:cubicBezTo>
                      <a:pt x="16" y="0"/>
                      <a:pt x="13" y="1"/>
                      <a:pt x="10" y="2"/>
                    </a:cubicBezTo>
                    <a:cubicBezTo>
                      <a:pt x="3" y="5"/>
                      <a:pt x="0" y="14"/>
                      <a:pt x="3" y="21"/>
                    </a:cubicBezTo>
                    <a:cubicBezTo>
                      <a:pt x="4" y="23"/>
                      <a:pt x="7" y="29"/>
                      <a:pt x="12" y="36"/>
                    </a:cubicBezTo>
                    <a:cubicBezTo>
                      <a:pt x="16" y="41"/>
                      <a:pt x="16" y="41"/>
                      <a:pt x="16" y="41"/>
                    </a:cubicBezTo>
                    <a:cubicBezTo>
                      <a:pt x="26" y="56"/>
                      <a:pt x="42" y="75"/>
                      <a:pt x="63" y="82"/>
                    </a:cubicBezTo>
                    <a:cubicBezTo>
                      <a:pt x="67" y="83"/>
                      <a:pt x="71" y="84"/>
                      <a:pt x="75" y="84"/>
                    </a:cubicBezTo>
                    <a:cubicBezTo>
                      <a:pt x="75" y="158"/>
                      <a:pt x="75" y="158"/>
                      <a:pt x="75" y="158"/>
                    </a:cubicBezTo>
                    <a:cubicBezTo>
                      <a:pt x="75" y="162"/>
                      <a:pt x="76" y="165"/>
                      <a:pt x="77" y="168"/>
                    </a:cubicBezTo>
                    <a:cubicBezTo>
                      <a:pt x="77" y="169"/>
                      <a:pt x="77" y="170"/>
                      <a:pt x="77" y="170"/>
                    </a:cubicBezTo>
                    <a:cubicBezTo>
                      <a:pt x="77" y="305"/>
                      <a:pt x="77" y="305"/>
                      <a:pt x="77" y="305"/>
                    </a:cubicBezTo>
                    <a:cubicBezTo>
                      <a:pt x="77" y="314"/>
                      <a:pt x="84" y="321"/>
                      <a:pt x="93" y="321"/>
                    </a:cubicBezTo>
                    <a:cubicBezTo>
                      <a:pt x="103" y="321"/>
                      <a:pt x="110" y="314"/>
                      <a:pt x="110" y="305"/>
                    </a:cubicBezTo>
                    <a:cubicBezTo>
                      <a:pt x="110" y="190"/>
                      <a:pt x="110" y="190"/>
                      <a:pt x="110" y="190"/>
                    </a:cubicBezTo>
                    <a:cubicBezTo>
                      <a:pt x="111" y="190"/>
                      <a:pt x="111" y="190"/>
                      <a:pt x="112" y="190"/>
                    </a:cubicBezTo>
                    <a:cubicBezTo>
                      <a:pt x="112" y="190"/>
                      <a:pt x="112" y="190"/>
                      <a:pt x="112" y="190"/>
                    </a:cubicBezTo>
                    <a:cubicBezTo>
                      <a:pt x="112" y="305"/>
                      <a:pt x="112" y="305"/>
                      <a:pt x="112" y="305"/>
                    </a:cubicBezTo>
                    <a:cubicBezTo>
                      <a:pt x="112" y="314"/>
                      <a:pt x="120" y="321"/>
                      <a:pt x="129" y="321"/>
                    </a:cubicBezTo>
                    <a:cubicBezTo>
                      <a:pt x="129" y="321"/>
                      <a:pt x="129" y="321"/>
                      <a:pt x="129" y="321"/>
                    </a:cubicBezTo>
                    <a:cubicBezTo>
                      <a:pt x="138" y="321"/>
                      <a:pt x="146" y="314"/>
                      <a:pt x="146" y="305"/>
                    </a:cubicBezTo>
                    <a:cubicBezTo>
                      <a:pt x="146" y="173"/>
                      <a:pt x="146" y="173"/>
                      <a:pt x="146" y="173"/>
                    </a:cubicBezTo>
                    <a:cubicBezTo>
                      <a:pt x="146" y="174"/>
                      <a:pt x="147" y="175"/>
                      <a:pt x="149" y="175"/>
                    </a:cubicBezTo>
                    <a:cubicBezTo>
                      <a:pt x="151" y="176"/>
                      <a:pt x="153" y="177"/>
                      <a:pt x="155" y="177"/>
                    </a:cubicBezTo>
                    <a:cubicBezTo>
                      <a:pt x="160" y="177"/>
                      <a:pt x="165" y="174"/>
                      <a:pt x="168" y="170"/>
                    </a:cubicBezTo>
                    <a:cubicBezTo>
                      <a:pt x="207" y="97"/>
                      <a:pt x="153" y="64"/>
                      <a:pt x="135" y="53"/>
                    </a:cubicBezTo>
                    <a:close/>
                    <a:moveTo>
                      <a:pt x="112" y="127"/>
                    </a:moveTo>
                    <a:cubicBezTo>
                      <a:pt x="112" y="127"/>
                      <a:pt x="112" y="127"/>
                      <a:pt x="112" y="127"/>
                    </a:cubicBezTo>
                    <a:cubicBezTo>
                      <a:pt x="103" y="115"/>
                      <a:pt x="103" y="115"/>
                      <a:pt x="103" y="115"/>
                    </a:cubicBezTo>
                    <a:cubicBezTo>
                      <a:pt x="112" y="57"/>
                      <a:pt x="112" y="57"/>
                      <a:pt x="112" y="57"/>
                    </a:cubicBezTo>
                    <a:cubicBezTo>
                      <a:pt x="112" y="57"/>
                      <a:pt x="112" y="57"/>
                      <a:pt x="112" y="57"/>
                    </a:cubicBezTo>
                    <a:cubicBezTo>
                      <a:pt x="121" y="115"/>
                      <a:pt x="121" y="115"/>
                      <a:pt x="121" y="115"/>
                    </a:cubicBezTo>
                    <a:lnTo>
                      <a:pt x="112" y="127"/>
                    </a:lnTo>
                    <a:close/>
                    <a:moveTo>
                      <a:pt x="149" y="143"/>
                    </a:moveTo>
                    <a:cubicBezTo>
                      <a:pt x="149" y="103"/>
                      <a:pt x="149" y="103"/>
                      <a:pt x="149" y="103"/>
                    </a:cubicBezTo>
                    <a:cubicBezTo>
                      <a:pt x="154" y="113"/>
                      <a:pt x="156" y="126"/>
                      <a:pt x="149" y="143"/>
                    </a:cubicBezTo>
                    <a:close/>
                    <a:moveTo>
                      <a:pt x="149" y="143"/>
                    </a:moveTo>
                    <a:cubicBezTo>
                      <a:pt x="149" y="143"/>
                      <a:pt x="149" y="143"/>
                      <a:pt x="149" y="143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8" name="Freeform: Shape 28"/>
              <p:cNvSpPr/>
              <p:nvPr/>
            </p:nvSpPr>
            <p:spPr bwMode="auto">
              <a:xfrm>
                <a:off x="4102100" y="3633788"/>
                <a:ext cx="119063" cy="120650"/>
              </a:xfrm>
              <a:custGeom>
                <a:avLst/>
                <a:gdLst/>
                <a:ahLst/>
                <a:cxnLst>
                  <a:cxn ang="0">
                    <a:pos x="72" y="36"/>
                  </a:cxn>
                  <a:cxn ang="0">
                    <a:pos x="36" y="72"/>
                  </a:cxn>
                  <a:cxn ang="0">
                    <a:pos x="0" y="36"/>
                  </a:cxn>
                  <a:cxn ang="0">
                    <a:pos x="36" y="0"/>
                  </a:cxn>
                  <a:cxn ang="0">
                    <a:pos x="72" y="36"/>
                  </a:cxn>
                  <a:cxn ang="0">
                    <a:pos x="72" y="36"/>
                  </a:cxn>
                  <a:cxn ang="0">
                    <a:pos x="72" y="36"/>
                  </a:cxn>
                </a:cxnLst>
                <a:rect l="0" t="0" r="r" b="b"/>
                <a:pathLst>
                  <a:path w="72" h="72">
                    <a:moveTo>
                      <a:pt x="72" y="36"/>
                    </a:moveTo>
                    <a:cubicBezTo>
                      <a:pt x="72" y="56"/>
                      <a:pt x="56" y="72"/>
                      <a:pt x="36" y="72"/>
                    </a:cubicBezTo>
                    <a:cubicBezTo>
                      <a:pt x="16" y="72"/>
                      <a:pt x="0" y="56"/>
                      <a:pt x="0" y="36"/>
                    </a:cubicBezTo>
                    <a:cubicBezTo>
                      <a:pt x="0" y="16"/>
                      <a:pt x="16" y="0"/>
                      <a:pt x="36" y="0"/>
                    </a:cubicBezTo>
                    <a:cubicBezTo>
                      <a:pt x="56" y="0"/>
                      <a:pt x="72" y="16"/>
                      <a:pt x="72" y="36"/>
                    </a:cubicBezTo>
                    <a:close/>
                    <a:moveTo>
                      <a:pt x="72" y="36"/>
                    </a:moveTo>
                    <a:cubicBezTo>
                      <a:pt x="72" y="36"/>
                      <a:pt x="72" y="36"/>
                      <a:pt x="72" y="36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9" name="Freeform: Shape 29"/>
              <p:cNvSpPr/>
              <p:nvPr/>
            </p:nvSpPr>
            <p:spPr bwMode="auto">
              <a:xfrm>
                <a:off x="3703638" y="3632200"/>
                <a:ext cx="361950" cy="338137"/>
              </a:xfrm>
              <a:custGeom>
                <a:avLst/>
                <a:gdLst/>
                <a:ahLst/>
                <a:cxnLst>
                  <a:cxn ang="0">
                    <a:pos x="197" y="203"/>
                  </a:cxn>
                  <a:cxn ang="0">
                    <a:pos x="20" y="203"/>
                  </a:cxn>
                  <a:cxn ang="0">
                    <a:pos x="0" y="182"/>
                  </a:cxn>
                  <a:cxn ang="0">
                    <a:pos x="0" y="20"/>
                  </a:cxn>
                  <a:cxn ang="0">
                    <a:pos x="20" y="0"/>
                  </a:cxn>
                  <a:cxn ang="0">
                    <a:pos x="197" y="0"/>
                  </a:cxn>
                  <a:cxn ang="0">
                    <a:pos x="218" y="20"/>
                  </a:cxn>
                  <a:cxn ang="0">
                    <a:pos x="218" y="182"/>
                  </a:cxn>
                  <a:cxn ang="0">
                    <a:pos x="197" y="203"/>
                  </a:cxn>
                  <a:cxn ang="0">
                    <a:pos x="20" y="13"/>
                  </a:cxn>
                  <a:cxn ang="0">
                    <a:pos x="13" y="20"/>
                  </a:cxn>
                  <a:cxn ang="0">
                    <a:pos x="13" y="182"/>
                  </a:cxn>
                  <a:cxn ang="0">
                    <a:pos x="20" y="189"/>
                  </a:cxn>
                  <a:cxn ang="0">
                    <a:pos x="197" y="189"/>
                  </a:cxn>
                  <a:cxn ang="0">
                    <a:pos x="204" y="182"/>
                  </a:cxn>
                  <a:cxn ang="0">
                    <a:pos x="204" y="20"/>
                  </a:cxn>
                  <a:cxn ang="0">
                    <a:pos x="197" y="13"/>
                  </a:cxn>
                  <a:cxn ang="0">
                    <a:pos x="20" y="13"/>
                  </a:cxn>
                  <a:cxn ang="0">
                    <a:pos x="20" y="13"/>
                  </a:cxn>
                  <a:cxn ang="0">
                    <a:pos x="20" y="13"/>
                  </a:cxn>
                </a:cxnLst>
                <a:rect l="0" t="0" r="r" b="b"/>
                <a:pathLst>
                  <a:path w="218" h="203">
                    <a:moveTo>
                      <a:pt x="197" y="203"/>
                    </a:moveTo>
                    <a:cubicBezTo>
                      <a:pt x="20" y="203"/>
                      <a:pt x="20" y="203"/>
                      <a:pt x="20" y="203"/>
                    </a:cubicBezTo>
                    <a:cubicBezTo>
                      <a:pt x="9" y="203"/>
                      <a:pt x="0" y="194"/>
                      <a:pt x="0" y="182"/>
                    </a:cubicBezTo>
                    <a:cubicBezTo>
                      <a:pt x="0" y="20"/>
                      <a:pt x="0" y="20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197" y="0"/>
                      <a:pt x="197" y="0"/>
                      <a:pt x="197" y="0"/>
                    </a:cubicBezTo>
                    <a:cubicBezTo>
                      <a:pt x="208" y="0"/>
                      <a:pt x="218" y="9"/>
                      <a:pt x="218" y="20"/>
                    </a:cubicBezTo>
                    <a:cubicBezTo>
                      <a:pt x="218" y="182"/>
                      <a:pt x="218" y="182"/>
                      <a:pt x="218" y="182"/>
                    </a:cubicBezTo>
                    <a:cubicBezTo>
                      <a:pt x="218" y="194"/>
                      <a:pt x="208" y="203"/>
                      <a:pt x="197" y="203"/>
                    </a:cubicBezTo>
                    <a:close/>
                    <a:moveTo>
                      <a:pt x="20" y="13"/>
                    </a:moveTo>
                    <a:cubicBezTo>
                      <a:pt x="16" y="13"/>
                      <a:pt x="13" y="16"/>
                      <a:pt x="13" y="20"/>
                    </a:cubicBezTo>
                    <a:cubicBezTo>
                      <a:pt x="13" y="182"/>
                      <a:pt x="13" y="182"/>
                      <a:pt x="13" y="182"/>
                    </a:cubicBezTo>
                    <a:cubicBezTo>
                      <a:pt x="13" y="186"/>
                      <a:pt x="16" y="189"/>
                      <a:pt x="20" y="189"/>
                    </a:cubicBezTo>
                    <a:cubicBezTo>
                      <a:pt x="197" y="189"/>
                      <a:pt x="197" y="189"/>
                      <a:pt x="197" y="189"/>
                    </a:cubicBezTo>
                    <a:cubicBezTo>
                      <a:pt x="201" y="189"/>
                      <a:pt x="204" y="186"/>
                      <a:pt x="204" y="182"/>
                    </a:cubicBezTo>
                    <a:cubicBezTo>
                      <a:pt x="204" y="20"/>
                      <a:pt x="204" y="20"/>
                      <a:pt x="204" y="20"/>
                    </a:cubicBezTo>
                    <a:cubicBezTo>
                      <a:pt x="204" y="16"/>
                      <a:pt x="201" y="13"/>
                      <a:pt x="197" y="13"/>
                    </a:cubicBezTo>
                    <a:lnTo>
                      <a:pt x="20" y="13"/>
                    </a:lnTo>
                    <a:close/>
                    <a:moveTo>
                      <a:pt x="20" y="13"/>
                    </a:moveTo>
                    <a:cubicBezTo>
                      <a:pt x="20" y="13"/>
                      <a:pt x="20" y="13"/>
                      <a:pt x="20" y="13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0" name="Freeform: Shape 30"/>
              <p:cNvSpPr/>
              <p:nvPr/>
            </p:nvSpPr>
            <p:spPr bwMode="auto">
              <a:xfrm>
                <a:off x="3743325" y="4003675"/>
                <a:ext cx="96838" cy="93662"/>
              </a:xfrm>
              <a:custGeom>
                <a:avLst/>
                <a:gdLst/>
                <a:ahLst/>
                <a:cxnLst>
                  <a:cxn ang="0">
                    <a:pos x="58" y="29"/>
                  </a:cxn>
                  <a:cxn ang="0">
                    <a:pos x="29" y="57"/>
                  </a:cxn>
                  <a:cxn ang="0">
                    <a:pos x="0" y="29"/>
                  </a:cxn>
                  <a:cxn ang="0">
                    <a:pos x="29" y="0"/>
                  </a:cxn>
                  <a:cxn ang="0">
                    <a:pos x="58" y="29"/>
                  </a:cxn>
                  <a:cxn ang="0">
                    <a:pos x="58" y="29"/>
                  </a:cxn>
                  <a:cxn ang="0">
                    <a:pos x="58" y="29"/>
                  </a:cxn>
                </a:cxnLst>
                <a:rect l="0" t="0" r="r" b="b"/>
                <a:pathLst>
                  <a:path w="57" h="57">
                    <a:moveTo>
                      <a:pt x="58" y="29"/>
                    </a:moveTo>
                    <a:cubicBezTo>
                      <a:pt x="58" y="45"/>
                      <a:pt x="45" y="57"/>
                      <a:pt x="29" y="57"/>
                    </a:cubicBezTo>
                    <a:cubicBezTo>
                      <a:pt x="13" y="57"/>
                      <a:pt x="0" y="45"/>
                      <a:pt x="0" y="29"/>
                    </a:cubicBezTo>
                    <a:cubicBezTo>
                      <a:pt x="0" y="13"/>
                      <a:pt x="13" y="0"/>
                      <a:pt x="29" y="0"/>
                    </a:cubicBezTo>
                    <a:cubicBezTo>
                      <a:pt x="45" y="0"/>
                      <a:pt x="58" y="13"/>
                      <a:pt x="58" y="29"/>
                    </a:cubicBezTo>
                    <a:close/>
                    <a:moveTo>
                      <a:pt x="58" y="29"/>
                    </a:moveTo>
                    <a:cubicBezTo>
                      <a:pt x="58" y="29"/>
                      <a:pt x="58" y="29"/>
                      <a:pt x="58" y="29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1" name="Freeform: Shape 31"/>
              <p:cNvSpPr/>
              <p:nvPr/>
            </p:nvSpPr>
            <p:spPr bwMode="auto">
              <a:xfrm>
                <a:off x="3695700" y="4100513"/>
                <a:ext cx="192088" cy="106362"/>
              </a:xfrm>
              <a:custGeom>
                <a:avLst/>
                <a:gdLst/>
                <a:ahLst/>
                <a:cxnLst>
                  <a:cxn ang="0">
                    <a:pos x="25" y="64"/>
                  </a:cxn>
                  <a:cxn ang="0">
                    <a:pos x="29" y="44"/>
                  </a:cxn>
                  <a:cxn ang="0">
                    <a:pos x="29" y="64"/>
                  </a:cxn>
                  <a:cxn ang="0">
                    <a:pos x="58" y="64"/>
                  </a:cxn>
                  <a:cxn ang="0">
                    <a:pos x="51" y="54"/>
                  </a:cxn>
                  <a:cxn ang="0">
                    <a:pos x="58" y="8"/>
                  </a:cxn>
                  <a:cxn ang="0">
                    <a:pos x="58" y="8"/>
                  </a:cxn>
                  <a:cxn ang="0">
                    <a:pos x="65" y="54"/>
                  </a:cxn>
                  <a:cxn ang="0">
                    <a:pos x="58" y="64"/>
                  </a:cxn>
                  <a:cxn ang="0">
                    <a:pos x="87" y="64"/>
                  </a:cxn>
                  <a:cxn ang="0">
                    <a:pos x="87" y="44"/>
                  </a:cxn>
                  <a:cxn ang="0">
                    <a:pos x="91" y="64"/>
                  </a:cxn>
                  <a:cxn ang="0">
                    <a:pos x="114" y="64"/>
                  </a:cxn>
                  <a:cxn ang="0">
                    <a:pos x="77" y="5"/>
                  </a:cxn>
                  <a:cxn ang="0">
                    <a:pos x="76" y="5"/>
                  </a:cxn>
                  <a:cxn ang="0">
                    <a:pos x="65" y="0"/>
                  </a:cxn>
                  <a:cxn ang="0">
                    <a:pos x="58" y="7"/>
                  </a:cxn>
                  <a:cxn ang="0">
                    <a:pos x="51" y="0"/>
                  </a:cxn>
                  <a:cxn ang="0">
                    <a:pos x="51" y="0"/>
                  </a:cxn>
                  <a:cxn ang="0">
                    <a:pos x="40" y="5"/>
                  </a:cxn>
                  <a:cxn ang="0">
                    <a:pos x="39" y="5"/>
                  </a:cxn>
                  <a:cxn ang="0">
                    <a:pos x="2" y="64"/>
                  </a:cxn>
                  <a:cxn ang="0">
                    <a:pos x="25" y="64"/>
                  </a:cxn>
                  <a:cxn ang="0">
                    <a:pos x="25" y="64"/>
                  </a:cxn>
                  <a:cxn ang="0">
                    <a:pos x="25" y="64"/>
                  </a:cxn>
                </a:cxnLst>
                <a:rect l="0" t="0" r="r" b="b"/>
                <a:pathLst>
                  <a:path w="115" h="64">
                    <a:moveTo>
                      <a:pt x="25" y="64"/>
                    </a:moveTo>
                    <a:cubicBezTo>
                      <a:pt x="24" y="56"/>
                      <a:pt x="26" y="49"/>
                      <a:pt x="29" y="44"/>
                    </a:cubicBezTo>
                    <a:cubicBezTo>
                      <a:pt x="29" y="64"/>
                      <a:pt x="29" y="64"/>
                      <a:pt x="29" y="64"/>
                    </a:cubicBezTo>
                    <a:cubicBezTo>
                      <a:pt x="58" y="64"/>
                      <a:pt x="58" y="64"/>
                      <a:pt x="58" y="64"/>
                    </a:cubicBezTo>
                    <a:cubicBezTo>
                      <a:pt x="51" y="54"/>
                      <a:pt x="51" y="54"/>
                      <a:pt x="51" y="54"/>
                    </a:cubicBezTo>
                    <a:cubicBezTo>
                      <a:pt x="58" y="8"/>
                      <a:pt x="58" y="8"/>
                      <a:pt x="58" y="8"/>
                    </a:cubicBezTo>
                    <a:cubicBezTo>
                      <a:pt x="58" y="8"/>
                      <a:pt x="58" y="8"/>
                      <a:pt x="58" y="8"/>
                    </a:cubicBezTo>
                    <a:cubicBezTo>
                      <a:pt x="65" y="54"/>
                      <a:pt x="65" y="54"/>
                      <a:pt x="65" y="54"/>
                    </a:cubicBezTo>
                    <a:cubicBezTo>
                      <a:pt x="58" y="64"/>
                      <a:pt x="58" y="64"/>
                      <a:pt x="58" y="64"/>
                    </a:cubicBezTo>
                    <a:cubicBezTo>
                      <a:pt x="87" y="64"/>
                      <a:pt x="87" y="64"/>
                      <a:pt x="87" y="64"/>
                    </a:cubicBezTo>
                    <a:cubicBezTo>
                      <a:pt x="87" y="44"/>
                      <a:pt x="87" y="44"/>
                      <a:pt x="87" y="44"/>
                    </a:cubicBezTo>
                    <a:cubicBezTo>
                      <a:pt x="90" y="49"/>
                      <a:pt x="92" y="56"/>
                      <a:pt x="91" y="64"/>
                    </a:cubicBezTo>
                    <a:cubicBezTo>
                      <a:pt x="114" y="64"/>
                      <a:pt x="114" y="64"/>
                      <a:pt x="114" y="64"/>
                    </a:cubicBezTo>
                    <a:cubicBezTo>
                      <a:pt x="116" y="29"/>
                      <a:pt x="88" y="12"/>
                      <a:pt x="77" y="5"/>
                    </a:cubicBezTo>
                    <a:cubicBezTo>
                      <a:pt x="77" y="5"/>
                      <a:pt x="76" y="5"/>
                      <a:pt x="76" y="5"/>
                    </a:cubicBezTo>
                    <a:cubicBezTo>
                      <a:pt x="72" y="2"/>
                      <a:pt x="69" y="1"/>
                      <a:pt x="65" y="0"/>
                    </a:cubicBezTo>
                    <a:cubicBezTo>
                      <a:pt x="58" y="7"/>
                      <a:pt x="58" y="7"/>
                      <a:pt x="58" y="7"/>
                    </a:cubicBezTo>
                    <a:cubicBezTo>
                      <a:pt x="51" y="0"/>
                      <a:pt x="51" y="0"/>
                      <a:pt x="51" y="0"/>
                    </a:cubicBezTo>
                    <a:cubicBezTo>
                      <a:pt x="51" y="0"/>
                      <a:pt x="51" y="0"/>
                      <a:pt x="51" y="0"/>
                    </a:cubicBezTo>
                    <a:cubicBezTo>
                      <a:pt x="47" y="1"/>
                      <a:pt x="44" y="2"/>
                      <a:pt x="40" y="5"/>
                    </a:cubicBezTo>
                    <a:cubicBezTo>
                      <a:pt x="40" y="5"/>
                      <a:pt x="39" y="5"/>
                      <a:pt x="39" y="5"/>
                    </a:cubicBezTo>
                    <a:cubicBezTo>
                      <a:pt x="28" y="12"/>
                      <a:pt x="0" y="29"/>
                      <a:pt x="2" y="64"/>
                    </a:cubicBezTo>
                    <a:lnTo>
                      <a:pt x="25" y="64"/>
                    </a:lnTo>
                    <a:close/>
                    <a:moveTo>
                      <a:pt x="25" y="64"/>
                    </a:moveTo>
                    <a:cubicBezTo>
                      <a:pt x="25" y="64"/>
                      <a:pt x="25" y="64"/>
                      <a:pt x="25" y="64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2" name="Freeform: Shape 32"/>
              <p:cNvSpPr/>
              <p:nvPr/>
            </p:nvSpPr>
            <p:spPr bwMode="auto">
              <a:xfrm>
                <a:off x="3929063" y="4003675"/>
                <a:ext cx="93663" cy="93662"/>
              </a:xfrm>
              <a:custGeom>
                <a:avLst/>
                <a:gdLst/>
                <a:ahLst/>
                <a:cxnLst>
                  <a:cxn ang="0">
                    <a:pos x="57" y="29"/>
                  </a:cxn>
                  <a:cxn ang="0">
                    <a:pos x="28" y="57"/>
                  </a:cxn>
                  <a:cxn ang="0">
                    <a:pos x="0" y="29"/>
                  </a:cxn>
                  <a:cxn ang="0">
                    <a:pos x="28" y="0"/>
                  </a:cxn>
                  <a:cxn ang="0">
                    <a:pos x="57" y="29"/>
                  </a:cxn>
                  <a:cxn ang="0">
                    <a:pos x="57" y="29"/>
                  </a:cxn>
                  <a:cxn ang="0">
                    <a:pos x="57" y="29"/>
                  </a:cxn>
                </a:cxnLst>
                <a:rect l="0" t="0" r="r" b="b"/>
                <a:pathLst>
                  <a:path w="57" h="57">
                    <a:moveTo>
                      <a:pt x="57" y="29"/>
                    </a:moveTo>
                    <a:cubicBezTo>
                      <a:pt x="57" y="45"/>
                      <a:pt x="44" y="57"/>
                      <a:pt x="28" y="57"/>
                    </a:cubicBezTo>
                    <a:cubicBezTo>
                      <a:pt x="13" y="57"/>
                      <a:pt x="0" y="45"/>
                      <a:pt x="0" y="29"/>
                    </a:cubicBezTo>
                    <a:cubicBezTo>
                      <a:pt x="0" y="13"/>
                      <a:pt x="13" y="0"/>
                      <a:pt x="28" y="0"/>
                    </a:cubicBezTo>
                    <a:cubicBezTo>
                      <a:pt x="44" y="0"/>
                      <a:pt x="57" y="13"/>
                      <a:pt x="57" y="29"/>
                    </a:cubicBezTo>
                    <a:close/>
                    <a:moveTo>
                      <a:pt x="57" y="29"/>
                    </a:moveTo>
                    <a:cubicBezTo>
                      <a:pt x="57" y="29"/>
                      <a:pt x="57" y="29"/>
                      <a:pt x="57" y="29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3" name="Freeform: Shape 33"/>
              <p:cNvSpPr/>
              <p:nvPr/>
            </p:nvSpPr>
            <p:spPr bwMode="auto">
              <a:xfrm>
                <a:off x="3879850" y="4100513"/>
                <a:ext cx="192088" cy="106362"/>
              </a:xfrm>
              <a:custGeom>
                <a:avLst/>
                <a:gdLst/>
                <a:ahLst/>
                <a:cxnLst>
                  <a:cxn ang="0">
                    <a:pos x="25" y="64"/>
                  </a:cxn>
                  <a:cxn ang="0">
                    <a:pos x="29" y="44"/>
                  </a:cxn>
                  <a:cxn ang="0">
                    <a:pos x="29" y="64"/>
                  </a:cxn>
                  <a:cxn ang="0">
                    <a:pos x="58" y="64"/>
                  </a:cxn>
                  <a:cxn ang="0">
                    <a:pos x="51" y="54"/>
                  </a:cxn>
                  <a:cxn ang="0">
                    <a:pos x="58" y="8"/>
                  </a:cxn>
                  <a:cxn ang="0">
                    <a:pos x="58" y="8"/>
                  </a:cxn>
                  <a:cxn ang="0">
                    <a:pos x="65" y="54"/>
                  </a:cxn>
                  <a:cxn ang="0">
                    <a:pos x="59" y="64"/>
                  </a:cxn>
                  <a:cxn ang="0">
                    <a:pos x="88" y="64"/>
                  </a:cxn>
                  <a:cxn ang="0">
                    <a:pos x="88" y="44"/>
                  </a:cxn>
                  <a:cxn ang="0">
                    <a:pos x="92" y="64"/>
                  </a:cxn>
                  <a:cxn ang="0">
                    <a:pos x="114" y="64"/>
                  </a:cxn>
                  <a:cxn ang="0">
                    <a:pos x="77" y="5"/>
                  </a:cxn>
                  <a:cxn ang="0">
                    <a:pos x="76" y="5"/>
                  </a:cxn>
                  <a:cxn ang="0">
                    <a:pos x="66" y="0"/>
                  </a:cxn>
                  <a:cxn ang="0">
                    <a:pos x="58" y="7"/>
                  </a:cxn>
                  <a:cxn ang="0">
                    <a:pos x="52" y="0"/>
                  </a:cxn>
                  <a:cxn ang="0">
                    <a:pos x="51" y="0"/>
                  </a:cxn>
                  <a:cxn ang="0">
                    <a:pos x="41" y="5"/>
                  </a:cxn>
                  <a:cxn ang="0">
                    <a:pos x="39" y="5"/>
                  </a:cxn>
                  <a:cxn ang="0">
                    <a:pos x="3" y="64"/>
                  </a:cxn>
                  <a:cxn ang="0">
                    <a:pos x="25" y="64"/>
                  </a:cxn>
                  <a:cxn ang="0">
                    <a:pos x="25" y="64"/>
                  </a:cxn>
                  <a:cxn ang="0">
                    <a:pos x="25" y="64"/>
                  </a:cxn>
                </a:cxnLst>
                <a:rect l="0" t="0" r="r" b="b"/>
                <a:pathLst>
                  <a:path w="115" h="64">
                    <a:moveTo>
                      <a:pt x="25" y="64"/>
                    </a:moveTo>
                    <a:cubicBezTo>
                      <a:pt x="24" y="56"/>
                      <a:pt x="26" y="49"/>
                      <a:pt x="29" y="44"/>
                    </a:cubicBezTo>
                    <a:cubicBezTo>
                      <a:pt x="29" y="64"/>
                      <a:pt x="29" y="64"/>
                      <a:pt x="29" y="64"/>
                    </a:cubicBezTo>
                    <a:cubicBezTo>
                      <a:pt x="58" y="64"/>
                      <a:pt x="58" y="64"/>
                      <a:pt x="58" y="64"/>
                    </a:cubicBezTo>
                    <a:cubicBezTo>
                      <a:pt x="51" y="54"/>
                      <a:pt x="51" y="54"/>
                      <a:pt x="51" y="54"/>
                    </a:cubicBezTo>
                    <a:cubicBezTo>
                      <a:pt x="58" y="8"/>
                      <a:pt x="58" y="8"/>
                      <a:pt x="58" y="8"/>
                    </a:cubicBezTo>
                    <a:cubicBezTo>
                      <a:pt x="58" y="8"/>
                      <a:pt x="58" y="8"/>
                      <a:pt x="58" y="8"/>
                    </a:cubicBezTo>
                    <a:cubicBezTo>
                      <a:pt x="65" y="54"/>
                      <a:pt x="65" y="54"/>
                      <a:pt x="65" y="54"/>
                    </a:cubicBezTo>
                    <a:cubicBezTo>
                      <a:pt x="59" y="64"/>
                      <a:pt x="59" y="64"/>
                      <a:pt x="59" y="64"/>
                    </a:cubicBezTo>
                    <a:cubicBezTo>
                      <a:pt x="88" y="64"/>
                      <a:pt x="88" y="64"/>
                      <a:pt x="88" y="64"/>
                    </a:cubicBezTo>
                    <a:cubicBezTo>
                      <a:pt x="88" y="44"/>
                      <a:pt x="88" y="44"/>
                      <a:pt x="88" y="44"/>
                    </a:cubicBezTo>
                    <a:cubicBezTo>
                      <a:pt x="91" y="49"/>
                      <a:pt x="92" y="56"/>
                      <a:pt x="92" y="64"/>
                    </a:cubicBezTo>
                    <a:cubicBezTo>
                      <a:pt x="114" y="64"/>
                      <a:pt x="114" y="64"/>
                      <a:pt x="114" y="64"/>
                    </a:cubicBezTo>
                    <a:cubicBezTo>
                      <a:pt x="116" y="29"/>
                      <a:pt x="88" y="12"/>
                      <a:pt x="77" y="5"/>
                    </a:cubicBezTo>
                    <a:cubicBezTo>
                      <a:pt x="77" y="5"/>
                      <a:pt x="76" y="5"/>
                      <a:pt x="76" y="5"/>
                    </a:cubicBezTo>
                    <a:cubicBezTo>
                      <a:pt x="73" y="2"/>
                      <a:pt x="69" y="1"/>
                      <a:pt x="66" y="0"/>
                    </a:cubicBezTo>
                    <a:cubicBezTo>
                      <a:pt x="58" y="7"/>
                      <a:pt x="58" y="7"/>
                      <a:pt x="58" y="7"/>
                    </a:cubicBezTo>
                    <a:cubicBezTo>
                      <a:pt x="52" y="0"/>
                      <a:pt x="52" y="0"/>
                      <a:pt x="52" y="0"/>
                    </a:cubicBezTo>
                    <a:cubicBezTo>
                      <a:pt x="51" y="0"/>
                      <a:pt x="51" y="0"/>
                      <a:pt x="51" y="0"/>
                    </a:cubicBezTo>
                    <a:cubicBezTo>
                      <a:pt x="48" y="1"/>
                      <a:pt x="44" y="2"/>
                      <a:pt x="41" y="5"/>
                    </a:cubicBezTo>
                    <a:cubicBezTo>
                      <a:pt x="40" y="5"/>
                      <a:pt x="40" y="5"/>
                      <a:pt x="39" y="5"/>
                    </a:cubicBezTo>
                    <a:cubicBezTo>
                      <a:pt x="28" y="12"/>
                      <a:pt x="0" y="29"/>
                      <a:pt x="3" y="64"/>
                    </a:cubicBezTo>
                    <a:lnTo>
                      <a:pt x="25" y="64"/>
                    </a:lnTo>
                    <a:close/>
                    <a:moveTo>
                      <a:pt x="25" y="64"/>
                    </a:moveTo>
                    <a:cubicBezTo>
                      <a:pt x="25" y="64"/>
                      <a:pt x="25" y="64"/>
                      <a:pt x="25" y="64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4" name="Rectangle 34"/>
              <p:cNvSpPr/>
              <p:nvPr/>
            </p:nvSpPr>
            <p:spPr bwMode="auto">
              <a:xfrm>
                <a:off x="3681413" y="4222750"/>
                <a:ext cx="542925" cy="66675"/>
              </a:xfrm>
              <a:prstGeom prst="rect">
                <a:avLst/>
              </a:prstGeom>
              <a:grpFill/>
              <a:ln w="9525">
                <a:noFill/>
                <a:miter lim="800000"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5" name="Freeform: Shape 35"/>
              <p:cNvSpPr/>
              <p:nvPr/>
            </p:nvSpPr>
            <p:spPr bwMode="auto">
              <a:xfrm>
                <a:off x="3795713" y="3709988"/>
                <a:ext cx="177800" cy="179387"/>
              </a:xfrm>
              <a:custGeom>
                <a:avLst/>
                <a:gdLst/>
                <a:ahLst/>
                <a:cxnLst>
                  <a:cxn ang="0">
                    <a:pos x="103" y="61"/>
                  </a:cxn>
                  <a:cxn ang="0">
                    <a:pos x="97" y="59"/>
                  </a:cxn>
                  <a:cxn ang="0">
                    <a:pos x="97" y="46"/>
                  </a:cxn>
                  <a:cxn ang="0">
                    <a:pos x="102" y="44"/>
                  </a:cxn>
                  <a:cxn ang="0">
                    <a:pos x="105" y="35"/>
                  </a:cxn>
                  <a:cxn ang="0">
                    <a:pos x="102" y="28"/>
                  </a:cxn>
                  <a:cxn ang="0">
                    <a:pos x="93" y="24"/>
                  </a:cxn>
                  <a:cxn ang="0">
                    <a:pos x="88" y="27"/>
                  </a:cxn>
                  <a:cxn ang="0">
                    <a:pos x="78" y="18"/>
                  </a:cxn>
                  <a:cxn ang="0">
                    <a:pos x="81" y="13"/>
                  </a:cxn>
                  <a:cxn ang="0">
                    <a:pos x="76" y="4"/>
                  </a:cxn>
                  <a:cxn ang="0">
                    <a:pos x="69" y="1"/>
                  </a:cxn>
                  <a:cxn ang="0">
                    <a:pos x="60" y="5"/>
                  </a:cxn>
                  <a:cxn ang="0">
                    <a:pos x="58" y="11"/>
                  </a:cxn>
                  <a:cxn ang="0">
                    <a:pos x="46" y="11"/>
                  </a:cxn>
                  <a:cxn ang="0">
                    <a:pos x="43" y="6"/>
                  </a:cxn>
                  <a:cxn ang="0">
                    <a:pos x="34" y="3"/>
                  </a:cxn>
                  <a:cxn ang="0">
                    <a:pos x="27" y="6"/>
                  </a:cxn>
                  <a:cxn ang="0">
                    <a:pos x="24" y="15"/>
                  </a:cxn>
                  <a:cxn ang="0">
                    <a:pos x="26" y="20"/>
                  </a:cxn>
                  <a:cxn ang="0">
                    <a:pos x="18" y="30"/>
                  </a:cxn>
                  <a:cxn ang="0">
                    <a:pos x="12" y="28"/>
                  </a:cxn>
                  <a:cxn ang="0">
                    <a:pos x="3" y="32"/>
                  </a:cxn>
                  <a:cxn ang="0">
                    <a:pos x="1" y="39"/>
                  </a:cxn>
                  <a:cxn ang="0">
                    <a:pos x="1" y="44"/>
                  </a:cxn>
                  <a:cxn ang="0">
                    <a:pos x="5" y="48"/>
                  </a:cxn>
                  <a:cxn ang="0">
                    <a:pos x="10" y="50"/>
                  </a:cxn>
                  <a:cxn ang="0">
                    <a:pos x="11" y="62"/>
                  </a:cxn>
                  <a:cxn ang="0">
                    <a:pos x="5" y="65"/>
                  </a:cxn>
                  <a:cxn ang="0">
                    <a:pos x="2" y="74"/>
                  </a:cxn>
                  <a:cxn ang="0">
                    <a:pos x="5" y="81"/>
                  </a:cxn>
                  <a:cxn ang="0">
                    <a:pos x="14" y="84"/>
                  </a:cxn>
                  <a:cxn ang="0">
                    <a:pos x="20" y="82"/>
                  </a:cxn>
                  <a:cxn ang="0">
                    <a:pos x="29" y="90"/>
                  </a:cxn>
                  <a:cxn ang="0">
                    <a:pos x="27" y="96"/>
                  </a:cxn>
                  <a:cxn ang="0">
                    <a:pos x="27" y="101"/>
                  </a:cxn>
                  <a:cxn ang="0">
                    <a:pos x="31" y="105"/>
                  </a:cxn>
                  <a:cxn ang="0">
                    <a:pos x="38" y="107"/>
                  </a:cxn>
                  <a:cxn ang="0">
                    <a:pos x="43" y="107"/>
                  </a:cxn>
                  <a:cxn ang="0">
                    <a:pos x="47" y="103"/>
                  </a:cxn>
                  <a:cxn ang="0">
                    <a:pos x="49" y="98"/>
                  </a:cxn>
                  <a:cxn ang="0">
                    <a:pos x="62" y="97"/>
                  </a:cxn>
                  <a:cxn ang="0">
                    <a:pos x="64" y="103"/>
                  </a:cxn>
                  <a:cxn ang="0">
                    <a:pos x="73" y="106"/>
                  </a:cxn>
                  <a:cxn ang="0">
                    <a:pos x="80" y="103"/>
                  </a:cxn>
                  <a:cxn ang="0">
                    <a:pos x="84" y="94"/>
                  </a:cxn>
                  <a:cxn ang="0">
                    <a:pos x="81" y="88"/>
                  </a:cxn>
                  <a:cxn ang="0">
                    <a:pos x="90" y="79"/>
                  </a:cxn>
                  <a:cxn ang="0">
                    <a:pos x="95" y="81"/>
                  </a:cxn>
                  <a:cxn ang="0">
                    <a:pos x="101" y="81"/>
                  </a:cxn>
                  <a:cxn ang="0">
                    <a:pos x="104" y="77"/>
                  </a:cxn>
                  <a:cxn ang="0">
                    <a:pos x="107" y="70"/>
                  </a:cxn>
                  <a:cxn ang="0">
                    <a:pos x="103" y="61"/>
                  </a:cxn>
                  <a:cxn ang="0">
                    <a:pos x="65" y="79"/>
                  </a:cxn>
                  <a:cxn ang="0">
                    <a:pos x="54" y="81"/>
                  </a:cxn>
                  <a:cxn ang="0">
                    <a:pos x="29" y="66"/>
                  </a:cxn>
                  <a:cxn ang="0">
                    <a:pos x="42" y="30"/>
                  </a:cxn>
                  <a:cxn ang="0">
                    <a:pos x="54" y="27"/>
                  </a:cxn>
                  <a:cxn ang="0">
                    <a:pos x="78" y="43"/>
                  </a:cxn>
                  <a:cxn ang="0">
                    <a:pos x="65" y="79"/>
                  </a:cxn>
                  <a:cxn ang="0">
                    <a:pos x="65" y="79"/>
                  </a:cxn>
                  <a:cxn ang="0">
                    <a:pos x="65" y="79"/>
                  </a:cxn>
                </a:cxnLst>
                <a:rect l="0" t="0" r="r" b="b"/>
                <a:pathLst>
                  <a:path w="108" h="108">
                    <a:moveTo>
                      <a:pt x="103" y="61"/>
                    </a:moveTo>
                    <a:cubicBezTo>
                      <a:pt x="97" y="59"/>
                      <a:pt x="97" y="59"/>
                      <a:pt x="97" y="59"/>
                    </a:cubicBezTo>
                    <a:cubicBezTo>
                      <a:pt x="98" y="55"/>
                      <a:pt x="97" y="51"/>
                      <a:pt x="97" y="46"/>
                    </a:cubicBezTo>
                    <a:cubicBezTo>
                      <a:pt x="102" y="44"/>
                      <a:pt x="102" y="44"/>
                      <a:pt x="102" y="44"/>
                    </a:cubicBezTo>
                    <a:cubicBezTo>
                      <a:pt x="106" y="42"/>
                      <a:pt x="107" y="38"/>
                      <a:pt x="105" y="35"/>
                    </a:cubicBezTo>
                    <a:cubicBezTo>
                      <a:pt x="102" y="28"/>
                      <a:pt x="102" y="28"/>
                      <a:pt x="102" y="28"/>
                    </a:cubicBezTo>
                    <a:cubicBezTo>
                      <a:pt x="101" y="24"/>
                      <a:pt x="97" y="23"/>
                      <a:pt x="93" y="24"/>
                    </a:cubicBezTo>
                    <a:cubicBezTo>
                      <a:pt x="88" y="27"/>
                      <a:pt x="88" y="27"/>
                      <a:pt x="88" y="27"/>
                    </a:cubicBezTo>
                    <a:cubicBezTo>
                      <a:pt x="85" y="24"/>
                      <a:pt x="82" y="21"/>
                      <a:pt x="78" y="18"/>
                    </a:cubicBezTo>
                    <a:cubicBezTo>
                      <a:pt x="81" y="13"/>
                      <a:pt x="81" y="13"/>
                      <a:pt x="81" y="13"/>
                    </a:cubicBezTo>
                    <a:cubicBezTo>
                      <a:pt x="82" y="9"/>
                      <a:pt x="80" y="5"/>
                      <a:pt x="76" y="4"/>
                    </a:cubicBezTo>
                    <a:cubicBezTo>
                      <a:pt x="69" y="1"/>
                      <a:pt x="69" y="1"/>
                      <a:pt x="69" y="1"/>
                    </a:cubicBezTo>
                    <a:cubicBezTo>
                      <a:pt x="66" y="0"/>
                      <a:pt x="62" y="2"/>
                      <a:pt x="60" y="5"/>
                    </a:cubicBezTo>
                    <a:cubicBezTo>
                      <a:pt x="58" y="11"/>
                      <a:pt x="58" y="11"/>
                      <a:pt x="58" y="11"/>
                    </a:cubicBezTo>
                    <a:cubicBezTo>
                      <a:pt x="54" y="10"/>
                      <a:pt x="50" y="11"/>
                      <a:pt x="46" y="11"/>
                    </a:cubicBezTo>
                    <a:cubicBezTo>
                      <a:pt x="43" y="6"/>
                      <a:pt x="43" y="6"/>
                      <a:pt x="43" y="6"/>
                    </a:cubicBezTo>
                    <a:cubicBezTo>
                      <a:pt x="42" y="2"/>
                      <a:pt x="38" y="1"/>
                      <a:pt x="34" y="3"/>
                    </a:cubicBezTo>
                    <a:cubicBezTo>
                      <a:pt x="27" y="6"/>
                      <a:pt x="27" y="6"/>
                      <a:pt x="27" y="6"/>
                    </a:cubicBezTo>
                    <a:cubicBezTo>
                      <a:pt x="24" y="7"/>
                      <a:pt x="22" y="11"/>
                      <a:pt x="24" y="15"/>
                    </a:cubicBezTo>
                    <a:cubicBezTo>
                      <a:pt x="26" y="20"/>
                      <a:pt x="26" y="20"/>
                      <a:pt x="26" y="20"/>
                    </a:cubicBezTo>
                    <a:cubicBezTo>
                      <a:pt x="23" y="23"/>
                      <a:pt x="20" y="26"/>
                      <a:pt x="18" y="30"/>
                    </a:cubicBezTo>
                    <a:cubicBezTo>
                      <a:pt x="12" y="28"/>
                      <a:pt x="12" y="28"/>
                      <a:pt x="12" y="28"/>
                    </a:cubicBezTo>
                    <a:cubicBezTo>
                      <a:pt x="9" y="26"/>
                      <a:pt x="4" y="28"/>
                      <a:pt x="3" y="32"/>
                    </a:cubicBezTo>
                    <a:cubicBezTo>
                      <a:pt x="1" y="39"/>
                      <a:pt x="1" y="39"/>
                      <a:pt x="1" y="39"/>
                    </a:cubicBezTo>
                    <a:cubicBezTo>
                      <a:pt x="0" y="41"/>
                      <a:pt x="0" y="42"/>
                      <a:pt x="1" y="44"/>
                    </a:cubicBezTo>
                    <a:cubicBezTo>
                      <a:pt x="2" y="46"/>
                      <a:pt x="3" y="47"/>
                      <a:pt x="5" y="48"/>
                    </a:cubicBezTo>
                    <a:cubicBezTo>
                      <a:pt x="10" y="50"/>
                      <a:pt x="10" y="50"/>
                      <a:pt x="10" y="50"/>
                    </a:cubicBezTo>
                    <a:cubicBezTo>
                      <a:pt x="10" y="54"/>
                      <a:pt x="10" y="58"/>
                      <a:pt x="11" y="62"/>
                    </a:cubicBezTo>
                    <a:cubicBezTo>
                      <a:pt x="5" y="65"/>
                      <a:pt x="5" y="65"/>
                      <a:pt x="5" y="65"/>
                    </a:cubicBezTo>
                    <a:cubicBezTo>
                      <a:pt x="2" y="66"/>
                      <a:pt x="0" y="71"/>
                      <a:pt x="2" y="74"/>
                    </a:cubicBezTo>
                    <a:cubicBezTo>
                      <a:pt x="5" y="81"/>
                      <a:pt x="5" y="81"/>
                      <a:pt x="5" y="81"/>
                    </a:cubicBezTo>
                    <a:cubicBezTo>
                      <a:pt x="7" y="84"/>
                      <a:pt x="11" y="86"/>
                      <a:pt x="14" y="84"/>
                    </a:cubicBezTo>
                    <a:cubicBezTo>
                      <a:pt x="20" y="82"/>
                      <a:pt x="20" y="82"/>
                      <a:pt x="20" y="82"/>
                    </a:cubicBezTo>
                    <a:cubicBezTo>
                      <a:pt x="22" y="85"/>
                      <a:pt x="26" y="88"/>
                      <a:pt x="29" y="90"/>
                    </a:cubicBezTo>
                    <a:cubicBezTo>
                      <a:pt x="27" y="96"/>
                      <a:pt x="27" y="96"/>
                      <a:pt x="27" y="96"/>
                    </a:cubicBezTo>
                    <a:cubicBezTo>
                      <a:pt x="26" y="98"/>
                      <a:pt x="26" y="100"/>
                      <a:pt x="27" y="101"/>
                    </a:cubicBezTo>
                    <a:cubicBezTo>
                      <a:pt x="28" y="103"/>
                      <a:pt x="29" y="104"/>
                      <a:pt x="31" y="105"/>
                    </a:cubicBezTo>
                    <a:cubicBezTo>
                      <a:pt x="38" y="107"/>
                      <a:pt x="38" y="107"/>
                      <a:pt x="38" y="107"/>
                    </a:cubicBezTo>
                    <a:cubicBezTo>
                      <a:pt x="40" y="108"/>
                      <a:pt x="42" y="108"/>
                      <a:pt x="43" y="107"/>
                    </a:cubicBezTo>
                    <a:cubicBezTo>
                      <a:pt x="45" y="107"/>
                      <a:pt x="46" y="105"/>
                      <a:pt x="47" y="103"/>
                    </a:cubicBezTo>
                    <a:cubicBezTo>
                      <a:pt x="49" y="98"/>
                      <a:pt x="49" y="98"/>
                      <a:pt x="49" y="98"/>
                    </a:cubicBezTo>
                    <a:cubicBezTo>
                      <a:pt x="53" y="98"/>
                      <a:pt x="57" y="98"/>
                      <a:pt x="62" y="97"/>
                    </a:cubicBezTo>
                    <a:cubicBezTo>
                      <a:pt x="64" y="103"/>
                      <a:pt x="64" y="103"/>
                      <a:pt x="64" y="103"/>
                    </a:cubicBezTo>
                    <a:cubicBezTo>
                      <a:pt x="66" y="106"/>
                      <a:pt x="70" y="108"/>
                      <a:pt x="73" y="106"/>
                    </a:cubicBezTo>
                    <a:cubicBezTo>
                      <a:pt x="80" y="103"/>
                      <a:pt x="80" y="103"/>
                      <a:pt x="80" y="103"/>
                    </a:cubicBezTo>
                    <a:cubicBezTo>
                      <a:pt x="84" y="101"/>
                      <a:pt x="85" y="97"/>
                      <a:pt x="84" y="94"/>
                    </a:cubicBezTo>
                    <a:cubicBezTo>
                      <a:pt x="81" y="88"/>
                      <a:pt x="81" y="88"/>
                      <a:pt x="81" y="88"/>
                    </a:cubicBezTo>
                    <a:cubicBezTo>
                      <a:pt x="84" y="86"/>
                      <a:pt x="87" y="82"/>
                      <a:pt x="90" y="79"/>
                    </a:cubicBezTo>
                    <a:cubicBezTo>
                      <a:pt x="95" y="81"/>
                      <a:pt x="95" y="81"/>
                      <a:pt x="95" y="81"/>
                    </a:cubicBezTo>
                    <a:cubicBezTo>
                      <a:pt x="97" y="82"/>
                      <a:pt x="99" y="82"/>
                      <a:pt x="101" y="81"/>
                    </a:cubicBezTo>
                    <a:cubicBezTo>
                      <a:pt x="102" y="80"/>
                      <a:pt x="104" y="79"/>
                      <a:pt x="104" y="77"/>
                    </a:cubicBezTo>
                    <a:cubicBezTo>
                      <a:pt x="107" y="70"/>
                      <a:pt x="107" y="70"/>
                      <a:pt x="107" y="70"/>
                    </a:cubicBezTo>
                    <a:cubicBezTo>
                      <a:pt x="108" y="66"/>
                      <a:pt x="106" y="62"/>
                      <a:pt x="103" y="61"/>
                    </a:cubicBezTo>
                    <a:close/>
                    <a:moveTo>
                      <a:pt x="65" y="79"/>
                    </a:moveTo>
                    <a:cubicBezTo>
                      <a:pt x="61" y="81"/>
                      <a:pt x="58" y="81"/>
                      <a:pt x="54" y="81"/>
                    </a:cubicBezTo>
                    <a:cubicBezTo>
                      <a:pt x="43" y="81"/>
                      <a:pt x="33" y="75"/>
                      <a:pt x="29" y="66"/>
                    </a:cubicBezTo>
                    <a:cubicBezTo>
                      <a:pt x="23" y="52"/>
                      <a:pt x="29" y="36"/>
                      <a:pt x="42" y="30"/>
                    </a:cubicBezTo>
                    <a:cubicBezTo>
                      <a:pt x="46" y="28"/>
                      <a:pt x="50" y="27"/>
                      <a:pt x="54" y="27"/>
                    </a:cubicBezTo>
                    <a:cubicBezTo>
                      <a:pt x="64" y="27"/>
                      <a:pt x="74" y="33"/>
                      <a:pt x="78" y="43"/>
                    </a:cubicBezTo>
                    <a:cubicBezTo>
                      <a:pt x="85" y="57"/>
                      <a:pt x="79" y="73"/>
                      <a:pt x="65" y="79"/>
                    </a:cubicBezTo>
                    <a:close/>
                    <a:moveTo>
                      <a:pt x="65" y="79"/>
                    </a:moveTo>
                    <a:cubicBezTo>
                      <a:pt x="65" y="79"/>
                      <a:pt x="65" y="79"/>
                      <a:pt x="65" y="79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</p:grpSp>
      </p:grpSp>
      <p:sp>
        <p:nvSpPr>
          <p:cNvPr id="37" name="Title 1">
            <a:extLst>
              <a:ext uri="{FF2B5EF4-FFF2-40B4-BE49-F238E27FC236}">
                <a16:creationId xmlns:a16="http://schemas.microsoft.com/office/drawing/2014/main" id="{DC2A8123-AFF8-463B-847E-856FD40EBB2C}"/>
              </a:ext>
            </a:extLst>
          </p:cNvPr>
          <p:cNvSpPr txBox="1"/>
          <p:nvPr/>
        </p:nvSpPr>
        <p:spPr>
          <a:xfrm>
            <a:off x="181459" y="106392"/>
            <a:ext cx="4680520" cy="404464"/>
          </a:xfrm>
          <a:prstGeom prst="rect">
            <a:avLst/>
          </a:prstGeom>
        </p:spPr>
        <p:txBody>
          <a:bodyPr lIns="0" rIns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000" b="0" kern="1200">
                <a:solidFill>
                  <a:schemeClr val="accent1"/>
                </a:solidFill>
                <a:latin typeface="U.S. 101" pitchFamily="2" charset="0"/>
                <a:ea typeface="Roboto" pitchFamily="2" charset="0"/>
                <a:cs typeface="Open Sans Light" panose="020B0306030504020204" pitchFamily="34" charset="0"/>
              </a:defRPr>
            </a:lvl1pPr>
          </a:lstStyle>
          <a:p>
            <a:pPr algn="l"/>
            <a:r>
              <a:rPr lang="en-US" altLang="zh-CN" sz="2400">
                <a:solidFill>
                  <a:schemeClr val="bg1"/>
                </a:solidFill>
                <a:latin typeface="微软雅黑" panose="020B0503020204020204" pitchFamily="34" charset="-122"/>
                <a:ea typeface="微软雅黑" pitchFamily="34" charset="-122"/>
              </a:rPr>
              <a:t>Click to enter the title content</a:t>
            </a:r>
            <a:endParaRPr lang="en-GB" altLang="zh-CN" sz="2400">
              <a:solidFill>
                <a:schemeClr val="bg1"/>
              </a:solidFill>
              <a:latin typeface="微软雅黑" panose="020B0503020204020204" pitchFamily="34" charset="-122"/>
              <a:ea typeface="微软雅黑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997827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:p159="http://schemas.microsoft.com/office/powerpoint/2015/09/main" xmlns:p15="http://schemas.microsoft.com/office/powerpoint/2012/main" xmlns:a14="http://schemas.microsoft.com/office/drawing/2010/main"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1"/>
      <p:bldP spid="6" grpId="2"/>
      <p:bldP spid="7" grpId="3"/>
      <p:bldP spid="8" grpId="4"/>
      <p:bldP spid="9" grpId="5"/>
      <p:bldP spid="16" grpId="6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任意多边形: 形状 6">
            <a:extLst>
              <a:ext uri="{FF2B5EF4-FFF2-40B4-BE49-F238E27FC236}">
                <a16:creationId xmlns:a16="http://schemas.microsoft.com/office/drawing/2014/main" id="{A3D4FE60-DFB3-42E3-8A48-9135DE450D7E}"/>
              </a:ext>
            </a:extLst>
          </p:cNvPr>
          <p:cNvSpPr/>
          <p:nvPr/>
        </p:nvSpPr>
        <p:spPr>
          <a:xfrm>
            <a:off x="17669" y="1032414"/>
            <a:ext cx="4831793" cy="2815301"/>
          </a:xfrm>
          <a:custGeom>
            <a:avLst/>
            <a:gdLst>
              <a:gd name="connsiteX0" fmla="*/ 0 w 6500812"/>
              <a:gd name="connsiteY0" fmla="*/ 3174 h 3787775"/>
              <a:gd name="connsiteX1" fmla="*/ 3175 w 6500812"/>
              <a:gd name="connsiteY1" fmla="*/ 3786187 h 3787775"/>
              <a:gd name="connsiteX2" fmla="*/ 4324350 w 6500812"/>
              <a:gd name="connsiteY2" fmla="*/ 3787775 h 3787775"/>
              <a:gd name="connsiteX3" fmla="*/ 6500812 w 6500812"/>
              <a:gd name="connsiteY3" fmla="*/ 0 h 3787775"/>
              <a:gd name="connsiteX4" fmla="*/ 0 w 6500812"/>
              <a:gd name="connsiteY4" fmla="*/ 3174 h 3787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500812" h="3787775">
                <a:moveTo>
                  <a:pt x="0" y="3174"/>
                </a:moveTo>
                <a:cubicBezTo>
                  <a:pt x="4233" y="1256241"/>
                  <a:pt x="-1058" y="2533120"/>
                  <a:pt x="3175" y="3786187"/>
                </a:cubicBezTo>
                <a:lnTo>
                  <a:pt x="4324350" y="3787775"/>
                </a:lnTo>
                <a:lnTo>
                  <a:pt x="6500812" y="0"/>
                </a:lnTo>
                <a:lnTo>
                  <a:pt x="0" y="3174"/>
                </a:ln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平行四边形 7">
            <a:extLst>
              <a:ext uri="{FF2B5EF4-FFF2-40B4-BE49-F238E27FC236}">
                <a16:creationId xmlns:a16="http://schemas.microsoft.com/office/drawing/2014/main" id="{CAF84E82-2FFB-43A3-9D52-9D2DC9584B61}"/>
              </a:ext>
            </a:extLst>
          </p:cNvPr>
          <p:cNvSpPr/>
          <p:nvPr/>
        </p:nvSpPr>
        <p:spPr>
          <a:xfrm>
            <a:off x="3212906" y="1032414"/>
            <a:ext cx="2548639" cy="3084324"/>
          </a:xfrm>
          <a:prstGeom prst="parallelogram">
            <a:avLst>
              <a:gd name="adj" fmla="val 69883"/>
            </a:avLst>
          </a:prstGeom>
          <a:solidFill>
            <a:srgbClr val="33AA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矩形 8">
            <a:extLst>
              <a:ext uri="{FF2B5EF4-FFF2-40B4-BE49-F238E27FC236}">
                <a16:creationId xmlns:a16="http://schemas.microsoft.com/office/drawing/2014/main" id="{5E9ABD2F-5B99-477A-B8F0-3A7AC8D5F6B9}"/>
              </a:ext>
            </a:extLst>
          </p:cNvPr>
          <p:cNvSpPr/>
          <p:nvPr/>
        </p:nvSpPr>
        <p:spPr>
          <a:xfrm>
            <a:off x="17669" y="3977507"/>
            <a:ext cx="3398185" cy="139231"/>
          </a:xfrm>
          <a:prstGeom prst="rect">
            <a:avLst/>
          </a:prstGeom>
          <a:solidFill>
            <a:srgbClr val="33AA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矩形 9">
            <a:extLst>
              <a:ext uri="{FF2B5EF4-FFF2-40B4-BE49-F238E27FC236}">
                <a16:creationId xmlns:a16="http://schemas.microsoft.com/office/drawing/2014/main" id="{76D597FC-2A42-4B6E-A5DE-B8197428AC96}"/>
              </a:ext>
            </a:extLst>
          </p:cNvPr>
          <p:cNvSpPr/>
          <p:nvPr/>
        </p:nvSpPr>
        <p:spPr>
          <a:xfrm>
            <a:off x="5681310" y="1032413"/>
            <a:ext cx="3398185" cy="139231"/>
          </a:xfrm>
          <a:prstGeom prst="rect">
            <a:avLst/>
          </a:prstGeom>
          <a:solidFill>
            <a:srgbClr val="33AA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70" name="矩形 259">
            <a:extLst>
              <a:ext uri="{FF2B5EF4-FFF2-40B4-BE49-F238E27FC236}">
                <a16:creationId xmlns:a16="http://schemas.microsoft.com/office/drawing/2014/main" id="{47ECBD5C-F623-41D6-96B8-1D949E3824D7}"/>
              </a:ext>
            </a:extLst>
          </p:cNvPr>
          <p:cNvSpPr/>
          <p:nvPr/>
        </p:nvSpPr>
        <p:spPr>
          <a:xfrm>
            <a:off x="75720" y="1408428"/>
            <a:ext cx="1088761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7200">
                <a:solidFill>
                  <a:schemeClr val="bg1"/>
                </a:solidFill>
                <a:latin typeface="Bodoni MT" panose="02070603080606020203" pitchFamily="18" charset="0"/>
                <a:ea typeface="微软雅黑" pitchFamily="34" charset="-122"/>
              </a:rPr>
              <a:t>02</a:t>
            </a:r>
          </a:p>
        </p:txBody>
      </p:sp>
      <p:sp>
        <p:nvSpPr>
          <p:cNvPr id="471" name="矩形 260">
            <a:extLst>
              <a:ext uri="{FF2B5EF4-FFF2-40B4-BE49-F238E27FC236}">
                <a16:creationId xmlns:a16="http://schemas.microsoft.com/office/drawing/2014/main" id="{9F02DEB3-836A-47D8-B43A-E7C0D7086346}"/>
              </a:ext>
            </a:extLst>
          </p:cNvPr>
          <p:cNvSpPr/>
          <p:nvPr/>
        </p:nvSpPr>
        <p:spPr>
          <a:xfrm>
            <a:off x="1373907" y="1266511"/>
            <a:ext cx="2319113" cy="125918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altLang="zh-CN" sz="3200" b="1">
                <a:solidFill>
                  <a:schemeClr val="bg1"/>
                </a:solidFill>
                <a:latin typeface="微软雅黑" panose="020B0503020204020204" pitchFamily="34" charset="-122"/>
                <a:ea typeface="微软雅黑" pitchFamily="34" charset="-122"/>
              </a:rPr>
              <a:t>Overview </a:t>
            </a:r>
          </a:p>
          <a:p>
            <a:pPr algn="ctr">
              <a:lnSpc>
                <a:spcPct val="120000"/>
              </a:lnSpc>
            </a:pPr>
            <a:r>
              <a:rPr lang="en-US" altLang="zh-CN" sz="3200" b="1">
                <a:solidFill>
                  <a:schemeClr val="bg1"/>
                </a:solidFill>
                <a:latin typeface="微软雅黑" panose="020B0503020204020204" pitchFamily="34" charset="-122"/>
                <a:ea typeface="微软雅黑" pitchFamily="34" charset="-122"/>
              </a:rPr>
              <a:t>of work</a:t>
            </a:r>
          </a:p>
        </p:txBody>
      </p:sp>
      <p:cxnSp>
        <p:nvCxnSpPr>
          <p:cNvPr id="472" name="直接连接符 261">
            <a:extLst>
              <a:ext uri="{FF2B5EF4-FFF2-40B4-BE49-F238E27FC236}">
                <a16:creationId xmlns:a16="http://schemas.microsoft.com/office/drawing/2014/main" id="{45324DCD-C518-49AE-95EA-2E185DB86DA1}"/>
              </a:ext>
            </a:extLst>
          </p:cNvPr>
          <p:cNvCxnSpPr/>
          <p:nvPr/>
        </p:nvCxnSpPr>
        <p:spPr>
          <a:xfrm>
            <a:off x="980968" y="2584419"/>
            <a:ext cx="3064319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3" name="TextBox 23">
            <a:extLst>
              <a:ext uri="{FF2B5EF4-FFF2-40B4-BE49-F238E27FC236}">
                <a16:creationId xmlns:a16="http://schemas.microsoft.com/office/drawing/2014/main" id="{90522EC6-4D90-433B-97B3-2E4C77F5F22D}"/>
              </a:ext>
            </a:extLst>
          </p:cNvPr>
          <p:cNvSpPr txBox="1"/>
          <p:nvPr/>
        </p:nvSpPr>
        <p:spPr>
          <a:xfrm>
            <a:off x="1269090" y="2727965"/>
            <a:ext cx="2646071" cy="6058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140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Click here to add text Click here to add text click</a:t>
            </a: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944BFCB3-2105-49A6-82ED-B2FDD28F1C7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83491" y="37007"/>
            <a:ext cx="4582183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60739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:p159="http://schemas.microsoft.com/office/powerpoint/2015/09/main" xmlns:p15="http://schemas.microsoft.com/office/powerpoint/2012/main" xmlns:a14="http://schemas.microsoft.com/office/drawing/2010/main" xmlns="">
      <p:transition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8">
            <a:extLst>
              <a:ext uri="{FF2B5EF4-FFF2-40B4-BE49-F238E27FC236}">
                <a16:creationId xmlns:a16="http://schemas.microsoft.com/office/drawing/2014/main" id="{2800F328-C999-47BF-8E6D-EFB6F32515D6}"/>
              </a:ext>
            </a:extLst>
          </p:cNvPr>
          <p:cNvSpPr/>
          <p:nvPr/>
        </p:nvSpPr>
        <p:spPr bwMode="auto">
          <a:xfrm>
            <a:off x="-6751" y="-11478"/>
            <a:ext cx="1779588" cy="957263"/>
          </a:xfrm>
          <a:custGeom>
            <a:avLst/>
            <a:gdLst>
              <a:gd name="T0" fmla="*/ 604 w 1121"/>
              <a:gd name="T1" fmla="*/ 603 h 603"/>
              <a:gd name="T2" fmla="*/ 1121 w 1121"/>
              <a:gd name="T3" fmla="*/ 603 h 603"/>
              <a:gd name="T4" fmla="*/ 516 w 1121"/>
              <a:gd name="T5" fmla="*/ 0 h 603"/>
              <a:gd name="T6" fmla="*/ 0 w 1121"/>
              <a:gd name="T7" fmla="*/ 0 h 603"/>
              <a:gd name="T8" fmla="*/ 604 w 1121"/>
              <a:gd name="T9" fmla="*/ 603 h 6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121" h="603">
                <a:moveTo>
                  <a:pt x="604" y="603"/>
                </a:moveTo>
                <a:lnTo>
                  <a:pt x="1121" y="603"/>
                </a:lnTo>
                <a:lnTo>
                  <a:pt x="516" y="0"/>
                </a:lnTo>
                <a:lnTo>
                  <a:pt x="0" y="0"/>
                </a:lnTo>
                <a:lnTo>
                  <a:pt x="604" y="603"/>
                </a:lnTo>
                <a:close/>
              </a:path>
            </a:pathLst>
          </a:custGeom>
          <a:solidFill>
            <a:srgbClr val="33AAB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grpSp>
        <p:nvGrpSpPr>
          <p:cNvPr id="30" name="Grupo 29">
            <a:extLst>
              <a:ext uri="{FF2B5EF4-FFF2-40B4-BE49-F238E27FC236}">
                <a16:creationId xmlns:a16="http://schemas.microsoft.com/office/drawing/2014/main" id="{0499C86E-005C-425C-B438-7469E591991A}"/>
              </a:ext>
            </a:extLst>
          </p:cNvPr>
          <p:cNvGrpSpPr/>
          <p:nvPr/>
        </p:nvGrpSpPr>
        <p:grpSpPr>
          <a:xfrm>
            <a:off x="2195736" y="1371501"/>
            <a:ext cx="6501820" cy="3053021"/>
            <a:chOff x="2589042" y="1563638"/>
            <a:chExt cx="5207081" cy="2445058"/>
          </a:xfrm>
        </p:grpSpPr>
        <p:grpSp>
          <p:nvGrpSpPr>
            <p:cNvPr id="10" name="组合 50">
              <a:extLst>
                <a:ext uri="{FF2B5EF4-FFF2-40B4-BE49-F238E27FC236}">
                  <a16:creationId xmlns:a16="http://schemas.microsoft.com/office/drawing/2014/main" id="{352F2E49-D720-46C7-A28C-BFADD05D4B1E}"/>
                </a:ext>
              </a:extLst>
            </p:cNvPr>
            <p:cNvGrpSpPr/>
            <p:nvPr/>
          </p:nvGrpSpPr>
          <p:grpSpPr>
            <a:xfrm>
              <a:off x="2589042" y="3540434"/>
              <a:ext cx="3322574" cy="468262"/>
              <a:chOff x="4711094" y="3112958"/>
              <a:chExt cx="3322574" cy="468262"/>
            </a:xfrm>
          </p:grpSpPr>
          <p:sp>
            <p:nvSpPr>
              <p:cNvPr id="11" name="Diamond 26">
                <a:extLst>
                  <a:ext uri="{FF2B5EF4-FFF2-40B4-BE49-F238E27FC236}">
                    <a16:creationId xmlns:a16="http://schemas.microsoft.com/office/drawing/2014/main" id="{EA725C2E-3D2F-4ED0-B86F-E48B28B32719}"/>
                  </a:ext>
                </a:extLst>
              </p:cNvPr>
              <p:cNvSpPr/>
              <p:nvPr/>
            </p:nvSpPr>
            <p:spPr>
              <a:xfrm>
                <a:off x="4711094" y="3112958"/>
                <a:ext cx="468262" cy="468262"/>
              </a:xfrm>
              <a:prstGeom prst="diamond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lIns="0" tIns="0" rIns="0" bIns="0" anchor="ctr">
                <a:noAutofit/>
              </a:bodyPr>
              <a:lstStyle/>
              <a:p>
                <a:pPr algn="ctr"/>
                <a:r>
                  <a:rPr lang="en-US" altLang="zh-CN" sz="2000">
                    <a:solidFill>
                      <a:schemeClr val="bg1"/>
                    </a:solidFill>
                    <a:cs typeface="+mn-ea"/>
                    <a:sym typeface="+mn-lt"/>
                  </a:rPr>
                  <a:t>04</a:t>
                </a:r>
              </a:p>
            </p:txBody>
          </p:sp>
          <p:grpSp>
            <p:nvGrpSpPr>
              <p:cNvPr id="12" name="Group 27">
                <a:extLst>
                  <a:ext uri="{FF2B5EF4-FFF2-40B4-BE49-F238E27FC236}">
                    <a16:creationId xmlns:a16="http://schemas.microsoft.com/office/drawing/2014/main" id="{DAE6159A-3A4A-4F32-A06F-3016295377CB}"/>
                  </a:ext>
                </a:extLst>
              </p:cNvPr>
              <p:cNvGrpSpPr/>
              <p:nvPr/>
            </p:nvGrpSpPr>
            <p:grpSpPr>
              <a:xfrm>
                <a:off x="5061738" y="3135877"/>
                <a:ext cx="2971930" cy="422424"/>
                <a:chOff x="6444107" y="1469392"/>
                <a:chExt cx="4232109" cy="563232"/>
              </a:xfrm>
            </p:grpSpPr>
            <p:sp>
              <p:nvSpPr>
                <p:cNvPr id="13" name="TextBox 48">
                  <a:extLst>
                    <a:ext uri="{FF2B5EF4-FFF2-40B4-BE49-F238E27FC236}">
                      <a16:creationId xmlns:a16="http://schemas.microsoft.com/office/drawing/2014/main" id="{4CDCC590-7054-41C9-B651-5B76CDB7032A}"/>
                    </a:ext>
                  </a:extLst>
                </p:cNvPr>
                <p:cNvSpPr txBox="1"/>
                <p:nvPr/>
              </p:nvSpPr>
              <p:spPr>
                <a:xfrm>
                  <a:off x="6444107" y="1469392"/>
                  <a:ext cx="4232109" cy="242864"/>
                </a:xfrm>
                <a:prstGeom prst="rect">
                  <a:avLst/>
                </a:prstGeom>
                <a:noFill/>
              </p:spPr>
              <p:txBody>
                <a:bodyPr wrap="none" lIns="360000" tIns="0" rIns="0" bIns="0" anchor="b" anchorCtr="0">
                  <a:noAutofit/>
                </a:bodyPr>
                <a:lstStyle/>
                <a:p>
                  <a:r>
                    <a:rPr lang="en-US" altLang="zh-CN" sz="1600" b="1">
                      <a:solidFill>
                        <a:srgbClr val="33AAB9"/>
                      </a:solidFill>
                      <a:latin typeface="微软雅黑" panose="020B0503020204020204" pitchFamily="34" charset="-122"/>
                      <a:ea typeface="微软雅黑" pitchFamily="34" charset="-122"/>
                      <a:cs typeface="+mn-ea"/>
                      <a:sym typeface="+mn-lt"/>
                    </a:rPr>
                    <a:t>Title text preset</a:t>
                  </a:r>
                  <a:endParaRPr lang="zh-CN" altLang="en-US" sz="1600" b="1">
                    <a:solidFill>
                      <a:srgbClr val="33AAB9"/>
                    </a:solidFill>
                    <a:latin typeface="微软雅黑" pitchFamily="34" charset="-122"/>
                    <a:ea typeface="微软雅黑" pitchFamily="34" charset="-122"/>
                    <a:cs typeface="+mn-ea"/>
                    <a:sym typeface="+mn-lt"/>
                  </a:endParaRPr>
                </a:p>
              </p:txBody>
            </p:sp>
            <p:sp>
              <p:nvSpPr>
                <p:cNvPr id="14" name="TextBox 49">
                  <a:extLst>
                    <a:ext uri="{FF2B5EF4-FFF2-40B4-BE49-F238E27FC236}">
                      <a16:creationId xmlns:a16="http://schemas.microsoft.com/office/drawing/2014/main" id="{60F5E1CD-B57D-4424-9A3A-FC2F83EF33A8}"/>
                    </a:ext>
                  </a:extLst>
                </p:cNvPr>
                <p:cNvSpPr txBox="1"/>
                <p:nvPr/>
              </p:nvSpPr>
              <p:spPr>
                <a:xfrm>
                  <a:off x="6444107" y="1712256"/>
                  <a:ext cx="4232109" cy="320368"/>
                </a:xfrm>
                <a:prstGeom prst="rect">
                  <a:avLst/>
                </a:prstGeom>
              </p:spPr>
              <p:txBody>
                <a:bodyPr vert="horz" wrap="square" lIns="360000" tIns="0" rIns="0" bIns="0" anchor="ctr" anchorCtr="0">
                  <a:noAutofit/>
                </a:bodyPr>
                <a:lstStyle/>
                <a:p>
                  <a:pPr algn="l">
                    <a:lnSpc>
                      <a:spcPct val="120000"/>
                    </a:lnSpc>
                  </a:pPr>
                  <a:r>
                    <a:rPr lang="en-US" altLang="zh-CN" sz="1200">
                      <a:solidFill>
                        <a:schemeClr val="dk1">
                          <a:lumMod val="100000"/>
                        </a:schemeClr>
                      </a:solidFill>
                      <a:latin typeface="+mn-lt"/>
                      <a:ea typeface="+mn-ea"/>
                      <a:cs typeface="+mn-ea"/>
                      <a:sym typeface="+mn-lt"/>
                    </a:rPr>
                    <a:t>This part of the content is displayed as a text typesetting (recommended to use the theme font)</a:t>
                  </a:r>
                  <a:endParaRPr lang="zh-CN" altLang="en-US" sz="1200">
                    <a:solidFill>
                      <a:schemeClr val="dk1">
                        <a:lumMod val="100000"/>
                      </a:schemeClr>
                    </a:solidFill>
                    <a:latin typeface="+mn-lt"/>
                    <a:ea typeface="+mn-ea"/>
                    <a:cs typeface="+mn-ea"/>
                    <a:sym typeface="+mn-lt"/>
                  </a:endParaRPr>
                </a:p>
              </p:txBody>
            </p:sp>
          </p:grpSp>
        </p:grpSp>
        <p:grpSp>
          <p:nvGrpSpPr>
            <p:cNvPr id="15" name="组合 55">
              <a:extLst>
                <a:ext uri="{FF2B5EF4-FFF2-40B4-BE49-F238E27FC236}">
                  <a16:creationId xmlns:a16="http://schemas.microsoft.com/office/drawing/2014/main" id="{23937D5C-4204-44A0-BE45-709ABD4FAF16}"/>
                </a:ext>
              </a:extLst>
            </p:cNvPr>
            <p:cNvGrpSpPr/>
            <p:nvPr/>
          </p:nvGrpSpPr>
          <p:grpSpPr>
            <a:xfrm>
              <a:off x="3225380" y="2881502"/>
              <a:ext cx="3322574" cy="468262"/>
              <a:chOff x="4711094" y="2454026"/>
              <a:chExt cx="3322574" cy="468262"/>
            </a:xfrm>
          </p:grpSpPr>
          <p:sp>
            <p:nvSpPr>
              <p:cNvPr id="16" name="Diamond 28">
                <a:extLst>
                  <a:ext uri="{FF2B5EF4-FFF2-40B4-BE49-F238E27FC236}">
                    <a16:creationId xmlns:a16="http://schemas.microsoft.com/office/drawing/2014/main" id="{313E9B3A-701D-4AC0-A3CA-9024EB350954}"/>
                  </a:ext>
                </a:extLst>
              </p:cNvPr>
              <p:cNvSpPr/>
              <p:nvPr/>
            </p:nvSpPr>
            <p:spPr>
              <a:xfrm>
                <a:off x="4711094" y="2454026"/>
                <a:ext cx="468262" cy="468262"/>
              </a:xfrm>
              <a:prstGeom prst="diamond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lIns="0" tIns="0" rIns="0" bIns="0" anchor="ctr">
                <a:noAutofit/>
              </a:bodyPr>
              <a:lstStyle/>
              <a:p>
                <a:pPr algn="ctr"/>
                <a:r>
                  <a:rPr lang="en-US" altLang="zh-CN" sz="2000">
                    <a:solidFill>
                      <a:schemeClr val="bg1"/>
                    </a:solidFill>
                    <a:cs typeface="+mn-ea"/>
                    <a:sym typeface="+mn-lt"/>
                  </a:rPr>
                  <a:t>03</a:t>
                </a:r>
              </a:p>
            </p:txBody>
          </p:sp>
          <p:grpSp>
            <p:nvGrpSpPr>
              <p:cNvPr id="17" name="Group 29">
                <a:extLst>
                  <a:ext uri="{FF2B5EF4-FFF2-40B4-BE49-F238E27FC236}">
                    <a16:creationId xmlns:a16="http://schemas.microsoft.com/office/drawing/2014/main" id="{94174F51-5885-41BE-85AD-A8B30299FCE8}"/>
                  </a:ext>
                </a:extLst>
              </p:cNvPr>
              <p:cNvGrpSpPr/>
              <p:nvPr/>
            </p:nvGrpSpPr>
            <p:grpSpPr>
              <a:xfrm>
                <a:off x="5061738" y="2476945"/>
                <a:ext cx="2971930" cy="422424"/>
                <a:chOff x="6444107" y="1469392"/>
                <a:chExt cx="4232109" cy="563232"/>
              </a:xfrm>
            </p:grpSpPr>
            <p:sp>
              <p:nvSpPr>
                <p:cNvPr id="18" name="TextBox 39">
                  <a:extLst>
                    <a:ext uri="{FF2B5EF4-FFF2-40B4-BE49-F238E27FC236}">
                      <a16:creationId xmlns:a16="http://schemas.microsoft.com/office/drawing/2014/main" id="{8A9CF465-669C-4DBD-9E2B-C4ABC68C0B73}"/>
                    </a:ext>
                  </a:extLst>
                </p:cNvPr>
                <p:cNvSpPr txBox="1"/>
                <p:nvPr/>
              </p:nvSpPr>
              <p:spPr>
                <a:xfrm>
                  <a:off x="6444107" y="1469392"/>
                  <a:ext cx="4232109" cy="242864"/>
                </a:xfrm>
                <a:prstGeom prst="rect">
                  <a:avLst/>
                </a:prstGeom>
                <a:noFill/>
              </p:spPr>
              <p:txBody>
                <a:bodyPr wrap="none" lIns="360000" tIns="0" rIns="0" bIns="0" anchor="b" anchorCtr="0">
                  <a:noAutofit/>
                </a:bodyPr>
                <a:lstStyle/>
                <a:p>
                  <a:r>
                    <a:rPr lang="en-US" altLang="zh-CN" sz="1600" b="1">
                      <a:solidFill>
                        <a:srgbClr val="336987"/>
                      </a:solidFill>
                      <a:latin typeface="微软雅黑" panose="020B0503020204020204" pitchFamily="34" charset="-122"/>
                      <a:ea typeface="微软雅黑" pitchFamily="34" charset="-122"/>
                      <a:cs typeface="+mn-ea"/>
                      <a:sym typeface="+mn-lt"/>
                    </a:rPr>
                    <a:t>Title text preset</a:t>
                  </a:r>
                  <a:endParaRPr lang="zh-CN" altLang="en-US" sz="1600" b="1">
                    <a:solidFill>
                      <a:srgbClr val="336987"/>
                    </a:solidFill>
                    <a:latin typeface="微软雅黑" pitchFamily="34" charset="-122"/>
                    <a:ea typeface="微软雅黑" pitchFamily="34" charset="-122"/>
                    <a:cs typeface="+mn-ea"/>
                    <a:sym typeface="+mn-lt"/>
                  </a:endParaRPr>
                </a:p>
              </p:txBody>
            </p:sp>
            <p:sp>
              <p:nvSpPr>
                <p:cNvPr id="19" name="TextBox 40">
                  <a:extLst>
                    <a:ext uri="{FF2B5EF4-FFF2-40B4-BE49-F238E27FC236}">
                      <a16:creationId xmlns:a16="http://schemas.microsoft.com/office/drawing/2014/main" id="{543445B8-4029-4A6E-B03E-549488F2B8BF}"/>
                    </a:ext>
                  </a:extLst>
                </p:cNvPr>
                <p:cNvSpPr txBox="1"/>
                <p:nvPr/>
              </p:nvSpPr>
              <p:spPr>
                <a:xfrm>
                  <a:off x="6444107" y="1712256"/>
                  <a:ext cx="4232109" cy="320368"/>
                </a:xfrm>
                <a:prstGeom prst="rect">
                  <a:avLst/>
                </a:prstGeom>
              </p:spPr>
              <p:txBody>
                <a:bodyPr vert="horz" wrap="square" lIns="360000" tIns="0" rIns="0" bIns="0" anchor="ctr" anchorCtr="0">
                  <a:noAutofit/>
                </a:bodyPr>
                <a:lstStyle/>
                <a:p>
                  <a:pPr algn="l">
                    <a:lnSpc>
                      <a:spcPct val="120000"/>
                    </a:lnSpc>
                  </a:pPr>
                  <a:r>
                    <a:rPr lang="en-US" altLang="zh-CN" sz="1200">
                      <a:solidFill>
                        <a:schemeClr val="dk1">
                          <a:lumMod val="100000"/>
                        </a:schemeClr>
                      </a:solidFill>
                      <a:latin typeface="+mn-lt"/>
                      <a:ea typeface="+mn-ea"/>
                      <a:cs typeface="+mn-ea"/>
                      <a:sym typeface="+mn-lt"/>
                    </a:rPr>
                    <a:t>This part of the content is displayed as a text typesetting (recommended to use the theme font)</a:t>
                  </a:r>
                  <a:endParaRPr lang="zh-CN" altLang="en-US" sz="1200">
                    <a:solidFill>
                      <a:schemeClr val="dk1">
                        <a:lumMod val="100000"/>
                      </a:schemeClr>
                    </a:solidFill>
                    <a:latin typeface="+mn-lt"/>
                    <a:ea typeface="+mn-ea"/>
                    <a:cs typeface="+mn-ea"/>
                    <a:sym typeface="+mn-lt"/>
                  </a:endParaRPr>
                </a:p>
              </p:txBody>
            </p:sp>
          </p:grpSp>
        </p:grpSp>
        <p:grpSp>
          <p:nvGrpSpPr>
            <p:cNvPr id="20" name="组合 60">
              <a:extLst>
                <a:ext uri="{FF2B5EF4-FFF2-40B4-BE49-F238E27FC236}">
                  <a16:creationId xmlns:a16="http://schemas.microsoft.com/office/drawing/2014/main" id="{BA4E07F5-9C3C-4F8E-AE60-7DF2D14C371F}"/>
                </a:ext>
              </a:extLst>
            </p:cNvPr>
            <p:cNvGrpSpPr/>
            <p:nvPr/>
          </p:nvGrpSpPr>
          <p:grpSpPr>
            <a:xfrm>
              <a:off x="3841740" y="2222570"/>
              <a:ext cx="3322574" cy="468262"/>
              <a:chOff x="4711094" y="1795094"/>
              <a:chExt cx="3322574" cy="468262"/>
            </a:xfrm>
          </p:grpSpPr>
          <p:sp>
            <p:nvSpPr>
              <p:cNvPr id="21" name="Diamond 30">
                <a:extLst>
                  <a:ext uri="{FF2B5EF4-FFF2-40B4-BE49-F238E27FC236}">
                    <a16:creationId xmlns:a16="http://schemas.microsoft.com/office/drawing/2014/main" id="{C73C840F-C4B4-4768-BEC3-CB95E101FDCC}"/>
                  </a:ext>
                </a:extLst>
              </p:cNvPr>
              <p:cNvSpPr/>
              <p:nvPr/>
            </p:nvSpPr>
            <p:spPr>
              <a:xfrm>
                <a:off x="4711094" y="1795094"/>
                <a:ext cx="468262" cy="468262"/>
              </a:xfrm>
              <a:prstGeom prst="diamond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lIns="0" tIns="0" rIns="0" bIns="0" anchor="ctr">
                <a:noAutofit/>
              </a:bodyPr>
              <a:lstStyle/>
              <a:p>
                <a:pPr algn="ctr"/>
                <a:r>
                  <a:rPr lang="en-US" altLang="zh-CN" sz="2000">
                    <a:solidFill>
                      <a:schemeClr val="bg1"/>
                    </a:solidFill>
                    <a:cs typeface="+mn-ea"/>
                    <a:sym typeface="+mn-lt"/>
                  </a:rPr>
                  <a:t>02</a:t>
                </a:r>
              </a:p>
            </p:txBody>
          </p:sp>
          <p:grpSp>
            <p:nvGrpSpPr>
              <p:cNvPr id="22" name="Group 31">
                <a:extLst>
                  <a:ext uri="{FF2B5EF4-FFF2-40B4-BE49-F238E27FC236}">
                    <a16:creationId xmlns:a16="http://schemas.microsoft.com/office/drawing/2014/main" id="{82078BE7-0E97-49C0-93A5-4C2CFB9355F1}"/>
                  </a:ext>
                </a:extLst>
              </p:cNvPr>
              <p:cNvGrpSpPr/>
              <p:nvPr/>
            </p:nvGrpSpPr>
            <p:grpSpPr>
              <a:xfrm>
                <a:off x="5061738" y="1818013"/>
                <a:ext cx="2971930" cy="422424"/>
                <a:chOff x="6444107" y="1469392"/>
                <a:chExt cx="4232109" cy="563232"/>
              </a:xfrm>
            </p:grpSpPr>
            <p:sp>
              <p:nvSpPr>
                <p:cNvPr id="23" name="TextBox 37">
                  <a:extLst>
                    <a:ext uri="{FF2B5EF4-FFF2-40B4-BE49-F238E27FC236}">
                      <a16:creationId xmlns:a16="http://schemas.microsoft.com/office/drawing/2014/main" id="{2DF57098-B6A5-4474-9B68-D8997BBB8F9A}"/>
                    </a:ext>
                  </a:extLst>
                </p:cNvPr>
                <p:cNvSpPr txBox="1"/>
                <p:nvPr/>
              </p:nvSpPr>
              <p:spPr>
                <a:xfrm>
                  <a:off x="6444107" y="1469392"/>
                  <a:ext cx="4232109" cy="242864"/>
                </a:xfrm>
                <a:prstGeom prst="rect">
                  <a:avLst/>
                </a:prstGeom>
                <a:noFill/>
              </p:spPr>
              <p:txBody>
                <a:bodyPr wrap="none" lIns="360000" tIns="0" rIns="0" bIns="0" anchor="b" anchorCtr="0">
                  <a:noAutofit/>
                </a:bodyPr>
                <a:lstStyle/>
                <a:p>
                  <a:r>
                    <a:rPr lang="en-US" altLang="zh-CN" sz="1600" b="1">
                      <a:solidFill>
                        <a:srgbClr val="33AAB9"/>
                      </a:solidFill>
                      <a:latin typeface="微软雅黑" panose="020B0503020204020204" pitchFamily="34" charset="-122"/>
                      <a:ea typeface="微软雅黑" pitchFamily="34" charset="-122"/>
                      <a:cs typeface="+mn-ea"/>
                      <a:sym typeface="+mn-lt"/>
                    </a:rPr>
                    <a:t>Title text preset</a:t>
                  </a:r>
                  <a:endParaRPr lang="zh-CN" altLang="en-US" sz="1600" b="1">
                    <a:solidFill>
                      <a:srgbClr val="33AAB9"/>
                    </a:solidFill>
                    <a:latin typeface="微软雅黑" panose="020B0503020204020204" pitchFamily="34" charset="-122"/>
                    <a:ea typeface="微软雅黑" pitchFamily="34" charset="-122"/>
                    <a:cs typeface="+mn-ea"/>
                    <a:sym typeface="+mn-lt"/>
                  </a:endParaRPr>
                </a:p>
              </p:txBody>
            </p:sp>
            <p:sp>
              <p:nvSpPr>
                <p:cNvPr id="24" name="TextBox 38">
                  <a:extLst>
                    <a:ext uri="{FF2B5EF4-FFF2-40B4-BE49-F238E27FC236}">
                      <a16:creationId xmlns:a16="http://schemas.microsoft.com/office/drawing/2014/main" id="{59938E3E-D0ED-46D4-B7B4-AD049BBE30AE}"/>
                    </a:ext>
                  </a:extLst>
                </p:cNvPr>
                <p:cNvSpPr txBox="1"/>
                <p:nvPr/>
              </p:nvSpPr>
              <p:spPr>
                <a:xfrm>
                  <a:off x="6444107" y="1712256"/>
                  <a:ext cx="4232109" cy="320368"/>
                </a:xfrm>
                <a:prstGeom prst="rect">
                  <a:avLst/>
                </a:prstGeom>
              </p:spPr>
              <p:txBody>
                <a:bodyPr vert="horz" wrap="square" lIns="360000" tIns="0" rIns="0" bIns="0" anchor="ctr" anchorCtr="0">
                  <a:noAutofit/>
                </a:bodyPr>
                <a:lstStyle/>
                <a:p>
                  <a:pPr algn="l">
                    <a:lnSpc>
                      <a:spcPct val="120000"/>
                    </a:lnSpc>
                  </a:pPr>
                  <a:r>
                    <a:rPr lang="en-US" altLang="zh-CN" sz="1200">
                      <a:solidFill>
                        <a:schemeClr val="dk1">
                          <a:lumMod val="100000"/>
                        </a:schemeClr>
                      </a:solidFill>
                      <a:latin typeface="+mn-lt"/>
                      <a:ea typeface="+mn-ea"/>
                      <a:cs typeface="+mn-ea"/>
                      <a:sym typeface="+mn-lt"/>
                    </a:rPr>
                    <a:t>This part of the content is displayed as a text typesetting (recommended to use the theme font)</a:t>
                  </a:r>
                  <a:endParaRPr lang="zh-CN" altLang="en-US" sz="1200">
                    <a:solidFill>
                      <a:schemeClr val="dk1">
                        <a:lumMod val="100000"/>
                      </a:schemeClr>
                    </a:solidFill>
                    <a:latin typeface="+mn-lt"/>
                    <a:ea typeface="+mn-ea"/>
                    <a:cs typeface="+mn-ea"/>
                    <a:sym typeface="+mn-lt"/>
                  </a:endParaRPr>
                </a:p>
              </p:txBody>
            </p:sp>
          </p:grpSp>
        </p:grpSp>
        <p:grpSp>
          <p:nvGrpSpPr>
            <p:cNvPr id="25" name="组合 65">
              <a:extLst>
                <a:ext uri="{FF2B5EF4-FFF2-40B4-BE49-F238E27FC236}">
                  <a16:creationId xmlns:a16="http://schemas.microsoft.com/office/drawing/2014/main" id="{7E371ADB-E8EA-4F89-95F1-C675AB70F415}"/>
                </a:ext>
              </a:extLst>
            </p:cNvPr>
            <p:cNvGrpSpPr/>
            <p:nvPr/>
          </p:nvGrpSpPr>
          <p:grpSpPr>
            <a:xfrm>
              <a:off x="4473551" y="1563638"/>
              <a:ext cx="3322572" cy="468262"/>
              <a:chOff x="4711096" y="1136162"/>
              <a:chExt cx="3322572" cy="468262"/>
            </a:xfrm>
          </p:grpSpPr>
          <p:sp>
            <p:nvSpPr>
              <p:cNvPr id="26" name="Diamond 32">
                <a:extLst>
                  <a:ext uri="{FF2B5EF4-FFF2-40B4-BE49-F238E27FC236}">
                    <a16:creationId xmlns:a16="http://schemas.microsoft.com/office/drawing/2014/main" id="{B2B98455-4A26-4A02-A6A3-F0DDE362B31D}"/>
                  </a:ext>
                </a:extLst>
              </p:cNvPr>
              <p:cNvSpPr/>
              <p:nvPr/>
            </p:nvSpPr>
            <p:spPr>
              <a:xfrm>
                <a:off x="4711096" y="1136162"/>
                <a:ext cx="468262" cy="468262"/>
              </a:xfrm>
              <a:prstGeom prst="diamond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lIns="0" tIns="0" rIns="0" bIns="0" anchor="ctr">
                <a:noAutofit/>
              </a:bodyPr>
              <a:lstStyle/>
              <a:p>
                <a:pPr algn="ctr"/>
                <a:r>
                  <a:rPr lang="en-US" altLang="zh-CN" sz="2000">
                    <a:solidFill>
                      <a:schemeClr val="bg1"/>
                    </a:solidFill>
                    <a:cs typeface="+mn-ea"/>
                    <a:sym typeface="+mn-lt"/>
                  </a:rPr>
                  <a:t>01</a:t>
                </a:r>
              </a:p>
            </p:txBody>
          </p:sp>
          <p:grpSp>
            <p:nvGrpSpPr>
              <p:cNvPr id="27" name="Group 33">
                <a:extLst>
                  <a:ext uri="{FF2B5EF4-FFF2-40B4-BE49-F238E27FC236}">
                    <a16:creationId xmlns:a16="http://schemas.microsoft.com/office/drawing/2014/main" id="{DB02469D-609A-4189-9832-2EFEB781800A}"/>
                  </a:ext>
                </a:extLst>
              </p:cNvPr>
              <p:cNvGrpSpPr/>
              <p:nvPr/>
            </p:nvGrpSpPr>
            <p:grpSpPr>
              <a:xfrm>
                <a:off x="5061738" y="1159081"/>
                <a:ext cx="2971930" cy="422424"/>
                <a:chOff x="6444107" y="1469392"/>
                <a:chExt cx="4232109" cy="563232"/>
              </a:xfrm>
            </p:grpSpPr>
            <p:sp>
              <p:nvSpPr>
                <p:cNvPr id="28" name="TextBox 34">
                  <a:extLst>
                    <a:ext uri="{FF2B5EF4-FFF2-40B4-BE49-F238E27FC236}">
                      <a16:creationId xmlns:a16="http://schemas.microsoft.com/office/drawing/2014/main" id="{8F7D5EF1-D8F5-44B2-B89E-FA3A3F7F9D05}"/>
                    </a:ext>
                  </a:extLst>
                </p:cNvPr>
                <p:cNvSpPr txBox="1"/>
                <p:nvPr/>
              </p:nvSpPr>
              <p:spPr>
                <a:xfrm>
                  <a:off x="6444107" y="1469392"/>
                  <a:ext cx="4232109" cy="242864"/>
                </a:xfrm>
                <a:prstGeom prst="rect">
                  <a:avLst/>
                </a:prstGeom>
                <a:noFill/>
              </p:spPr>
              <p:txBody>
                <a:bodyPr wrap="none" lIns="360000" tIns="0" rIns="0" bIns="0" anchor="b" anchorCtr="0">
                  <a:noAutofit/>
                </a:bodyPr>
                <a:lstStyle/>
                <a:p>
                  <a:r>
                    <a:rPr lang="en-US" altLang="zh-CN" sz="1600" b="1">
                      <a:solidFill>
                        <a:srgbClr val="336987"/>
                      </a:solidFill>
                      <a:latin typeface="微软雅黑" panose="020B0503020204020204" pitchFamily="34" charset="-122"/>
                      <a:ea typeface="微软雅黑" pitchFamily="34" charset="-122"/>
                      <a:cs typeface="+mn-ea"/>
                      <a:sym typeface="+mn-lt"/>
                    </a:rPr>
                    <a:t>Title text preset</a:t>
                  </a:r>
                  <a:endParaRPr lang="zh-CN" altLang="en-US" sz="1600" b="1">
                    <a:solidFill>
                      <a:srgbClr val="336987"/>
                    </a:solidFill>
                    <a:latin typeface="微软雅黑" panose="020B0503020204020204" pitchFamily="34" charset="-122"/>
                    <a:ea typeface="微软雅黑" pitchFamily="34" charset="-122"/>
                    <a:cs typeface="+mn-ea"/>
                    <a:sym typeface="+mn-lt"/>
                  </a:endParaRPr>
                </a:p>
              </p:txBody>
            </p:sp>
            <p:sp>
              <p:nvSpPr>
                <p:cNvPr id="29" name="TextBox 36">
                  <a:extLst>
                    <a:ext uri="{FF2B5EF4-FFF2-40B4-BE49-F238E27FC236}">
                      <a16:creationId xmlns:a16="http://schemas.microsoft.com/office/drawing/2014/main" id="{822DBFAF-6FFF-4530-9364-F16D4901F3E4}"/>
                    </a:ext>
                  </a:extLst>
                </p:cNvPr>
                <p:cNvSpPr txBox="1"/>
                <p:nvPr/>
              </p:nvSpPr>
              <p:spPr>
                <a:xfrm>
                  <a:off x="6444107" y="1712256"/>
                  <a:ext cx="4232109" cy="320368"/>
                </a:xfrm>
                <a:prstGeom prst="rect">
                  <a:avLst/>
                </a:prstGeom>
              </p:spPr>
              <p:txBody>
                <a:bodyPr vert="horz" wrap="square" lIns="360000" tIns="0" rIns="0" bIns="0" anchor="ctr" anchorCtr="0">
                  <a:noAutofit/>
                </a:bodyPr>
                <a:lstStyle/>
                <a:p>
                  <a:pPr algn="l">
                    <a:lnSpc>
                      <a:spcPct val="120000"/>
                    </a:lnSpc>
                  </a:pPr>
                  <a:r>
                    <a:rPr lang="en-US" altLang="zh-CN" sz="1200">
                      <a:solidFill>
                        <a:schemeClr val="dk1">
                          <a:lumMod val="100000"/>
                        </a:schemeClr>
                      </a:solidFill>
                      <a:latin typeface="+mn-lt"/>
                      <a:ea typeface="+mn-ea"/>
                      <a:cs typeface="+mn-ea"/>
                      <a:sym typeface="+mn-lt"/>
                    </a:rPr>
                    <a:t>This part of the content is displayed as a text typesetting (recommended to use the theme font)</a:t>
                  </a:r>
                  <a:endParaRPr lang="zh-CN" altLang="en-US" sz="1200">
                    <a:solidFill>
                      <a:schemeClr val="dk1">
                        <a:lumMod val="100000"/>
                      </a:schemeClr>
                    </a:solidFill>
                    <a:latin typeface="+mn-lt"/>
                    <a:ea typeface="+mn-ea"/>
                    <a:cs typeface="+mn-ea"/>
                    <a:sym typeface="+mn-lt"/>
                  </a:endParaRPr>
                </a:p>
              </p:txBody>
            </p:sp>
          </p:grpSp>
        </p:grpSp>
      </p:grpSp>
      <p:pic>
        <p:nvPicPr>
          <p:cNvPr id="32" name="Imagen 3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7414" y="1392511"/>
            <a:ext cx="2188223" cy="2188223"/>
          </a:xfrm>
          <a:prstGeom prst="rect">
            <a:avLst/>
          </a:prstGeom>
        </p:spPr>
      </p:pic>
      <p:sp>
        <p:nvSpPr>
          <p:cNvPr id="33" name="任意多边形: 形状 13">
            <a:extLst>
              <a:ext uri="{FF2B5EF4-FFF2-40B4-BE49-F238E27FC236}">
                <a16:creationId xmlns:a16="http://schemas.microsoft.com/office/drawing/2014/main" id="{B7B2DECF-1E02-43C1-B0EF-697B610AEC09}"/>
              </a:ext>
            </a:extLst>
          </p:cNvPr>
          <p:cNvSpPr/>
          <p:nvPr/>
        </p:nvSpPr>
        <p:spPr>
          <a:xfrm>
            <a:off x="0" y="4864201"/>
            <a:ext cx="6949949" cy="259455"/>
          </a:xfrm>
          <a:custGeom>
            <a:avLst/>
            <a:gdLst>
              <a:gd name="connsiteX0" fmla="*/ 0 w 9229272"/>
              <a:gd name="connsiteY0" fmla="*/ 9071 h 355600"/>
              <a:gd name="connsiteX1" fmla="*/ 9229272 w 9229272"/>
              <a:gd name="connsiteY1" fmla="*/ 0 h 355600"/>
              <a:gd name="connsiteX2" fmla="*/ 9056914 w 9229272"/>
              <a:gd name="connsiteY2" fmla="*/ 342900 h 355600"/>
              <a:gd name="connsiteX3" fmla="*/ 3629 w 9229272"/>
              <a:gd name="connsiteY3" fmla="*/ 355600 h 355600"/>
              <a:gd name="connsiteX4" fmla="*/ 0 w 9229272"/>
              <a:gd name="connsiteY4" fmla="*/ 9071 h 355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229272" h="355600">
                <a:moveTo>
                  <a:pt x="0" y="9071"/>
                </a:moveTo>
                <a:lnTo>
                  <a:pt x="9229272" y="0"/>
                </a:lnTo>
                <a:lnTo>
                  <a:pt x="9056914" y="342900"/>
                </a:lnTo>
                <a:lnTo>
                  <a:pt x="3629" y="355600"/>
                </a:lnTo>
                <a:cubicBezTo>
                  <a:pt x="2419" y="240090"/>
                  <a:pt x="1210" y="124581"/>
                  <a:pt x="0" y="9071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4" name="任意多边形: 形状 14">
            <a:extLst>
              <a:ext uri="{FF2B5EF4-FFF2-40B4-BE49-F238E27FC236}">
                <a16:creationId xmlns:a16="http://schemas.microsoft.com/office/drawing/2014/main" id="{1F5F8F06-B753-416A-B46A-28FF14CD9169}"/>
              </a:ext>
            </a:extLst>
          </p:cNvPr>
          <p:cNvSpPr/>
          <p:nvPr/>
        </p:nvSpPr>
        <p:spPr>
          <a:xfrm>
            <a:off x="6898529" y="4757255"/>
            <a:ext cx="2247156" cy="358781"/>
          </a:xfrm>
          <a:custGeom>
            <a:avLst/>
            <a:gdLst>
              <a:gd name="connsiteX0" fmla="*/ 3007245 w 3007245"/>
              <a:gd name="connsiteY0" fmla="*/ 0 h 480138"/>
              <a:gd name="connsiteX1" fmla="*/ 2995915 w 3007245"/>
              <a:gd name="connsiteY1" fmla="*/ 475027 h 480138"/>
              <a:gd name="connsiteX2" fmla="*/ 0 w 3007245"/>
              <a:gd name="connsiteY2" fmla="*/ 480138 h 480138"/>
              <a:gd name="connsiteX3" fmla="*/ 223827 w 3007245"/>
              <a:gd name="connsiteY3" fmla="*/ 0 h 480138"/>
              <a:gd name="connsiteX4" fmla="*/ 3007245 w 3007245"/>
              <a:gd name="connsiteY4" fmla="*/ 0 h 480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07245" h="480138">
                <a:moveTo>
                  <a:pt x="3007245" y="0"/>
                </a:moveTo>
                <a:lnTo>
                  <a:pt x="2995915" y="475027"/>
                </a:lnTo>
                <a:lnTo>
                  <a:pt x="0" y="480138"/>
                </a:lnTo>
                <a:lnTo>
                  <a:pt x="223827" y="0"/>
                </a:lnTo>
                <a:lnTo>
                  <a:pt x="3007245" y="0"/>
                </a:lnTo>
                <a:close/>
              </a:path>
            </a:pathLst>
          </a:custGeom>
          <a:solidFill>
            <a:srgbClr val="33AA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731098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:p159="http://schemas.microsoft.com/office/powerpoint/2015/09/main" xmlns:p15="http://schemas.microsoft.com/office/powerpoint/2012/main" xmlns:a14="http://schemas.microsoft.com/office/drawing/2010/main" xmlns="">
      <p:transition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" name="组合 31">
            <a:extLst>
              <a:ext uri="{FF2B5EF4-FFF2-40B4-BE49-F238E27FC236}">
                <a16:creationId xmlns:a16="http://schemas.microsoft.com/office/drawing/2014/main" id="{00E18EED-8C05-4E9B-8E2C-E7B823004201}"/>
              </a:ext>
            </a:extLst>
          </p:cNvPr>
          <p:cNvGrpSpPr/>
          <p:nvPr/>
        </p:nvGrpSpPr>
        <p:grpSpPr>
          <a:xfrm>
            <a:off x="559863" y="1491630"/>
            <a:ext cx="1933522" cy="2693931"/>
            <a:chOff x="1563166" y="1347614"/>
            <a:chExt cx="1933522" cy="2693931"/>
          </a:xfrm>
        </p:grpSpPr>
        <p:grpSp>
          <p:nvGrpSpPr>
            <p:cNvPr id="10" name="PA_组合 44">
              <a:extLst>
                <a:ext uri="{FF2B5EF4-FFF2-40B4-BE49-F238E27FC236}">
                  <a16:creationId xmlns:a16="http://schemas.microsoft.com/office/drawing/2014/main" id="{D73F7BE0-4A9A-43FD-9EB2-C9B32B492BBA}"/>
                </a:ext>
              </a:extLst>
            </p:cNvPr>
            <p:cNvGrpSpPr/>
            <p:nvPr/>
          </p:nvGrpSpPr>
          <p:grpSpPr>
            <a:xfrm>
              <a:off x="2287106" y="2824283"/>
              <a:ext cx="486054" cy="486054"/>
              <a:chOff x="3023394" y="4355240"/>
              <a:chExt cx="648072" cy="648072"/>
            </a:xfrm>
          </p:grpSpPr>
          <p:sp>
            <p:nvSpPr>
              <p:cNvPr id="23" name="ïšḻïďê-Oval 22">
                <a:extLst>
                  <a:ext uri="{FF2B5EF4-FFF2-40B4-BE49-F238E27FC236}">
                    <a16:creationId xmlns:a16="http://schemas.microsoft.com/office/drawing/2014/main" id="{B3B2273B-1501-4CC6-9F58-2821FC4754D1}"/>
                  </a:ext>
                </a:extLst>
              </p:cNvPr>
              <p:cNvSpPr/>
              <p:nvPr/>
            </p:nvSpPr>
            <p:spPr>
              <a:xfrm>
                <a:off x="3023394" y="4355240"/>
                <a:ext cx="648072" cy="648072"/>
              </a:xfrm>
              <a:prstGeom prst="ellipse">
                <a:avLst/>
              </a:prstGeom>
              <a:solidFill>
                <a:schemeClr val="accent2"/>
              </a:solidFill>
              <a:ln w="381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/>
                </a:defPPr>
                <a:lvl1pPr marL="0" algn="l" defTabSz="914377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189" algn="l" defTabSz="914377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377" algn="l" defTabSz="914377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566" algn="l" defTabSz="914377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754" algn="l" defTabSz="914377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5943" algn="l" defTabSz="914377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131" algn="l" defTabSz="914377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320" algn="l" defTabSz="914377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509" algn="l" defTabSz="914377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/>
              </a:p>
            </p:txBody>
          </p:sp>
          <p:sp>
            <p:nvSpPr>
              <p:cNvPr id="24" name="ïšḻïďê-university7">
                <a:extLst>
                  <a:ext uri="{FF2B5EF4-FFF2-40B4-BE49-F238E27FC236}">
                    <a16:creationId xmlns:a16="http://schemas.microsoft.com/office/drawing/2014/main" id="{43303573-6C8A-429D-8845-763BFEBB8F8E}"/>
                  </a:ext>
                </a:extLst>
              </p:cNvPr>
              <p:cNvSpPr/>
              <p:nvPr/>
            </p:nvSpPr>
            <p:spPr bwMode="auto">
              <a:xfrm>
                <a:off x="3157284" y="4496131"/>
                <a:ext cx="380293" cy="366291"/>
              </a:xfrm>
              <a:custGeom>
                <a:avLst/>
                <a:gdLst>
                  <a:gd name="T0" fmla="*/ 3413 w 6827"/>
                  <a:gd name="T1" fmla="*/ 0 h 5912"/>
                  <a:gd name="T2" fmla="*/ 0 w 6827"/>
                  <a:gd name="T3" fmla="*/ 5912 h 5912"/>
                  <a:gd name="T4" fmla="*/ 6827 w 6827"/>
                  <a:gd name="T5" fmla="*/ 5912 h 5912"/>
                  <a:gd name="T6" fmla="*/ 3413 w 6827"/>
                  <a:gd name="T7" fmla="*/ 0 h 5912"/>
                  <a:gd name="T8" fmla="*/ 3413 w 6827"/>
                  <a:gd name="T9" fmla="*/ 972 h 5912"/>
                  <a:gd name="T10" fmla="*/ 4489 w 6827"/>
                  <a:gd name="T11" fmla="*/ 2835 h 5912"/>
                  <a:gd name="T12" fmla="*/ 2338 w 6827"/>
                  <a:gd name="T13" fmla="*/ 2835 h 5912"/>
                  <a:gd name="T14" fmla="*/ 3413 w 6827"/>
                  <a:gd name="T15" fmla="*/ 972 h 5912"/>
                  <a:gd name="T16" fmla="*/ 842 w 6827"/>
                  <a:gd name="T17" fmla="*/ 5426 h 5912"/>
                  <a:gd name="T18" fmla="*/ 1917 w 6827"/>
                  <a:gd name="T19" fmla="*/ 3564 h 5912"/>
                  <a:gd name="T20" fmla="*/ 2993 w 6827"/>
                  <a:gd name="T21" fmla="*/ 5426 h 5912"/>
                  <a:gd name="T22" fmla="*/ 842 w 6827"/>
                  <a:gd name="T23" fmla="*/ 5426 h 5912"/>
                  <a:gd name="T24" fmla="*/ 2338 w 6827"/>
                  <a:gd name="T25" fmla="*/ 3321 h 5912"/>
                  <a:gd name="T26" fmla="*/ 4489 w 6827"/>
                  <a:gd name="T27" fmla="*/ 3321 h 5912"/>
                  <a:gd name="T28" fmla="*/ 3413 w 6827"/>
                  <a:gd name="T29" fmla="*/ 5183 h 5912"/>
                  <a:gd name="T30" fmla="*/ 2338 w 6827"/>
                  <a:gd name="T31" fmla="*/ 3321 h 5912"/>
                  <a:gd name="T32" fmla="*/ 4910 w 6827"/>
                  <a:gd name="T33" fmla="*/ 3564 h 5912"/>
                  <a:gd name="T34" fmla="*/ 5985 w 6827"/>
                  <a:gd name="T35" fmla="*/ 5426 h 5912"/>
                  <a:gd name="T36" fmla="*/ 3834 w 6827"/>
                  <a:gd name="T37" fmla="*/ 5426 h 5912"/>
                  <a:gd name="T38" fmla="*/ 4910 w 6827"/>
                  <a:gd name="T39" fmla="*/ 3564 h 59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6826" h="5912">
                    <a:moveTo>
                      <a:pt x="3413" y="0"/>
                    </a:moveTo>
                    <a:lnTo>
                      <a:pt x="0" y="5912"/>
                    </a:lnTo>
                    <a:lnTo>
                      <a:pt x="6827" y="5912"/>
                    </a:lnTo>
                    <a:lnTo>
                      <a:pt x="3413" y="0"/>
                    </a:lnTo>
                    <a:close/>
                    <a:moveTo>
                      <a:pt x="3413" y="972"/>
                    </a:moveTo>
                    <a:lnTo>
                      <a:pt x="4489" y="2835"/>
                    </a:lnTo>
                    <a:lnTo>
                      <a:pt x="2338" y="2835"/>
                    </a:lnTo>
                    <a:lnTo>
                      <a:pt x="3413" y="972"/>
                    </a:lnTo>
                    <a:close/>
                    <a:moveTo>
                      <a:pt x="842" y="5426"/>
                    </a:moveTo>
                    <a:lnTo>
                      <a:pt x="1917" y="3564"/>
                    </a:lnTo>
                    <a:lnTo>
                      <a:pt x="2993" y="5426"/>
                    </a:lnTo>
                    <a:lnTo>
                      <a:pt x="842" y="5426"/>
                    </a:lnTo>
                    <a:close/>
                    <a:moveTo>
                      <a:pt x="2338" y="3321"/>
                    </a:moveTo>
                    <a:lnTo>
                      <a:pt x="4489" y="3321"/>
                    </a:lnTo>
                    <a:lnTo>
                      <a:pt x="3413" y="5183"/>
                    </a:lnTo>
                    <a:lnTo>
                      <a:pt x="2338" y="3321"/>
                    </a:lnTo>
                    <a:close/>
                    <a:moveTo>
                      <a:pt x="4910" y="3564"/>
                    </a:moveTo>
                    <a:lnTo>
                      <a:pt x="5985" y="5426"/>
                    </a:lnTo>
                    <a:lnTo>
                      <a:pt x="3834" y="5426"/>
                    </a:lnTo>
                    <a:lnTo>
                      <a:pt x="4910" y="3564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noAutofit/>
              </a:bodyPr>
              <a:lstStyle>
                <a:defPPr>
                  <a:defRPr lang="zh-CN"/>
                </a:defPPr>
                <a:lvl1pPr marL="0" algn="l" defTabSz="914377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189" algn="l" defTabSz="914377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377" algn="l" defTabSz="914377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566" algn="l" defTabSz="914377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754" algn="l" defTabSz="914377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5943" algn="l" defTabSz="914377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131" algn="l" defTabSz="914377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320" algn="l" defTabSz="914377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509" algn="l" defTabSz="914377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</p:grpSp>
        <p:grpSp>
          <p:nvGrpSpPr>
            <p:cNvPr id="11" name="PA_组合 27">
              <a:extLst>
                <a:ext uri="{FF2B5EF4-FFF2-40B4-BE49-F238E27FC236}">
                  <a16:creationId xmlns:a16="http://schemas.microsoft.com/office/drawing/2014/main" id="{4A74B50F-0379-4C2C-ABC9-A226E2700B7D}"/>
                </a:ext>
              </a:extLst>
            </p:cNvPr>
            <p:cNvGrpSpPr/>
            <p:nvPr/>
          </p:nvGrpSpPr>
          <p:grpSpPr>
            <a:xfrm>
              <a:off x="1563166" y="3453540"/>
              <a:ext cx="1933522" cy="588005"/>
              <a:chOff x="251866" y="1988839"/>
              <a:chExt cx="3288629" cy="784007"/>
            </a:xfrm>
          </p:grpSpPr>
          <p:sp>
            <p:nvSpPr>
              <p:cNvPr id="21" name="ïšḻïďê-TextBox 5">
                <a:extLst>
                  <a:ext uri="{FF2B5EF4-FFF2-40B4-BE49-F238E27FC236}">
                    <a16:creationId xmlns:a16="http://schemas.microsoft.com/office/drawing/2014/main" id="{EA60178B-E561-446E-9ACB-0209B27AF464}"/>
                  </a:ext>
                </a:extLst>
              </p:cNvPr>
              <p:cNvSpPr txBox="1"/>
              <p:nvPr/>
            </p:nvSpPr>
            <p:spPr>
              <a:xfrm>
                <a:off x="251866" y="2295215"/>
                <a:ext cx="3288629" cy="477631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ctr">
                <a:normAutofit fontScale="62500" lnSpcReduction="20000"/>
              </a:bodyPr>
              <a:lstStyle/>
              <a:p>
                <a:pPr algn="ctr" defTabSz="914378">
                  <a:lnSpc>
                    <a:spcPct val="120000"/>
                  </a:lnSpc>
                  <a:spcBef>
                    <a:spcPct val="0"/>
                  </a:spcBef>
                  <a:defRPr/>
                </a:pPr>
                <a:r>
                  <a:rPr lang="en-US" altLang="zh-CN" sz="1100">
                    <a:cs typeface="+mn-ea"/>
                    <a:sym typeface="+mn-lt"/>
                  </a:rPr>
                  <a:t>This part of the content as a text typesetting placeholder display</a:t>
                </a:r>
                <a:br>
                  <a:rPr lang="zh-CN" altLang="en-US" sz="1100">
                    <a:cs typeface="+mn-ea"/>
                    <a:sym typeface="+mn-lt"/>
                  </a:rPr>
                </a:br>
                <a:r>
                  <a:rPr lang="en-US" altLang="zh-CN" sz="1100">
                    <a:cs typeface="+mn-ea"/>
                    <a:sym typeface="+mn-lt"/>
                  </a:rPr>
                  <a:t>(Recommended theme font)</a:t>
                </a:r>
              </a:p>
            </p:txBody>
          </p:sp>
          <p:sp>
            <p:nvSpPr>
              <p:cNvPr id="22" name="ïšḻïďê-Rectangle 21">
                <a:extLst>
                  <a:ext uri="{FF2B5EF4-FFF2-40B4-BE49-F238E27FC236}">
                    <a16:creationId xmlns:a16="http://schemas.microsoft.com/office/drawing/2014/main" id="{CECAAAB0-0332-431C-B538-0789F9D883E4}"/>
                  </a:ext>
                </a:extLst>
              </p:cNvPr>
              <p:cNvSpPr/>
              <p:nvPr/>
            </p:nvSpPr>
            <p:spPr>
              <a:xfrm>
                <a:off x="251866" y="1988839"/>
                <a:ext cx="3288629" cy="306375"/>
              </a:xfrm>
              <a:prstGeom prst="rect">
                <a:avLst/>
              </a:prstGeom>
            </p:spPr>
            <p:txBody>
              <a:bodyPr wrap="none" lIns="0" tIns="0" rIns="0" bIns="0" anchor="ctr">
                <a:normAutofit lnSpcReduction="10000"/>
              </a:bodyPr>
              <a:lstStyle/>
              <a:p>
                <a:pPr lvl="0" algn="ctr" defTabSz="914378">
                  <a:spcBef>
                    <a:spcPct val="0"/>
                  </a:spcBef>
                  <a:defRPr/>
                </a:pPr>
                <a:r>
                  <a:rPr lang="en-US" altLang="zh-CN" sz="1600" b="1">
                    <a:solidFill>
                      <a:schemeClr val="accent2"/>
                    </a:solidFill>
                    <a:cs typeface="+mn-ea"/>
                    <a:sym typeface="+mn-lt"/>
                  </a:rPr>
                  <a:t>Title text preset</a:t>
                </a:r>
              </a:p>
            </p:txBody>
          </p:sp>
        </p:grpSp>
        <p:sp>
          <p:nvSpPr>
            <p:cNvPr id="14" name="ïšḻïďê-PA_圆角矩形 39">
              <a:extLst>
                <a:ext uri="{FF2B5EF4-FFF2-40B4-BE49-F238E27FC236}">
                  <a16:creationId xmlns:a16="http://schemas.microsoft.com/office/drawing/2014/main" id="{65634B5E-FCBF-420B-9FC1-2B474F291C38}"/>
                </a:ext>
              </a:extLst>
            </p:cNvPr>
            <p:cNvSpPr/>
            <p:nvPr/>
          </p:nvSpPr>
          <p:spPr>
            <a:xfrm>
              <a:off x="2125088" y="1347614"/>
              <a:ext cx="810090" cy="317149"/>
            </a:xfrm>
            <a:prstGeom prst="roundRect">
              <a:avLst>
                <a:gd name="adj" fmla="val 13693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>
              <a:normAutofit fontScale="62500" lnSpcReduction="20000"/>
            </a:bodyPr>
            <a:lstStyle/>
            <a:p>
              <a:pPr algn="ctr"/>
              <a:r>
                <a:rPr lang="en-US" altLang="zh-CN"/>
                <a:t>Key</a:t>
              </a:r>
            </a:p>
            <a:p>
              <a:pPr algn="ctr"/>
              <a:r>
                <a:rPr lang="en-US" altLang="zh-CN"/>
                <a:t> words</a:t>
              </a:r>
              <a:endParaRPr lang="zh-CN" altLang="en-US"/>
            </a:p>
          </p:txBody>
        </p:sp>
      </p:grpSp>
      <p:grpSp>
        <p:nvGrpSpPr>
          <p:cNvPr id="34" name="组合 33">
            <a:extLst>
              <a:ext uri="{FF2B5EF4-FFF2-40B4-BE49-F238E27FC236}">
                <a16:creationId xmlns:a16="http://schemas.microsoft.com/office/drawing/2014/main" id="{BD9045FA-4797-486D-9150-FA0399193D39}"/>
              </a:ext>
            </a:extLst>
          </p:cNvPr>
          <p:cNvGrpSpPr/>
          <p:nvPr/>
        </p:nvGrpSpPr>
        <p:grpSpPr>
          <a:xfrm>
            <a:off x="2601936" y="1491630"/>
            <a:ext cx="1933522" cy="2693931"/>
            <a:chOff x="3605239" y="1347614"/>
            <a:chExt cx="1933522" cy="2693931"/>
          </a:xfrm>
        </p:grpSpPr>
        <p:grpSp>
          <p:nvGrpSpPr>
            <p:cNvPr id="9" name="PA_组合 43">
              <a:extLst>
                <a:ext uri="{FF2B5EF4-FFF2-40B4-BE49-F238E27FC236}">
                  <a16:creationId xmlns:a16="http://schemas.microsoft.com/office/drawing/2014/main" id="{81B97DE3-29A4-4468-BF6D-F6DB913E9B3E}"/>
                </a:ext>
              </a:extLst>
            </p:cNvPr>
            <p:cNvGrpSpPr/>
            <p:nvPr/>
          </p:nvGrpSpPr>
          <p:grpSpPr>
            <a:xfrm>
              <a:off x="4328973" y="2824283"/>
              <a:ext cx="486054" cy="486054"/>
              <a:chOff x="5735960" y="4355240"/>
              <a:chExt cx="648072" cy="648072"/>
            </a:xfrm>
          </p:grpSpPr>
          <p:sp>
            <p:nvSpPr>
              <p:cNvPr id="25" name="ïšḻïďê-Oval 24">
                <a:extLst>
                  <a:ext uri="{FF2B5EF4-FFF2-40B4-BE49-F238E27FC236}">
                    <a16:creationId xmlns:a16="http://schemas.microsoft.com/office/drawing/2014/main" id="{62708D09-9A1F-4491-94A0-138F5B40EA05}"/>
                  </a:ext>
                </a:extLst>
              </p:cNvPr>
              <p:cNvSpPr/>
              <p:nvPr/>
            </p:nvSpPr>
            <p:spPr>
              <a:xfrm>
                <a:off x="5735960" y="4355240"/>
                <a:ext cx="648072" cy="648072"/>
              </a:xfrm>
              <a:prstGeom prst="ellipse">
                <a:avLst/>
              </a:prstGeom>
              <a:ln w="381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/>
                </a:defPPr>
                <a:lvl1pPr marL="0" algn="l" defTabSz="914377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189" algn="l" defTabSz="914377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377" algn="l" defTabSz="914377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566" algn="l" defTabSz="914377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754" algn="l" defTabSz="914377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5943" algn="l" defTabSz="914377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131" algn="l" defTabSz="914377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320" algn="l" defTabSz="914377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509" algn="l" defTabSz="914377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/>
              </a:p>
            </p:txBody>
          </p:sp>
          <p:sp>
            <p:nvSpPr>
              <p:cNvPr id="26" name="ïšḻïďê-Freeform 70">
                <a:extLst>
                  <a:ext uri="{FF2B5EF4-FFF2-40B4-BE49-F238E27FC236}">
                    <a16:creationId xmlns:a16="http://schemas.microsoft.com/office/drawing/2014/main" id="{CCBAF2BE-7668-4DDC-B6E0-8B1D94218F60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5869850" y="4496131"/>
                <a:ext cx="380293" cy="366291"/>
              </a:xfrm>
              <a:custGeom>
                <a:avLst/>
                <a:gdLst>
                  <a:gd name="T0" fmla="*/ 4096 w 6827"/>
                  <a:gd name="T1" fmla="*/ 4551 h 6827"/>
                  <a:gd name="T2" fmla="*/ 6258 w 6827"/>
                  <a:gd name="T3" fmla="*/ 4096 h 6827"/>
                  <a:gd name="T4" fmla="*/ 2348 w 6827"/>
                  <a:gd name="T5" fmla="*/ 4911 h 6827"/>
                  <a:gd name="T6" fmla="*/ 569 w 6827"/>
                  <a:gd name="T7" fmla="*/ 4551 h 6827"/>
                  <a:gd name="T8" fmla="*/ 569 w 6827"/>
                  <a:gd name="T9" fmla="*/ 3982 h 6827"/>
                  <a:gd name="T10" fmla="*/ 1707 w 6827"/>
                  <a:gd name="T11" fmla="*/ 2503 h 6827"/>
                  <a:gd name="T12" fmla="*/ 3868 w 6827"/>
                  <a:gd name="T13" fmla="*/ 2731 h 6827"/>
                  <a:gd name="T14" fmla="*/ 5827 w 6827"/>
                  <a:gd name="T15" fmla="*/ 2004 h 6827"/>
                  <a:gd name="T16" fmla="*/ 6258 w 6827"/>
                  <a:gd name="T17" fmla="*/ 1820 h 6827"/>
                  <a:gd name="T18" fmla="*/ 4779 w 6827"/>
                  <a:gd name="T19" fmla="*/ 0 h 6827"/>
                  <a:gd name="T20" fmla="*/ 2854 w 6827"/>
                  <a:gd name="T21" fmla="*/ 2381 h 6827"/>
                  <a:gd name="T22" fmla="*/ 1239 w 6827"/>
                  <a:gd name="T23" fmla="*/ 2257 h 6827"/>
                  <a:gd name="T24" fmla="*/ 569 w 6827"/>
                  <a:gd name="T25" fmla="*/ 2844 h 6827"/>
                  <a:gd name="T26" fmla="*/ 569 w 6827"/>
                  <a:gd name="T27" fmla="*/ 2276 h 6827"/>
                  <a:gd name="T28" fmla="*/ 569 w 6827"/>
                  <a:gd name="T29" fmla="*/ 1707 h 6827"/>
                  <a:gd name="T30" fmla="*/ 569 w 6827"/>
                  <a:gd name="T31" fmla="*/ 1138 h 6827"/>
                  <a:gd name="T32" fmla="*/ 569 w 6827"/>
                  <a:gd name="T33" fmla="*/ 569 h 6827"/>
                  <a:gd name="T34" fmla="*/ 341 w 6827"/>
                  <a:gd name="T35" fmla="*/ 0 h 6827"/>
                  <a:gd name="T36" fmla="*/ 114 w 6827"/>
                  <a:gd name="T37" fmla="*/ 569 h 6827"/>
                  <a:gd name="T38" fmla="*/ 114 w 6827"/>
                  <a:gd name="T39" fmla="*/ 1138 h 6827"/>
                  <a:gd name="T40" fmla="*/ 114 w 6827"/>
                  <a:gd name="T41" fmla="*/ 1707 h 6827"/>
                  <a:gd name="T42" fmla="*/ 114 w 6827"/>
                  <a:gd name="T43" fmla="*/ 2276 h 6827"/>
                  <a:gd name="T44" fmla="*/ 114 w 6827"/>
                  <a:gd name="T45" fmla="*/ 2844 h 6827"/>
                  <a:gd name="T46" fmla="*/ 114 w 6827"/>
                  <a:gd name="T47" fmla="*/ 3413 h 6827"/>
                  <a:gd name="T48" fmla="*/ 114 w 6827"/>
                  <a:gd name="T49" fmla="*/ 3982 h 6827"/>
                  <a:gd name="T50" fmla="*/ 114 w 6827"/>
                  <a:gd name="T51" fmla="*/ 4551 h 6827"/>
                  <a:gd name="T52" fmla="*/ 114 w 6827"/>
                  <a:gd name="T53" fmla="*/ 5120 h 6827"/>
                  <a:gd name="T54" fmla="*/ 114 w 6827"/>
                  <a:gd name="T55" fmla="*/ 5689 h 6827"/>
                  <a:gd name="T56" fmla="*/ 114 w 6827"/>
                  <a:gd name="T57" fmla="*/ 6258 h 6827"/>
                  <a:gd name="T58" fmla="*/ 683 w 6827"/>
                  <a:gd name="T59" fmla="*/ 6713 h 6827"/>
                  <a:gd name="T60" fmla="*/ 1252 w 6827"/>
                  <a:gd name="T61" fmla="*/ 6713 h 6827"/>
                  <a:gd name="T62" fmla="*/ 1820 w 6827"/>
                  <a:gd name="T63" fmla="*/ 6713 h 6827"/>
                  <a:gd name="T64" fmla="*/ 2389 w 6827"/>
                  <a:gd name="T65" fmla="*/ 6713 h 6827"/>
                  <a:gd name="T66" fmla="*/ 2958 w 6827"/>
                  <a:gd name="T67" fmla="*/ 6713 h 6827"/>
                  <a:gd name="T68" fmla="*/ 3527 w 6827"/>
                  <a:gd name="T69" fmla="*/ 6713 h 6827"/>
                  <a:gd name="T70" fmla="*/ 4096 w 6827"/>
                  <a:gd name="T71" fmla="*/ 6713 h 6827"/>
                  <a:gd name="T72" fmla="*/ 4665 w 6827"/>
                  <a:gd name="T73" fmla="*/ 6713 h 6827"/>
                  <a:gd name="T74" fmla="*/ 5234 w 6827"/>
                  <a:gd name="T75" fmla="*/ 6713 h 6827"/>
                  <a:gd name="T76" fmla="*/ 5803 w 6827"/>
                  <a:gd name="T77" fmla="*/ 6713 h 6827"/>
                  <a:gd name="T78" fmla="*/ 6371 w 6827"/>
                  <a:gd name="T79" fmla="*/ 6713 h 6827"/>
                  <a:gd name="T80" fmla="*/ 6827 w 6827"/>
                  <a:gd name="T81" fmla="*/ 6485 h 6827"/>
                  <a:gd name="T82" fmla="*/ 6371 w 6827"/>
                  <a:gd name="T83" fmla="*/ 6258 h 6827"/>
                  <a:gd name="T84" fmla="*/ 5803 w 6827"/>
                  <a:gd name="T85" fmla="*/ 6258 h 6827"/>
                  <a:gd name="T86" fmla="*/ 5234 w 6827"/>
                  <a:gd name="T87" fmla="*/ 6258 h 6827"/>
                  <a:gd name="T88" fmla="*/ 4665 w 6827"/>
                  <a:gd name="T89" fmla="*/ 6258 h 6827"/>
                  <a:gd name="T90" fmla="*/ 4096 w 6827"/>
                  <a:gd name="T91" fmla="*/ 6258 h 6827"/>
                  <a:gd name="T92" fmla="*/ 3527 w 6827"/>
                  <a:gd name="T93" fmla="*/ 6258 h 6827"/>
                  <a:gd name="T94" fmla="*/ 2958 w 6827"/>
                  <a:gd name="T95" fmla="*/ 6258 h 6827"/>
                  <a:gd name="T96" fmla="*/ 2389 w 6827"/>
                  <a:gd name="T97" fmla="*/ 6258 h 6827"/>
                  <a:gd name="T98" fmla="*/ 1820 w 6827"/>
                  <a:gd name="T99" fmla="*/ 6258 h 6827"/>
                  <a:gd name="T100" fmla="*/ 1252 w 6827"/>
                  <a:gd name="T101" fmla="*/ 6258 h 6827"/>
                  <a:gd name="T102" fmla="*/ 683 w 6827"/>
                  <a:gd name="T103" fmla="*/ 6258 h 68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6826" h="6826">
                    <a:moveTo>
                      <a:pt x="1263" y="5234"/>
                    </a:moveTo>
                    <a:cubicBezTo>
                      <a:pt x="1316" y="5493"/>
                      <a:pt x="1546" y="5689"/>
                      <a:pt x="1820" y="5689"/>
                    </a:cubicBezTo>
                    <a:cubicBezTo>
                      <a:pt x="2114" y="5689"/>
                      <a:pt x="2354" y="5464"/>
                      <a:pt x="2383" y="5178"/>
                    </a:cubicBezTo>
                    <a:lnTo>
                      <a:pt x="3568" y="4191"/>
                    </a:lnTo>
                    <a:cubicBezTo>
                      <a:pt x="3652" y="4401"/>
                      <a:pt x="3856" y="4551"/>
                      <a:pt x="4096" y="4551"/>
                    </a:cubicBezTo>
                    <a:cubicBezTo>
                      <a:pt x="4348" y="4551"/>
                      <a:pt x="4560" y="4385"/>
                      <a:pt x="4635" y="4157"/>
                    </a:cubicBezTo>
                    <a:lnTo>
                      <a:pt x="5696" y="4736"/>
                    </a:lnTo>
                    <a:cubicBezTo>
                      <a:pt x="5732" y="5016"/>
                      <a:pt x="5969" y="5234"/>
                      <a:pt x="6258" y="5234"/>
                    </a:cubicBezTo>
                    <a:cubicBezTo>
                      <a:pt x="6571" y="5234"/>
                      <a:pt x="6827" y="4979"/>
                      <a:pt x="6827" y="4665"/>
                    </a:cubicBezTo>
                    <a:cubicBezTo>
                      <a:pt x="6827" y="4351"/>
                      <a:pt x="6571" y="4096"/>
                      <a:pt x="6258" y="4096"/>
                    </a:cubicBezTo>
                    <a:cubicBezTo>
                      <a:pt x="6006" y="4096"/>
                      <a:pt x="5794" y="4262"/>
                      <a:pt x="5719" y="4490"/>
                    </a:cubicBezTo>
                    <a:lnTo>
                      <a:pt x="4658" y="3911"/>
                    </a:lnTo>
                    <a:cubicBezTo>
                      <a:pt x="4622" y="3631"/>
                      <a:pt x="4385" y="3413"/>
                      <a:pt x="4096" y="3413"/>
                    </a:cubicBezTo>
                    <a:cubicBezTo>
                      <a:pt x="3802" y="3413"/>
                      <a:pt x="3563" y="3638"/>
                      <a:pt x="3533" y="3924"/>
                    </a:cubicBezTo>
                    <a:lnTo>
                      <a:pt x="2348" y="4911"/>
                    </a:lnTo>
                    <a:cubicBezTo>
                      <a:pt x="2265" y="4701"/>
                      <a:pt x="2060" y="4551"/>
                      <a:pt x="1820" y="4551"/>
                    </a:cubicBezTo>
                    <a:cubicBezTo>
                      <a:pt x="1546" y="4551"/>
                      <a:pt x="1316" y="4747"/>
                      <a:pt x="1263" y="5006"/>
                    </a:cubicBezTo>
                    <a:lnTo>
                      <a:pt x="455" y="5006"/>
                    </a:lnTo>
                    <a:lnTo>
                      <a:pt x="455" y="4551"/>
                    </a:lnTo>
                    <a:lnTo>
                      <a:pt x="569" y="4551"/>
                    </a:lnTo>
                    <a:cubicBezTo>
                      <a:pt x="632" y="4551"/>
                      <a:pt x="683" y="4500"/>
                      <a:pt x="683" y="4437"/>
                    </a:cubicBezTo>
                    <a:cubicBezTo>
                      <a:pt x="683" y="4374"/>
                      <a:pt x="632" y="4324"/>
                      <a:pt x="569" y="4324"/>
                    </a:cubicBezTo>
                    <a:lnTo>
                      <a:pt x="455" y="4324"/>
                    </a:lnTo>
                    <a:lnTo>
                      <a:pt x="455" y="3982"/>
                    </a:lnTo>
                    <a:lnTo>
                      <a:pt x="569" y="3982"/>
                    </a:lnTo>
                    <a:cubicBezTo>
                      <a:pt x="632" y="3982"/>
                      <a:pt x="683" y="3931"/>
                      <a:pt x="683" y="3868"/>
                    </a:cubicBezTo>
                    <a:cubicBezTo>
                      <a:pt x="683" y="3806"/>
                      <a:pt x="632" y="3755"/>
                      <a:pt x="569" y="3755"/>
                    </a:cubicBezTo>
                    <a:lnTo>
                      <a:pt x="480" y="3755"/>
                    </a:lnTo>
                    <a:lnTo>
                      <a:pt x="1407" y="2416"/>
                    </a:lnTo>
                    <a:cubicBezTo>
                      <a:pt x="1494" y="2470"/>
                      <a:pt x="1596" y="2503"/>
                      <a:pt x="1707" y="2503"/>
                    </a:cubicBezTo>
                    <a:cubicBezTo>
                      <a:pt x="1888" y="2503"/>
                      <a:pt x="2048" y="2416"/>
                      <a:pt x="2152" y="2284"/>
                    </a:cubicBezTo>
                    <a:lnTo>
                      <a:pt x="2752" y="2584"/>
                    </a:lnTo>
                    <a:cubicBezTo>
                      <a:pt x="2740" y="2631"/>
                      <a:pt x="2731" y="2680"/>
                      <a:pt x="2731" y="2731"/>
                    </a:cubicBezTo>
                    <a:cubicBezTo>
                      <a:pt x="2731" y="3044"/>
                      <a:pt x="2986" y="3300"/>
                      <a:pt x="3300" y="3300"/>
                    </a:cubicBezTo>
                    <a:cubicBezTo>
                      <a:pt x="3613" y="3300"/>
                      <a:pt x="3868" y="3044"/>
                      <a:pt x="3868" y="2731"/>
                    </a:cubicBezTo>
                    <a:cubicBezTo>
                      <a:pt x="3868" y="2608"/>
                      <a:pt x="3829" y="2496"/>
                      <a:pt x="3763" y="2403"/>
                    </a:cubicBezTo>
                    <a:lnTo>
                      <a:pt x="4488" y="1055"/>
                    </a:lnTo>
                    <a:cubicBezTo>
                      <a:pt x="4574" y="1107"/>
                      <a:pt x="4672" y="1138"/>
                      <a:pt x="4779" y="1138"/>
                    </a:cubicBezTo>
                    <a:cubicBezTo>
                      <a:pt x="4891" y="1138"/>
                      <a:pt x="4995" y="1104"/>
                      <a:pt x="5083" y="1048"/>
                    </a:cubicBezTo>
                    <a:lnTo>
                      <a:pt x="5827" y="2004"/>
                    </a:lnTo>
                    <a:cubicBezTo>
                      <a:pt x="5829" y="2007"/>
                      <a:pt x="5833" y="2009"/>
                      <a:pt x="5836" y="2011"/>
                    </a:cubicBezTo>
                    <a:cubicBezTo>
                      <a:pt x="5745" y="2112"/>
                      <a:pt x="5689" y="2244"/>
                      <a:pt x="5689" y="2389"/>
                    </a:cubicBezTo>
                    <a:cubicBezTo>
                      <a:pt x="5689" y="2703"/>
                      <a:pt x="5944" y="2958"/>
                      <a:pt x="6258" y="2958"/>
                    </a:cubicBezTo>
                    <a:cubicBezTo>
                      <a:pt x="6571" y="2958"/>
                      <a:pt x="6827" y="2703"/>
                      <a:pt x="6827" y="2389"/>
                    </a:cubicBezTo>
                    <a:cubicBezTo>
                      <a:pt x="6827" y="2076"/>
                      <a:pt x="6571" y="1820"/>
                      <a:pt x="6258" y="1820"/>
                    </a:cubicBezTo>
                    <a:cubicBezTo>
                      <a:pt x="6170" y="1820"/>
                      <a:pt x="6087" y="1842"/>
                      <a:pt x="6013" y="1878"/>
                    </a:cubicBezTo>
                    <a:cubicBezTo>
                      <a:pt x="6010" y="1874"/>
                      <a:pt x="6010" y="1869"/>
                      <a:pt x="6006" y="1864"/>
                    </a:cubicBezTo>
                    <a:lnTo>
                      <a:pt x="5248" y="890"/>
                    </a:lnTo>
                    <a:cubicBezTo>
                      <a:pt x="5311" y="798"/>
                      <a:pt x="5348" y="688"/>
                      <a:pt x="5348" y="569"/>
                    </a:cubicBezTo>
                    <a:cubicBezTo>
                      <a:pt x="5348" y="255"/>
                      <a:pt x="5092" y="0"/>
                      <a:pt x="4779" y="0"/>
                    </a:cubicBezTo>
                    <a:cubicBezTo>
                      <a:pt x="4465" y="0"/>
                      <a:pt x="4210" y="255"/>
                      <a:pt x="4210" y="569"/>
                    </a:cubicBezTo>
                    <a:cubicBezTo>
                      <a:pt x="4210" y="691"/>
                      <a:pt x="4249" y="804"/>
                      <a:pt x="4315" y="897"/>
                    </a:cubicBezTo>
                    <a:lnTo>
                      <a:pt x="3590" y="2244"/>
                    </a:lnTo>
                    <a:cubicBezTo>
                      <a:pt x="3505" y="2193"/>
                      <a:pt x="3406" y="2162"/>
                      <a:pt x="3300" y="2162"/>
                    </a:cubicBezTo>
                    <a:cubicBezTo>
                      <a:pt x="3118" y="2162"/>
                      <a:pt x="2959" y="2248"/>
                      <a:pt x="2854" y="2381"/>
                    </a:cubicBezTo>
                    <a:lnTo>
                      <a:pt x="2254" y="2081"/>
                    </a:lnTo>
                    <a:cubicBezTo>
                      <a:pt x="2267" y="2034"/>
                      <a:pt x="2276" y="1985"/>
                      <a:pt x="2276" y="1934"/>
                    </a:cubicBezTo>
                    <a:cubicBezTo>
                      <a:pt x="2276" y="1621"/>
                      <a:pt x="2020" y="1365"/>
                      <a:pt x="1707" y="1365"/>
                    </a:cubicBezTo>
                    <a:cubicBezTo>
                      <a:pt x="1393" y="1365"/>
                      <a:pt x="1138" y="1621"/>
                      <a:pt x="1138" y="1934"/>
                    </a:cubicBezTo>
                    <a:cubicBezTo>
                      <a:pt x="1138" y="2054"/>
                      <a:pt x="1176" y="2166"/>
                      <a:pt x="1239" y="2257"/>
                    </a:cubicBezTo>
                    <a:lnTo>
                      <a:pt x="593" y="3191"/>
                    </a:lnTo>
                    <a:cubicBezTo>
                      <a:pt x="585" y="3189"/>
                      <a:pt x="578" y="3186"/>
                      <a:pt x="569" y="3186"/>
                    </a:cubicBezTo>
                    <a:lnTo>
                      <a:pt x="455" y="3186"/>
                    </a:lnTo>
                    <a:lnTo>
                      <a:pt x="455" y="2844"/>
                    </a:lnTo>
                    <a:lnTo>
                      <a:pt x="569" y="2844"/>
                    </a:lnTo>
                    <a:cubicBezTo>
                      <a:pt x="632" y="2844"/>
                      <a:pt x="683" y="2794"/>
                      <a:pt x="683" y="2731"/>
                    </a:cubicBezTo>
                    <a:cubicBezTo>
                      <a:pt x="683" y="2668"/>
                      <a:pt x="632" y="2617"/>
                      <a:pt x="569" y="2617"/>
                    </a:cubicBezTo>
                    <a:lnTo>
                      <a:pt x="455" y="2617"/>
                    </a:lnTo>
                    <a:lnTo>
                      <a:pt x="455" y="2276"/>
                    </a:lnTo>
                    <a:lnTo>
                      <a:pt x="569" y="2276"/>
                    </a:lnTo>
                    <a:cubicBezTo>
                      <a:pt x="632" y="2276"/>
                      <a:pt x="683" y="2225"/>
                      <a:pt x="683" y="2162"/>
                    </a:cubicBezTo>
                    <a:cubicBezTo>
                      <a:pt x="683" y="2099"/>
                      <a:pt x="632" y="2048"/>
                      <a:pt x="569" y="2048"/>
                    </a:cubicBezTo>
                    <a:lnTo>
                      <a:pt x="455" y="2048"/>
                    </a:lnTo>
                    <a:lnTo>
                      <a:pt x="455" y="1707"/>
                    </a:lnTo>
                    <a:lnTo>
                      <a:pt x="569" y="1707"/>
                    </a:lnTo>
                    <a:cubicBezTo>
                      <a:pt x="632" y="1707"/>
                      <a:pt x="683" y="1656"/>
                      <a:pt x="683" y="1593"/>
                    </a:cubicBezTo>
                    <a:cubicBezTo>
                      <a:pt x="683" y="1530"/>
                      <a:pt x="632" y="1479"/>
                      <a:pt x="569" y="1479"/>
                    </a:cubicBezTo>
                    <a:lnTo>
                      <a:pt x="455" y="1479"/>
                    </a:lnTo>
                    <a:lnTo>
                      <a:pt x="455" y="1138"/>
                    </a:lnTo>
                    <a:lnTo>
                      <a:pt x="569" y="1138"/>
                    </a:lnTo>
                    <a:cubicBezTo>
                      <a:pt x="632" y="1138"/>
                      <a:pt x="683" y="1087"/>
                      <a:pt x="683" y="1024"/>
                    </a:cubicBezTo>
                    <a:cubicBezTo>
                      <a:pt x="683" y="961"/>
                      <a:pt x="632" y="910"/>
                      <a:pt x="569" y="910"/>
                    </a:cubicBezTo>
                    <a:lnTo>
                      <a:pt x="455" y="910"/>
                    </a:lnTo>
                    <a:lnTo>
                      <a:pt x="455" y="569"/>
                    </a:lnTo>
                    <a:lnTo>
                      <a:pt x="569" y="569"/>
                    </a:lnTo>
                    <a:cubicBezTo>
                      <a:pt x="632" y="569"/>
                      <a:pt x="683" y="518"/>
                      <a:pt x="683" y="455"/>
                    </a:cubicBezTo>
                    <a:cubicBezTo>
                      <a:pt x="683" y="392"/>
                      <a:pt x="632" y="341"/>
                      <a:pt x="569" y="341"/>
                    </a:cubicBezTo>
                    <a:lnTo>
                      <a:pt x="455" y="341"/>
                    </a:lnTo>
                    <a:lnTo>
                      <a:pt x="455" y="114"/>
                    </a:lnTo>
                    <a:cubicBezTo>
                      <a:pt x="455" y="51"/>
                      <a:pt x="404" y="0"/>
                      <a:pt x="341" y="0"/>
                    </a:cubicBezTo>
                    <a:cubicBezTo>
                      <a:pt x="278" y="0"/>
                      <a:pt x="228" y="51"/>
                      <a:pt x="228" y="114"/>
                    </a:cubicBezTo>
                    <a:lnTo>
                      <a:pt x="228" y="341"/>
                    </a:lnTo>
                    <a:lnTo>
                      <a:pt x="114" y="341"/>
                    </a:lnTo>
                    <a:cubicBezTo>
                      <a:pt x="51" y="341"/>
                      <a:pt x="0" y="392"/>
                      <a:pt x="0" y="455"/>
                    </a:cubicBezTo>
                    <a:cubicBezTo>
                      <a:pt x="0" y="518"/>
                      <a:pt x="51" y="569"/>
                      <a:pt x="114" y="569"/>
                    </a:cubicBezTo>
                    <a:lnTo>
                      <a:pt x="228" y="569"/>
                    </a:lnTo>
                    <a:lnTo>
                      <a:pt x="228" y="910"/>
                    </a:lnTo>
                    <a:lnTo>
                      <a:pt x="114" y="910"/>
                    </a:lnTo>
                    <a:cubicBezTo>
                      <a:pt x="51" y="910"/>
                      <a:pt x="0" y="961"/>
                      <a:pt x="0" y="1024"/>
                    </a:cubicBezTo>
                    <a:cubicBezTo>
                      <a:pt x="0" y="1087"/>
                      <a:pt x="51" y="1138"/>
                      <a:pt x="114" y="1138"/>
                    </a:cubicBezTo>
                    <a:lnTo>
                      <a:pt x="228" y="1138"/>
                    </a:lnTo>
                    <a:lnTo>
                      <a:pt x="228" y="1479"/>
                    </a:lnTo>
                    <a:lnTo>
                      <a:pt x="114" y="1479"/>
                    </a:lnTo>
                    <a:cubicBezTo>
                      <a:pt x="51" y="1479"/>
                      <a:pt x="0" y="1530"/>
                      <a:pt x="0" y="1593"/>
                    </a:cubicBezTo>
                    <a:cubicBezTo>
                      <a:pt x="0" y="1656"/>
                      <a:pt x="51" y="1707"/>
                      <a:pt x="114" y="1707"/>
                    </a:cubicBezTo>
                    <a:lnTo>
                      <a:pt x="228" y="1707"/>
                    </a:lnTo>
                    <a:lnTo>
                      <a:pt x="228" y="2048"/>
                    </a:lnTo>
                    <a:lnTo>
                      <a:pt x="114" y="2048"/>
                    </a:lnTo>
                    <a:cubicBezTo>
                      <a:pt x="51" y="2048"/>
                      <a:pt x="0" y="2099"/>
                      <a:pt x="0" y="2162"/>
                    </a:cubicBezTo>
                    <a:cubicBezTo>
                      <a:pt x="0" y="2225"/>
                      <a:pt x="51" y="2276"/>
                      <a:pt x="114" y="2276"/>
                    </a:cubicBezTo>
                    <a:lnTo>
                      <a:pt x="228" y="2276"/>
                    </a:lnTo>
                    <a:lnTo>
                      <a:pt x="228" y="2617"/>
                    </a:lnTo>
                    <a:lnTo>
                      <a:pt x="114" y="2617"/>
                    </a:lnTo>
                    <a:cubicBezTo>
                      <a:pt x="51" y="2617"/>
                      <a:pt x="0" y="2668"/>
                      <a:pt x="0" y="2731"/>
                    </a:cubicBezTo>
                    <a:cubicBezTo>
                      <a:pt x="0" y="2794"/>
                      <a:pt x="51" y="2844"/>
                      <a:pt x="114" y="2844"/>
                    </a:cubicBezTo>
                    <a:lnTo>
                      <a:pt x="228" y="2844"/>
                    </a:lnTo>
                    <a:lnTo>
                      <a:pt x="228" y="3186"/>
                    </a:lnTo>
                    <a:lnTo>
                      <a:pt x="114" y="3186"/>
                    </a:lnTo>
                    <a:cubicBezTo>
                      <a:pt x="51" y="3186"/>
                      <a:pt x="0" y="3237"/>
                      <a:pt x="0" y="3300"/>
                    </a:cubicBezTo>
                    <a:cubicBezTo>
                      <a:pt x="0" y="3362"/>
                      <a:pt x="51" y="3413"/>
                      <a:pt x="114" y="3413"/>
                    </a:cubicBezTo>
                    <a:lnTo>
                      <a:pt x="228" y="3413"/>
                    </a:lnTo>
                    <a:lnTo>
                      <a:pt x="228" y="3755"/>
                    </a:lnTo>
                    <a:lnTo>
                      <a:pt x="114" y="3755"/>
                    </a:lnTo>
                    <a:cubicBezTo>
                      <a:pt x="51" y="3755"/>
                      <a:pt x="0" y="3806"/>
                      <a:pt x="0" y="3868"/>
                    </a:cubicBezTo>
                    <a:cubicBezTo>
                      <a:pt x="0" y="3931"/>
                      <a:pt x="51" y="3982"/>
                      <a:pt x="114" y="3982"/>
                    </a:cubicBezTo>
                    <a:lnTo>
                      <a:pt x="228" y="3982"/>
                    </a:lnTo>
                    <a:lnTo>
                      <a:pt x="228" y="4324"/>
                    </a:lnTo>
                    <a:lnTo>
                      <a:pt x="114" y="4324"/>
                    </a:lnTo>
                    <a:cubicBezTo>
                      <a:pt x="51" y="4324"/>
                      <a:pt x="0" y="4374"/>
                      <a:pt x="0" y="4437"/>
                    </a:cubicBezTo>
                    <a:cubicBezTo>
                      <a:pt x="0" y="4500"/>
                      <a:pt x="51" y="4551"/>
                      <a:pt x="114" y="4551"/>
                    </a:cubicBezTo>
                    <a:lnTo>
                      <a:pt x="228" y="4551"/>
                    </a:lnTo>
                    <a:lnTo>
                      <a:pt x="228" y="4892"/>
                    </a:lnTo>
                    <a:lnTo>
                      <a:pt x="114" y="4892"/>
                    </a:lnTo>
                    <a:cubicBezTo>
                      <a:pt x="51" y="4892"/>
                      <a:pt x="0" y="4943"/>
                      <a:pt x="0" y="5006"/>
                    </a:cubicBezTo>
                    <a:cubicBezTo>
                      <a:pt x="0" y="5069"/>
                      <a:pt x="51" y="5120"/>
                      <a:pt x="114" y="5120"/>
                    </a:cubicBezTo>
                    <a:lnTo>
                      <a:pt x="228" y="5120"/>
                    </a:lnTo>
                    <a:lnTo>
                      <a:pt x="228" y="5461"/>
                    </a:lnTo>
                    <a:lnTo>
                      <a:pt x="114" y="5461"/>
                    </a:lnTo>
                    <a:cubicBezTo>
                      <a:pt x="51" y="5461"/>
                      <a:pt x="0" y="5512"/>
                      <a:pt x="0" y="5575"/>
                    </a:cubicBezTo>
                    <a:cubicBezTo>
                      <a:pt x="0" y="5638"/>
                      <a:pt x="51" y="5689"/>
                      <a:pt x="114" y="5689"/>
                    </a:cubicBezTo>
                    <a:lnTo>
                      <a:pt x="228" y="5689"/>
                    </a:lnTo>
                    <a:lnTo>
                      <a:pt x="228" y="6030"/>
                    </a:lnTo>
                    <a:lnTo>
                      <a:pt x="114" y="6030"/>
                    </a:lnTo>
                    <a:cubicBezTo>
                      <a:pt x="51" y="6030"/>
                      <a:pt x="0" y="6081"/>
                      <a:pt x="0" y="6144"/>
                    </a:cubicBezTo>
                    <a:cubicBezTo>
                      <a:pt x="0" y="6207"/>
                      <a:pt x="51" y="6258"/>
                      <a:pt x="114" y="6258"/>
                    </a:cubicBezTo>
                    <a:lnTo>
                      <a:pt x="228" y="6258"/>
                    </a:lnTo>
                    <a:lnTo>
                      <a:pt x="228" y="6485"/>
                    </a:lnTo>
                    <a:cubicBezTo>
                      <a:pt x="228" y="6548"/>
                      <a:pt x="278" y="6599"/>
                      <a:pt x="341" y="6599"/>
                    </a:cubicBezTo>
                    <a:lnTo>
                      <a:pt x="683" y="6599"/>
                    </a:lnTo>
                    <a:lnTo>
                      <a:pt x="683" y="6713"/>
                    </a:lnTo>
                    <a:cubicBezTo>
                      <a:pt x="683" y="6776"/>
                      <a:pt x="734" y="6827"/>
                      <a:pt x="796" y="6827"/>
                    </a:cubicBezTo>
                    <a:cubicBezTo>
                      <a:pt x="859" y="6827"/>
                      <a:pt x="910" y="6776"/>
                      <a:pt x="910" y="6713"/>
                    </a:cubicBezTo>
                    <a:lnTo>
                      <a:pt x="910" y="6599"/>
                    </a:lnTo>
                    <a:lnTo>
                      <a:pt x="1252" y="6599"/>
                    </a:lnTo>
                    <a:lnTo>
                      <a:pt x="1252" y="6713"/>
                    </a:lnTo>
                    <a:cubicBezTo>
                      <a:pt x="1252" y="6776"/>
                      <a:pt x="1302" y="6827"/>
                      <a:pt x="1365" y="6827"/>
                    </a:cubicBezTo>
                    <a:cubicBezTo>
                      <a:pt x="1428" y="6827"/>
                      <a:pt x="1479" y="6776"/>
                      <a:pt x="1479" y="6713"/>
                    </a:cubicBezTo>
                    <a:lnTo>
                      <a:pt x="1479" y="6599"/>
                    </a:lnTo>
                    <a:lnTo>
                      <a:pt x="1820" y="6599"/>
                    </a:lnTo>
                    <a:lnTo>
                      <a:pt x="1820" y="6713"/>
                    </a:lnTo>
                    <a:cubicBezTo>
                      <a:pt x="1820" y="6776"/>
                      <a:pt x="1871" y="6827"/>
                      <a:pt x="1934" y="6827"/>
                    </a:cubicBezTo>
                    <a:cubicBezTo>
                      <a:pt x="1997" y="6827"/>
                      <a:pt x="2048" y="6776"/>
                      <a:pt x="2048" y="6713"/>
                    </a:cubicBezTo>
                    <a:lnTo>
                      <a:pt x="2048" y="6599"/>
                    </a:lnTo>
                    <a:lnTo>
                      <a:pt x="2389" y="6599"/>
                    </a:lnTo>
                    <a:lnTo>
                      <a:pt x="2389" y="6713"/>
                    </a:lnTo>
                    <a:cubicBezTo>
                      <a:pt x="2389" y="6776"/>
                      <a:pt x="2440" y="6827"/>
                      <a:pt x="2503" y="6827"/>
                    </a:cubicBezTo>
                    <a:cubicBezTo>
                      <a:pt x="2566" y="6827"/>
                      <a:pt x="2617" y="6776"/>
                      <a:pt x="2617" y="6713"/>
                    </a:cubicBezTo>
                    <a:lnTo>
                      <a:pt x="2617" y="6599"/>
                    </a:lnTo>
                    <a:lnTo>
                      <a:pt x="2958" y="6599"/>
                    </a:lnTo>
                    <a:lnTo>
                      <a:pt x="2958" y="6713"/>
                    </a:lnTo>
                    <a:cubicBezTo>
                      <a:pt x="2958" y="6776"/>
                      <a:pt x="3009" y="6827"/>
                      <a:pt x="3072" y="6827"/>
                    </a:cubicBezTo>
                    <a:cubicBezTo>
                      <a:pt x="3135" y="6827"/>
                      <a:pt x="3186" y="6776"/>
                      <a:pt x="3186" y="6713"/>
                    </a:cubicBezTo>
                    <a:lnTo>
                      <a:pt x="3186" y="6599"/>
                    </a:lnTo>
                    <a:lnTo>
                      <a:pt x="3527" y="6599"/>
                    </a:lnTo>
                    <a:lnTo>
                      <a:pt x="3527" y="6713"/>
                    </a:lnTo>
                    <a:cubicBezTo>
                      <a:pt x="3527" y="6776"/>
                      <a:pt x="3578" y="6827"/>
                      <a:pt x="3641" y="6827"/>
                    </a:cubicBezTo>
                    <a:cubicBezTo>
                      <a:pt x="3704" y="6827"/>
                      <a:pt x="3755" y="6776"/>
                      <a:pt x="3755" y="6713"/>
                    </a:cubicBezTo>
                    <a:lnTo>
                      <a:pt x="3755" y="6599"/>
                    </a:lnTo>
                    <a:lnTo>
                      <a:pt x="4096" y="6599"/>
                    </a:lnTo>
                    <a:lnTo>
                      <a:pt x="4096" y="6713"/>
                    </a:lnTo>
                    <a:cubicBezTo>
                      <a:pt x="4096" y="6776"/>
                      <a:pt x="4147" y="6827"/>
                      <a:pt x="4210" y="6827"/>
                    </a:cubicBezTo>
                    <a:cubicBezTo>
                      <a:pt x="4273" y="6827"/>
                      <a:pt x="4323" y="6776"/>
                      <a:pt x="4323" y="6713"/>
                    </a:cubicBezTo>
                    <a:lnTo>
                      <a:pt x="4323" y="6599"/>
                    </a:lnTo>
                    <a:lnTo>
                      <a:pt x="4665" y="6599"/>
                    </a:lnTo>
                    <a:lnTo>
                      <a:pt x="4665" y="6713"/>
                    </a:lnTo>
                    <a:cubicBezTo>
                      <a:pt x="4665" y="6776"/>
                      <a:pt x="4716" y="6827"/>
                      <a:pt x="4779" y="6827"/>
                    </a:cubicBezTo>
                    <a:cubicBezTo>
                      <a:pt x="4842" y="6827"/>
                      <a:pt x="4892" y="6776"/>
                      <a:pt x="4892" y="6713"/>
                    </a:cubicBezTo>
                    <a:lnTo>
                      <a:pt x="4892" y="6599"/>
                    </a:lnTo>
                    <a:lnTo>
                      <a:pt x="5234" y="6599"/>
                    </a:lnTo>
                    <a:lnTo>
                      <a:pt x="5234" y="6713"/>
                    </a:lnTo>
                    <a:cubicBezTo>
                      <a:pt x="5234" y="6776"/>
                      <a:pt x="5285" y="6827"/>
                      <a:pt x="5347" y="6827"/>
                    </a:cubicBezTo>
                    <a:cubicBezTo>
                      <a:pt x="5410" y="6827"/>
                      <a:pt x="5461" y="6776"/>
                      <a:pt x="5461" y="6713"/>
                    </a:cubicBezTo>
                    <a:lnTo>
                      <a:pt x="5461" y="6599"/>
                    </a:lnTo>
                    <a:lnTo>
                      <a:pt x="5803" y="6599"/>
                    </a:lnTo>
                    <a:lnTo>
                      <a:pt x="5803" y="6713"/>
                    </a:lnTo>
                    <a:cubicBezTo>
                      <a:pt x="5803" y="6776"/>
                      <a:pt x="5853" y="6827"/>
                      <a:pt x="5916" y="6827"/>
                    </a:cubicBezTo>
                    <a:cubicBezTo>
                      <a:pt x="5979" y="6827"/>
                      <a:pt x="6030" y="6776"/>
                      <a:pt x="6030" y="6713"/>
                    </a:cubicBezTo>
                    <a:lnTo>
                      <a:pt x="6030" y="6599"/>
                    </a:lnTo>
                    <a:lnTo>
                      <a:pt x="6371" y="6599"/>
                    </a:lnTo>
                    <a:lnTo>
                      <a:pt x="6371" y="6713"/>
                    </a:lnTo>
                    <a:cubicBezTo>
                      <a:pt x="6371" y="6776"/>
                      <a:pt x="6422" y="6827"/>
                      <a:pt x="6485" y="6827"/>
                    </a:cubicBezTo>
                    <a:cubicBezTo>
                      <a:pt x="6548" y="6827"/>
                      <a:pt x="6599" y="6776"/>
                      <a:pt x="6599" y="6713"/>
                    </a:cubicBezTo>
                    <a:lnTo>
                      <a:pt x="6599" y="6599"/>
                    </a:lnTo>
                    <a:lnTo>
                      <a:pt x="6713" y="6599"/>
                    </a:lnTo>
                    <a:cubicBezTo>
                      <a:pt x="6776" y="6599"/>
                      <a:pt x="6827" y="6548"/>
                      <a:pt x="6827" y="6485"/>
                    </a:cubicBezTo>
                    <a:cubicBezTo>
                      <a:pt x="6827" y="6422"/>
                      <a:pt x="6776" y="6372"/>
                      <a:pt x="6713" y="6372"/>
                    </a:cubicBezTo>
                    <a:lnTo>
                      <a:pt x="6599" y="6372"/>
                    </a:lnTo>
                    <a:lnTo>
                      <a:pt x="6599" y="6258"/>
                    </a:lnTo>
                    <a:cubicBezTo>
                      <a:pt x="6599" y="6195"/>
                      <a:pt x="6548" y="6144"/>
                      <a:pt x="6485" y="6144"/>
                    </a:cubicBezTo>
                    <a:cubicBezTo>
                      <a:pt x="6422" y="6144"/>
                      <a:pt x="6371" y="6195"/>
                      <a:pt x="6371" y="6258"/>
                    </a:cubicBezTo>
                    <a:lnTo>
                      <a:pt x="6371" y="6372"/>
                    </a:lnTo>
                    <a:lnTo>
                      <a:pt x="6030" y="6372"/>
                    </a:lnTo>
                    <a:lnTo>
                      <a:pt x="6030" y="6258"/>
                    </a:lnTo>
                    <a:cubicBezTo>
                      <a:pt x="6030" y="6195"/>
                      <a:pt x="5979" y="6144"/>
                      <a:pt x="5916" y="6144"/>
                    </a:cubicBezTo>
                    <a:cubicBezTo>
                      <a:pt x="5853" y="6144"/>
                      <a:pt x="5803" y="6195"/>
                      <a:pt x="5803" y="6258"/>
                    </a:cubicBezTo>
                    <a:lnTo>
                      <a:pt x="5803" y="6372"/>
                    </a:lnTo>
                    <a:lnTo>
                      <a:pt x="5461" y="6372"/>
                    </a:lnTo>
                    <a:lnTo>
                      <a:pt x="5461" y="6258"/>
                    </a:lnTo>
                    <a:cubicBezTo>
                      <a:pt x="5461" y="6195"/>
                      <a:pt x="5410" y="6144"/>
                      <a:pt x="5347" y="6144"/>
                    </a:cubicBezTo>
                    <a:cubicBezTo>
                      <a:pt x="5285" y="6144"/>
                      <a:pt x="5234" y="6195"/>
                      <a:pt x="5234" y="6258"/>
                    </a:cubicBezTo>
                    <a:lnTo>
                      <a:pt x="5234" y="6372"/>
                    </a:lnTo>
                    <a:lnTo>
                      <a:pt x="4892" y="6372"/>
                    </a:lnTo>
                    <a:lnTo>
                      <a:pt x="4892" y="6258"/>
                    </a:lnTo>
                    <a:cubicBezTo>
                      <a:pt x="4892" y="6195"/>
                      <a:pt x="4842" y="6144"/>
                      <a:pt x="4779" y="6144"/>
                    </a:cubicBezTo>
                    <a:cubicBezTo>
                      <a:pt x="4716" y="6144"/>
                      <a:pt x="4665" y="6195"/>
                      <a:pt x="4665" y="6258"/>
                    </a:cubicBezTo>
                    <a:lnTo>
                      <a:pt x="4665" y="6372"/>
                    </a:lnTo>
                    <a:lnTo>
                      <a:pt x="4323" y="6372"/>
                    </a:lnTo>
                    <a:lnTo>
                      <a:pt x="4323" y="6258"/>
                    </a:lnTo>
                    <a:cubicBezTo>
                      <a:pt x="4323" y="6195"/>
                      <a:pt x="4273" y="6144"/>
                      <a:pt x="4210" y="6144"/>
                    </a:cubicBezTo>
                    <a:cubicBezTo>
                      <a:pt x="4147" y="6144"/>
                      <a:pt x="4096" y="6195"/>
                      <a:pt x="4096" y="6258"/>
                    </a:cubicBezTo>
                    <a:lnTo>
                      <a:pt x="4096" y="6372"/>
                    </a:lnTo>
                    <a:lnTo>
                      <a:pt x="3755" y="6372"/>
                    </a:lnTo>
                    <a:lnTo>
                      <a:pt x="3755" y="6258"/>
                    </a:lnTo>
                    <a:cubicBezTo>
                      <a:pt x="3755" y="6195"/>
                      <a:pt x="3704" y="6144"/>
                      <a:pt x="3641" y="6144"/>
                    </a:cubicBezTo>
                    <a:cubicBezTo>
                      <a:pt x="3578" y="6144"/>
                      <a:pt x="3527" y="6195"/>
                      <a:pt x="3527" y="6258"/>
                    </a:cubicBezTo>
                    <a:lnTo>
                      <a:pt x="3527" y="6372"/>
                    </a:lnTo>
                    <a:lnTo>
                      <a:pt x="3186" y="6372"/>
                    </a:lnTo>
                    <a:lnTo>
                      <a:pt x="3186" y="6258"/>
                    </a:lnTo>
                    <a:cubicBezTo>
                      <a:pt x="3186" y="6195"/>
                      <a:pt x="3135" y="6144"/>
                      <a:pt x="3072" y="6144"/>
                    </a:cubicBezTo>
                    <a:cubicBezTo>
                      <a:pt x="3009" y="6144"/>
                      <a:pt x="2958" y="6195"/>
                      <a:pt x="2958" y="6258"/>
                    </a:cubicBezTo>
                    <a:lnTo>
                      <a:pt x="2958" y="6372"/>
                    </a:lnTo>
                    <a:lnTo>
                      <a:pt x="2617" y="6372"/>
                    </a:lnTo>
                    <a:lnTo>
                      <a:pt x="2617" y="6258"/>
                    </a:lnTo>
                    <a:cubicBezTo>
                      <a:pt x="2617" y="6195"/>
                      <a:pt x="2566" y="6144"/>
                      <a:pt x="2503" y="6144"/>
                    </a:cubicBezTo>
                    <a:cubicBezTo>
                      <a:pt x="2440" y="6144"/>
                      <a:pt x="2389" y="6195"/>
                      <a:pt x="2389" y="6258"/>
                    </a:cubicBezTo>
                    <a:lnTo>
                      <a:pt x="2389" y="6372"/>
                    </a:lnTo>
                    <a:lnTo>
                      <a:pt x="2048" y="6372"/>
                    </a:lnTo>
                    <a:lnTo>
                      <a:pt x="2048" y="6258"/>
                    </a:lnTo>
                    <a:cubicBezTo>
                      <a:pt x="2048" y="6195"/>
                      <a:pt x="1997" y="6144"/>
                      <a:pt x="1934" y="6144"/>
                    </a:cubicBezTo>
                    <a:cubicBezTo>
                      <a:pt x="1871" y="6144"/>
                      <a:pt x="1820" y="6195"/>
                      <a:pt x="1820" y="6258"/>
                    </a:cubicBezTo>
                    <a:lnTo>
                      <a:pt x="1820" y="6372"/>
                    </a:lnTo>
                    <a:lnTo>
                      <a:pt x="1479" y="6372"/>
                    </a:lnTo>
                    <a:lnTo>
                      <a:pt x="1479" y="6258"/>
                    </a:lnTo>
                    <a:cubicBezTo>
                      <a:pt x="1479" y="6195"/>
                      <a:pt x="1428" y="6144"/>
                      <a:pt x="1365" y="6144"/>
                    </a:cubicBezTo>
                    <a:cubicBezTo>
                      <a:pt x="1302" y="6144"/>
                      <a:pt x="1252" y="6195"/>
                      <a:pt x="1252" y="6258"/>
                    </a:cubicBezTo>
                    <a:lnTo>
                      <a:pt x="1252" y="6372"/>
                    </a:lnTo>
                    <a:lnTo>
                      <a:pt x="910" y="6372"/>
                    </a:lnTo>
                    <a:lnTo>
                      <a:pt x="910" y="6258"/>
                    </a:lnTo>
                    <a:cubicBezTo>
                      <a:pt x="910" y="6195"/>
                      <a:pt x="859" y="6144"/>
                      <a:pt x="796" y="6144"/>
                    </a:cubicBezTo>
                    <a:cubicBezTo>
                      <a:pt x="734" y="6144"/>
                      <a:pt x="683" y="6195"/>
                      <a:pt x="683" y="6258"/>
                    </a:cubicBezTo>
                    <a:lnTo>
                      <a:pt x="683" y="6372"/>
                    </a:lnTo>
                    <a:lnTo>
                      <a:pt x="455" y="6372"/>
                    </a:lnTo>
                    <a:lnTo>
                      <a:pt x="455" y="5234"/>
                    </a:lnTo>
                    <a:lnTo>
                      <a:pt x="1263" y="5234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288000" tIns="91416" rIns="182832" bIns="91416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zh-CN"/>
                </a:defPPr>
                <a:lvl1pPr marL="0" algn="l" defTabSz="914377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189" algn="l" defTabSz="914377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377" algn="l" defTabSz="914377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566" algn="l" defTabSz="914377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754" algn="l" defTabSz="914377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5943" algn="l" defTabSz="914377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131" algn="l" defTabSz="914377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320" algn="l" defTabSz="914377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509" algn="l" defTabSz="914377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828343">
                  <a:lnSpc>
                    <a:spcPct val="150000"/>
                  </a:lnSpc>
                </a:pPr>
                <a:endParaRPr lang="en-GB" sz="3599" kern="0">
                  <a:solidFill>
                    <a:sysClr val="windowText" lastClr="000000"/>
                  </a:solidFill>
                  <a:cs typeface="+mn-ea"/>
                  <a:sym typeface="+mn-lt"/>
                </a:endParaRPr>
              </a:p>
            </p:txBody>
          </p:sp>
        </p:grpSp>
        <p:grpSp>
          <p:nvGrpSpPr>
            <p:cNvPr id="13" name="PA_组合 36">
              <a:extLst>
                <a:ext uri="{FF2B5EF4-FFF2-40B4-BE49-F238E27FC236}">
                  <a16:creationId xmlns:a16="http://schemas.microsoft.com/office/drawing/2014/main" id="{D0BBB617-316A-45E4-A515-840BA64D4D9D}"/>
                </a:ext>
              </a:extLst>
            </p:cNvPr>
            <p:cNvGrpSpPr/>
            <p:nvPr/>
          </p:nvGrpSpPr>
          <p:grpSpPr>
            <a:xfrm>
              <a:off x="3605239" y="3453540"/>
              <a:ext cx="1933522" cy="588005"/>
              <a:chOff x="251866" y="1988839"/>
              <a:chExt cx="3288629" cy="784007"/>
            </a:xfrm>
          </p:grpSpPr>
          <p:sp>
            <p:nvSpPr>
              <p:cNvPr id="17" name="ïšḻïďê-TextBox 5">
                <a:extLst>
                  <a:ext uri="{FF2B5EF4-FFF2-40B4-BE49-F238E27FC236}">
                    <a16:creationId xmlns:a16="http://schemas.microsoft.com/office/drawing/2014/main" id="{8B48A082-93BA-4BDB-B481-087F8DF9FDD6}"/>
                  </a:ext>
                </a:extLst>
              </p:cNvPr>
              <p:cNvSpPr txBox="1"/>
              <p:nvPr/>
            </p:nvSpPr>
            <p:spPr>
              <a:xfrm>
                <a:off x="251866" y="2295215"/>
                <a:ext cx="3288629" cy="477631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ctr">
                <a:normAutofit fontScale="62500" lnSpcReduction="20000"/>
              </a:bodyPr>
              <a:lstStyle/>
              <a:p>
                <a:pPr algn="ctr" defTabSz="914378">
                  <a:lnSpc>
                    <a:spcPct val="120000"/>
                  </a:lnSpc>
                  <a:spcBef>
                    <a:spcPct val="0"/>
                  </a:spcBef>
                  <a:defRPr/>
                </a:pPr>
                <a:r>
                  <a:rPr lang="en-US" altLang="zh-CN" sz="1100">
                    <a:cs typeface="+mn-ea"/>
                    <a:sym typeface="+mn-lt"/>
                  </a:rPr>
                  <a:t>This part of the content as a text typesetting placeholder display</a:t>
                </a:r>
                <a:br>
                  <a:rPr lang="zh-CN" altLang="en-US" sz="1100">
                    <a:cs typeface="+mn-ea"/>
                    <a:sym typeface="+mn-lt"/>
                  </a:rPr>
                </a:br>
                <a:r>
                  <a:rPr lang="en-US" altLang="zh-CN" sz="1100">
                    <a:cs typeface="+mn-ea"/>
                    <a:sym typeface="+mn-lt"/>
                  </a:rPr>
                  <a:t>(Recommended theme font)</a:t>
                </a:r>
              </a:p>
            </p:txBody>
          </p:sp>
          <p:sp>
            <p:nvSpPr>
              <p:cNvPr id="18" name="ïšḻïďê-Rectangle 17">
                <a:extLst>
                  <a:ext uri="{FF2B5EF4-FFF2-40B4-BE49-F238E27FC236}">
                    <a16:creationId xmlns:a16="http://schemas.microsoft.com/office/drawing/2014/main" id="{2938B2BA-4C19-40BB-A23A-580854E9974E}"/>
                  </a:ext>
                </a:extLst>
              </p:cNvPr>
              <p:cNvSpPr/>
              <p:nvPr/>
            </p:nvSpPr>
            <p:spPr>
              <a:xfrm>
                <a:off x="251866" y="1988839"/>
                <a:ext cx="3288629" cy="306375"/>
              </a:xfrm>
              <a:prstGeom prst="rect">
                <a:avLst/>
              </a:prstGeom>
            </p:spPr>
            <p:txBody>
              <a:bodyPr wrap="none" lIns="0" tIns="0" rIns="0" bIns="0" anchor="ctr">
                <a:normAutofit lnSpcReduction="10000"/>
              </a:bodyPr>
              <a:lstStyle/>
              <a:p>
                <a:pPr lvl="0" algn="ctr" defTabSz="914378">
                  <a:spcBef>
                    <a:spcPct val="0"/>
                  </a:spcBef>
                  <a:defRPr/>
                </a:pPr>
                <a:r>
                  <a:rPr lang="en-US" altLang="zh-CN" sz="1600" b="1">
                    <a:solidFill>
                      <a:schemeClr val="accent1"/>
                    </a:solidFill>
                    <a:cs typeface="+mn-ea"/>
                    <a:sym typeface="+mn-lt"/>
                  </a:rPr>
                  <a:t>Title text preset</a:t>
                </a:r>
              </a:p>
            </p:txBody>
          </p:sp>
        </p:grpSp>
        <p:sp>
          <p:nvSpPr>
            <p:cNvPr id="15" name="ïšḻïďê-PA_圆角矩形 40">
              <a:extLst>
                <a:ext uri="{FF2B5EF4-FFF2-40B4-BE49-F238E27FC236}">
                  <a16:creationId xmlns:a16="http://schemas.microsoft.com/office/drawing/2014/main" id="{0159CDA2-FF5E-4BEC-A965-F0ACA61954FF}"/>
                </a:ext>
              </a:extLst>
            </p:cNvPr>
            <p:cNvSpPr/>
            <p:nvPr/>
          </p:nvSpPr>
          <p:spPr>
            <a:xfrm>
              <a:off x="4166955" y="1347614"/>
              <a:ext cx="810090" cy="317149"/>
            </a:xfrm>
            <a:prstGeom prst="roundRect">
              <a:avLst>
                <a:gd name="adj" fmla="val 13693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>
              <a:normAutofit fontScale="62500" lnSpcReduction="20000"/>
            </a:bodyPr>
            <a:lstStyle/>
            <a:p>
              <a:pPr algn="ctr"/>
              <a:r>
                <a:rPr lang="en-US" altLang="zh-CN"/>
                <a:t>Key </a:t>
              </a:r>
            </a:p>
            <a:p>
              <a:pPr algn="ctr"/>
              <a:r>
                <a:rPr lang="en-US" altLang="zh-CN"/>
                <a:t>words</a:t>
              </a:r>
              <a:endParaRPr lang="zh-CN" altLang="en-US"/>
            </a:p>
          </p:txBody>
        </p:sp>
      </p:grpSp>
      <p:grpSp>
        <p:nvGrpSpPr>
          <p:cNvPr id="33" name="组合 32">
            <a:extLst>
              <a:ext uri="{FF2B5EF4-FFF2-40B4-BE49-F238E27FC236}">
                <a16:creationId xmlns:a16="http://schemas.microsoft.com/office/drawing/2014/main" id="{A93449F3-6AD4-452D-93F3-E1F9D878D286}"/>
              </a:ext>
            </a:extLst>
          </p:cNvPr>
          <p:cNvGrpSpPr/>
          <p:nvPr/>
        </p:nvGrpSpPr>
        <p:grpSpPr>
          <a:xfrm>
            <a:off x="4644008" y="1491630"/>
            <a:ext cx="1933522" cy="2693931"/>
            <a:chOff x="5647311" y="1347614"/>
            <a:chExt cx="1933522" cy="2693931"/>
          </a:xfrm>
        </p:grpSpPr>
        <p:grpSp>
          <p:nvGrpSpPr>
            <p:cNvPr id="8" name="PA_组合 45">
              <a:extLst>
                <a:ext uri="{FF2B5EF4-FFF2-40B4-BE49-F238E27FC236}">
                  <a16:creationId xmlns:a16="http://schemas.microsoft.com/office/drawing/2014/main" id="{A44B95F6-7FE2-489C-B4B4-ABAD4D69C7BF}"/>
                </a:ext>
              </a:extLst>
            </p:cNvPr>
            <p:cNvGrpSpPr/>
            <p:nvPr/>
          </p:nvGrpSpPr>
          <p:grpSpPr>
            <a:xfrm>
              <a:off x="6370840" y="2824283"/>
              <a:ext cx="486054" cy="486054"/>
              <a:chOff x="8509796" y="4355240"/>
              <a:chExt cx="648072" cy="648072"/>
            </a:xfrm>
          </p:grpSpPr>
          <p:sp>
            <p:nvSpPr>
              <p:cNvPr id="27" name="ïšḻïďê-Oval 26">
                <a:extLst>
                  <a:ext uri="{FF2B5EF4-FFF2-40B4-BE49-F238E27FC236}">
                    <a16:creationId xmlns:a16="http://schemas.microsoft.com/office/drawing/2014/main" id="{064B292B-6CDF-44CD-BF8B-F2829B6C275A}"/>
                  </a:ext>
                </a:extLst>
              </p:cNvPr>
              <p:cNvSpPr/>
              <p:nvPr/>
            </p:nvSpPr>
            <p:spPr>
              <a:xfrm>
                <a:off x="8509796" y="4355240"/>
                <a:ext cx="648072" cy="648072"/>
              </a:xfrm>
              <a:prstGeom prst="ellipse">
                <a:avLst/>
              </a:prstGeom>
              <a:solidFill>
                <a:schemeClr val="accent4"/>
              </a:solidFill>
              <a:ln w="381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/>
                </a:defPPr>
                <a:lvl1pPr marL="0" algn="l" defTabSz="914377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189" algn="l" defTabSz="914377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377" algn="l" defTabSz="914377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566" algn="l" defTabSz="914377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754" algn="l" defTabSz="914377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5943" algn="l" defTabSz="914377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131" algn="l" defTabSz="914377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320" algn="l" defTabSz="914377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509" algn="l" defTabSz="914377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/>
              </a:p>
            </p:txBody>
          </p:sp>
          <p:sp>
            <p:nvSpPr>
              <p:cNvPr id="28" name="ïšḻïďê-Freeform 428">
                <a:extLst>
                  <a:ext uri="{FF2B5EF4-FFF2-40B4-BE49-F238E27FC236}">
                    <a16:creationId xmlns:a16="http://schemas.microsoft.com/office/drawing/2014/main" id="{E847081D-E721-4CA9-9278-EAC3F79B10B1}"/>
                  </a:ext>
                </a:extLst>
              </p:cNvPr>
              <p:cNvSpPr/>
              <p:nvPr/>
            </p:nvSpPr>
            <p:spPr bwMode="auto">
              <a:xfrm>
                <a:off x="8643686" y="4496131"/>
                <a:ext cx="380293" cy="366291"/>
              </a:xfrm>
              <a:custGeom>
                <a:avLst/>
                <a:gdLst>
                  <a:gd name="connsiteX0" fmla="*/ 297615 w 597921"/>
                  <a:gd name="connsiteY0" fmla="*/ 96957 h 598324"/>
                  <a:gd name="connsiteX1" fmla="*/ 323434 w 597921"/>
                  <a:gd name="connsiteY1" fmla="*/ 122740 h 598324"/>
                  <a:gd name="connsiteX2" fmla="*/ 323434 w 597921"/>
                  <a:gd name="connsiteY2" fmla="*/ 289852 h 598324"/>
                  <a:gd name="connsiteX3" fmla="*/ 462572 w 597921"/>
                  <a:gd name="connsiteY3" fmla="*/ 289852 h 598324"/>
                  <a:gd name="connsiteX4" fmla="*/ 487913 w 597921"/>
                  <a:gd name="connsiteY4" fmla="*/ 315157 h 598324"/>
                  <a:gd name="connsiteX5" fmla="*/ 462572 w 597921"/>
                  <a:gd name="connsiteY5" fmla="*/ 340463 h 598324"/>
                  <a:gd name="connsiteX6" fmla="*/ 297615 w 597921"/>
                  <a:gd name="connsiteY6" fmla="*/ 340463 h 598324"/>
                  <a:gd name="connsiteX7" fmla="*/ 272274 w 597921"/>
                  <a:gd name="connsiteY7" fmla="*/ 315157 h 598324"/>
                  <a:gd name="connsiteX8" fmla="*/ 272274 w 597921"/>
                  <a:gd name="connsiteY8" fmla="*/ 122740 h 598324"/>
                  <a:gd name="connsiteX9" fmla="*/ 297615 w 597921"/>
                  <a:gd name="connsiteY9" fmla="*/ 96957 h 598324"/>
                  <a:gd name="connsiteX10" fmla="*/ 298127 w 597921"/>
                  <a:gd name="connsiteY10" fmla="*/ 0 h 598324"/>
                  <a:gd name="connsiteX11" fmla="*/ 597921 w 597921"/>
                  <a:gd name="connsiteY11" fmla="*/ 299401 h 598324"/>
                  <a:gd name="connsiteX12" fmla="*/ 298127 w 597921"/>
                  <a:gd name="connsiteY12" fmla="*/ 598324 h 598324"/>
                  <a:gd name="connsiteX13" fmla="*/ 35150 w 597921"/>
                  <a:gd name="connsiteY13" fmla="*/ 442177 h 598324"/>
                  <a:gd name="connsiteX14" fmla="*/ 34194 w 597921"/>
                  <a:gd name="connsiteY14" fmla="*/ 432149 h 598324"/>
                  <a:gd name="connsiteX15" fmla="*/ 40410 w 597921"/>
                  <a:gd name="connsiteY15" fmla="*/ 424509 h 598324"/>
                  <a:gd name="connsiteX16" fmla="*/ 74836 w 597921"/>
                  <a:gd name="connsiteY16" fmla="*/ 407796 h 598324"/>
                  <a:gd name="connsiteX17" fmla="*/ 91571 w 597921"/>
                  <a:gd name="connsiteY17" fmla="*/ 413049 h 598324"/>
                  <a:gd name="connsiteX18" fmla="*/ 298127 w 597921"/>
                  <a:gd name="connsiteY18" fmla="*/ 534815 h 598324"/>
                  <a:gd name="connsiteX19" fmla="*/ 534328 w 597921"/>
                  <a:gd name="connsiteY19" fmla="*/ 299401 h 598324"/>
                  <a:gd name="connsiteX20" fmla="*/ 298127 w 597921"/>
                  <a:gd name="connsiteY20" fmla="*/ 63509 h 598324"/>
                  <a:gd name="connsiteX21" fmla="*/ 145123 w 597921"/>
                  <a:gd name="connsiteY21" fmla="*/ 120333 h 598324"/>
                  <a:gd name="connsiteX22" fmla="*/ 200587 w 597921"/>
                  <a:gd name="connsiteY22" fmla="*/ 142299 h 598324"/>
                  <a:gd name="connsiteX23" fmla="*/ 208237 w 597921"/>
                  <a:gd name="connsiteY23" fmla="*/ 152327 h 598324"/>
                  <a:gd name="connsiteX24" fmla="*/ 203456 w 597921"/>
                  <a:gd name="connsiteY24" fmla="*/ 164265 h 598324"/>
                  <a:gd name="connsiteX25" fmla="*/ 48060 w 597921"/>
                  <a:gd name="connsiteY25" fmla="*/ 285553 h 598324"/>
                  <a:gd name="connsiteX26" fmla="*/ 35150 w 597921"/>
                  <a:gd name="connsiteY26" fmla="*/ 287463 h 598324"/>
                  <a:gd name="connsiteX27" fmla="*/ 27500 w 597921"/>
                  <a:gd name="connsiteY27" fmla="*/ 277435 h 598324"/>
                  <a:gd name="connsiteX28" fmla="*/ 246 w 597921"/>
                  <a:gd name="connsiteY28" fmla="*/ 82132 h 598324"/>
                  <a:gd name="connsiteX29" fmla="*/ 4550 w 597921"/>
                  <a:gd name="connsiteY29" fmla="*/ 70194 h 598324"/>
                  <a:gd name="connsiteX30" fmla="*/ 17459 w 597921"/>
                  <a:gd name="connsiteY30" fmla="*/ 68762 h 598324"/>
                  <a:gd name="connsiteX31" fmla="*/ 80574 w 597921"/>
                  <a:gd name="connsiteY31" fmla="*/ 94070 h 598324"/>
                  <a:gd name="connsiteX32" fmla="*/ 298127 w 597921"/>
                  <a:gd name="connsiteY32" fmla="*/ 0 h 5983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</a:cxnLst>
                <a:rect l="l" t="t" r="r" b="b"/>
                <a:pathLst>
                  <a:path w="597921" h="598324">
                    <a:moveTo>
                      <a:pt x="297615" y="96957"/>
                    </a:moveTo>
                    <a:cubicBezTo>
                      <a:pt x="311959" y="96957"/>
                      <a:pt x="323434" y="108416"/>
                      <a:pt x="323434" y="122740"/>
                    </a:cubicBezTo>
                    <a:lnTo>
                      <a:pt x="323434" y="289852"/>
                    </a:lnTo>
                    <a:lnTo>
                      <a:pt x="462572" y="289852"/>
                    </a:lnTo>
                    <a:cubicBezTo>
                      <a:pt x="476438" y="289852"/>
                      <a:pt x="487913" y="301311"/>
                      <a:pt x="487913" y="315157"/>
                    </a:cubicBezTo>
                    <a:cubicBezTo>
                      <a:pt x="487913" y="329004"/>
                      <a:pt x="476438" y="340463"/>
                      <a:pt x="462572" y="340463"/>
                    </a:cubicBezTo>
                    <a:lnTo>
                      <a:pt x="297615" y="340463"/>
                    </a:lnTo>
                    <a:cubicBezTo>
                      <a:pt x="283749" y="340463"/>
                      <a:pt x="272274" y="329004"/>
                      <a:pt x="272274" y="315157"/>
                    </a:cubicBezTo>
                    <a:lnTo>
                      <a:pt x="272274" y="122740"/>
                    </a:lnTo>
                    <a:cubicBezTo>
                      <a:pt x="272274" y="108416"/>
                      <a:pt x="283749" y="96957"/>
                      <a:pt x="297615" y="96957"/>
                    </a:cubicBezTo>
                    <a:close/>
                    <a:moveTo>
                      <a:pt x="298127" y="0"/>
                    </a:moveTo>
                    <a:cubicBezTo>
                      <a:pt x="463564" y="0"/>
                      <a:pt x="597921" y="134181"/>
                      <a:pt x="597921" y="299401"/>
                    </a:cubicBezTo>
                    <a:cubicBezTo>
                      <a:pt x="597921" y="464143"/>
                      <a:pt x="463564" y="598324"/>
                      <a:pt x="298127" y="598324"/>
                    </a:cubicBezTo>
                    <a:cubicBezTo>
                      <a:pt x="188155" y="598324"/>
                      <a:pt x="87268" y="538635"/>
                      <a:pt x="35150" y="442177"/>
                    </a:cubicBezTo>
                    <a:cubicBezTo>
                      <a:pt x="33238" y="438835"/>
                      <a:pt x="32760" y="435492"/>
                      <a:pt x="34194" y="432149"/>
                    </a:cubicBezTo>
                    <a:cubicBezTo>
                      <a:pt x="35150" y="428807"/>
                      <a:pt x="37541" y="425942"/>
                      <a:pt x="40410" y="424509"/>
                    </a:cubicBezTo>
                    <a:lnTo>
                      <a:pt x="74836" y="407796"/>
                    </a:lnTo>
                    <a:cubicBezTo>
                      <a:pt x="81052" y="404931"/>
                      <a:pt x="88702" y="407319"/>
                      <a:pt x="91571" y="413049"/>
                    </a:cubicBezTo>
                    <a:cubicBezTo>
                      <a:pt x="133169" y="488018"/>
                      <a:pt x="212540" y="534815"/>
                      <a:pt x="298127" y="534815"/>
                    </a:cubicBezTo>
                    <a:cubicBezTo>
                      <a:pt x="428181" y="534815"/>
                      <a:pt x="534328" y="429284"/>
                      <a:pt x="534328" y="299401"/>
                    </a:cubicBezTo>
                    <a:cubicBezTo>
                      <a:pt x="534328" y="169517"/>
                      <a:pt x="428181" y="63509"/>
                      <a:pt x="298127" y="63509"/>
                    </a:cubicBezTo>
                    <a:cubicBezTo>
                      <a:pt x="242185" y="63509"/>
                      <a:pt x="187677" y="83565"/>
                      <a:pt x="145123" y="120333"/>
                    </a:cubicBezTo>
                    <a:lnTo>
                      <a:pt x="200587" y="142299"/>
                    </a:lnTo>
                    <a:cubicBezTo>
                      <a:pt x="204890" y="144209"/>
                      <a:pt x="207759" y="148029"/>
                      <a:pt x="208237" y="152327"/>
                    </a:cubicBezTo>
                    <a:cubicBezTo>
                      <a:pt x="208715" y="157102"/>
                      <a:pt x="207281" y="161399"/>
                      <a:pt x="203456" y="164265"/>
                    </a:cubicBezTo>
                    <a:lnTo>
                      <a:pt x="48060" y="285553"/>
                    </a:lnTo>
                    <a:cubicBezTo>
                      <a:pt x="44235" y="288418"/>
                      <a:pt x="39454" y="289373"/>
                      <a:pt x="35150" y="287463"/>
                    </a:cubicBezTo>
                    <a:cubicBezTo>
                      <a:pt x="31325" y="285553"/>
                      <a:pt x="27978" y="281733"/>
                      <a:pt x="27500" y="277435"/>
                    </a:cubicBezTo>
                    <a:lnTo>
                      <a:pt x="246" y="82132"/>
                    </a:lnTo>
                    <a:cubicBezTo>
                      <a:pt x="-710" y="77835"/>
                      <a:pt x="1203" y="73060"/>
                      <a:pt x="4550" y="70194"/>
                    </a:cubicBezTo>
                    <a:cubicBezTo>
                      <a:pt x="8375" y="67807"/>
                      <a:pt x="13156" y="66852"/>
                      <a:pt x="17459" y="68762"/>
                    </a:cubicBezTo>
                    <a:lnTo>
                      <a:pt x="80574" y="94070"/>
                    </a:lnTo>
                    <a:cubicBezTo>
                      <a:pt x="137472" y="33426"/>
                      <a:pt x="214931" y="0"/>
                      <a:pt x="298127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182832" tIns="91416" rIns="182832" bIns="91416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zh-CN"/>
                </a:defPPr>
                <a:lvl1pPr marL="0" algn="l" defTabSz="914377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189" algn="l" defTabSz="914377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377" algn="l" defTabSz="914377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566" algn="l" defTabSz="914377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754" algn="l" defTabSz="914377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5943" algn="l" defTabSz="914377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131" algn="l" defTabSz="914377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320" algn="l" defTabSz="914377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509" algn="l" defTabSz="914377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sz="7198"/>
              </a:p>
            </p:txBody>
          </p:sp>
        </p:grpSp>
        <p:grpSp>
          <p:nvGrpSpPr>
            <p:cNvPr id="12" name="PA_组合 30">
              <a:extLst>
                <a:ext uri="{FF2B5EF4-FFF2-40B4-BE49-F238E27FC236}">
                  <a16:creationId xmlns:a16="http://schemas.microsoft.com/office/drawing/2014/main" id="{4A9D0158-0ADE-44C4-9FA0-3A5B0844E3A4}"/>
                </a:ext>
              </a:extLst>
            </p:cNvPr>
            <p:cNvGrpSpPr/>
            <p:nvPr/>
          </p:nvGrpSpPr>
          <p:grpSpPr>
            <a:xfrm>
              <a:off x="5647311" y="3453540"/>
              <a:ext cx="1933522" cy="588005"/>
              <a:chOff x="128816" y="2217083"/>
              <a:chExt cx="3288629" cy="784007"/>
            </a:xfrm>
          </p:grpSpPr>
          <p:sp>
            <p:nvSpPr>
              <p:cNvPr id="19" name="ïšḻïďê-TextBox 5">
                <a:extLst>
                  <a:ext uri="{FF2B5EF4-FFF2-40B4-BE49-F238E27FC236}">
                    <a16:creationId xmlns:a16="http://schemas.microsoft.com/office/drawing/2014/main" id="{0508843A-F4E4-44CC-9E20-A1DB85F12BA4}"/>
                  </a:ext>
                </a:extLst>
              </p:cNvPr>
              <p:cNvSpPr txBox="1"/>
              <p:nvPr/>
            </p:nvSpPr>
            <p:spPr>
              <a:xfrm>
                <a:off x="128816" y="2523459"/>
                <a:ext cx="3288629" cy="477631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ctr">
                <a:normAutofit fontScale="62500" lnSpcReduction="20000"/>
              </a:bodyPr>
              <a:lstStyle/>
              <a:p>
                <a:pPr algn="ctr" defTabSz="914378">
                  <a:lnSpc>
                    <a:spcPct val="120000"/>
                  </a:lnSpc>
                  <a:spcBef>
                    <a:spcPct val="0"/>
                  </a:spcBef>
                  <a:defRPr/>
                </a:pPr>
                <a:r>
                  <a:rPr lang="en-US" altLang="zh-CN" sz="1100">
                    <a:cs typeface="+mn-ea"/>
                    <a:sym typeface="+mn-lt"/>
                  </a:rPr>
                  <a:t>This part of the content as a text typesetting placeholder display</a:t>
                </a:r>
                <a:br>
                  <a:rPr lang="zh-CN" altLang="en-US" sz="1100">
                    <a:cs typeface="+mn-ea"/>
                    <a:sym typeface="+mn-lt"/>
                  </a:rPr>
                </a:br>
                <a:r>
                  <a:rPr lang="en-US" altLang="zh-CN" sz="1100">
                    <a:cs typeface="+mn-ea"/>
                    <a:sym typeface="+mn-lt"/>
                  </a:rPr>
                  <a:t>(Recommended theme font)</a:t>
                </a:r>
              </a:p>
            </p:txBody>
          </p:sp>
          <p:sp>
            <p:nvSpPr>
              <p:cNvPr id="20" name="ïšḻïďê-Rectangle 19">
                <a:extLst>
                  <a:ext uri="{FF2B5EF4-FFF2-40B4-BE49-F238E27FC236}">
                    <a16:creationId xmlns:a16="http://schemas.microsoft.com/office/drawing/2014/main" id="{59CDB312-29EC-45E0-B7F2-E06DCF870126}"/>
                  </a:ext>
                </a:extLst>
              </p:cNvPr>
              <p:cNvSpPr/>
              <p:nvPr/>
            </p:nvSpPr>
            <p:spPr>
              <a:xfrm>
                <a:off x="128816" y="2217083"/>
                <a:ext cx="3288629" cy="306375"/>
              </a:xfrm>
              <a:prstGeom prst="rect">
                <a:avLst/>
              </a:prstGeom>
            </p:spPr>
            <p:txBody>
              <a:bodyPr wrap="none" lIns="0" tIns="0" rIns="0" bIns="0" anchor="ctr">
                <a:normAutofit lnSpcReduction="10000"/>
              </a:bodyPr>
              <a:lstStyle/>
              <a:p>
                <a:pPr lvl="0" algn="ctr" defTabSz="914378">
                  <a:spcBef>
                    <a:spcPct val="0"/>
                  </a:spcBef>
                  <a:defRPr/>
                </a:pPr>
                <a:r>
                  <a:rPr lang="en-US" altLang="zh-CN" sz="1600" b="1">
                    <a:solidFill>
                      <a:schemeClr val="accent4"/>
                    </a:solidFill>
                    <a:cs typeface="+mn-ea"/>
                    <a:sym typeface="+mn-lt"/>
                  </a:rPr>
                  <a:t>Title text preset</a:t>
                </a:r>
              </a:p>
            </p:txBody>
          </p:sp>
        </p:grpSp>
        <p:sp>
          <p:nvSpPr>
            <p:cNvPr id="16" name="ïšḻïďê-PA_圆角矩形 41">
              <a:extLst>
                <a:ext uri="{FF2B5EF4-FFF2-40B4-BE49-F238E27FC236}">
                  <a16:creationId xmlns:a16="http://schemas.microsoft.com/office/drawing/2014/main" id="{7B06EBE9-9A96-4020-BEC7-3044D96FAA24}"/>
                </a:ext>
              </a:extLst>
            </p:cNvPr>
            <p:cNvSpPr/>
            <p:nvPr/>
          </p:nvSpPr>
          <p:spPr>
            <a:xfrm>
              <a:off x="6208822" y="1347614"/>
              <a:ext cx="810090" cy="317149"/>
            </a:xfrm>
            <a:prstGeom prst="roundRect">
              <a:avLst>
                <a:gd name="adj" fmla="val 13693"/>
              </a:avLst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>
              <a:normAutofit fontScale="62500" lnSpcReduction="20000"/>
            </a:bodyPr>
            <a:lstStyle/>
            <a:p>
              <a:pPr algn="ctr"/>
              <a:r>
                <a:rPr lang="en-US" altLang="zh-CN"/>
                <a:t>Key</a:t>
              </a:r>
            </a:p>
            <a:p>
              <a:pPr algn="ctr"/>
              <a:r>
                <a:rPr lang="en-US" altLang="zh-CN"/>
                <a:t> words</a:t>
              </a:r>
              <a:endParaRPr lang="zh-CN" altLang="en-US"/>
            </a:p>
          </p:txBody>
        </p:sp>
      </p:grpSp>
      <p:sp>
        <p:nvSpPr>
          <p:cNvPr id="30" name="Title 1">
            <a:extLst>
              <a:ext uri="{FF2B5EF4-FFF2-40B4-BE49-F238E27FC236}">
                <a16:creationId xmlns:a16="http://schemas.microsoft.com/office/drawing/2014/main" id="{65D7DFFF-867D-4C47-AC0F-12ECB3691189}"/>
              </a:ext>
            </a:extLst>
          </p:cNvPr>
          <p:cNvSpPr txBox="1"/>
          <p:nvPr/>
        </p:nvSpPr>
        <p:spPr>
          <a:xfrm>
            <a:off x="181459" y="106392"/>
            <a:ext cx="4680520" cy="404464"/>
          </a:xfrm>
          <a:prstGeom prst="rect">
            <a:avLst/>
          </a:prstGeom>
        </p:spPr>
        <p:txBody>
          <a:bodyPr lIns="0" rIns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000" b="0" kern="1200">
                <a:solidFill>
                  <a:schemeClr val="accent1"/>
                </a:solidFill>
                <a:latin typeface="U.S. 101" pitchFamily="2" charset="0"/>
                <a:ea typeface="Roboto" pitchFamily="2" charset="0"/>
                <a:cs typeface="Open Sans Light" panose="020B0306030504020204" pitchFamily="34" charset="0"/>
              </a:defRPr>
            </a:lvl1pPr>
          </a:lstStyle>
          <a:p>
            <a:pPr algn="l"/>
            <a:r>
              <a:rPr lang="en-US" altLang="zh-CN" sz="2400">
                <a:solidFill>
                  <a:schemeClr val="bg1"/>
                </a:solidFill>
                <a:latin typeface="微软雅黑" panose="020B0503020204020204" pitchFamily="34" charset="-122"/>
                <a:ea typeface="微软雅黑" pitchFamily="34" charset="-122"/>
              </a:rPr>
              <a:t>Click to enter the title content</a:t>
            </a:r>
            <a:endParaRPr lang="en-GB" altLang="zh-CN" sz="2400">
              <a:solidFill>
                <a:schemeClr val="bg1"/>
              </a:solidFill>
              <a:latin typeface="微软雅黑" panose="020B0503020204020204" pitchFamily="34" charset="-122"/>
              <a:ea typeface="微软雅黑" pitchFamily="34" charset="-122"/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35484" y="771550"/>
            <a:ext cx="1492669" cy="3871426"/>
          </a:xfrm>
          <a:prstGeom prst="rect">
            <a:avLst/>
          </a:prstGeom>
        </p:spPr>
      </p:pic>
    </p:spTree>
    <p:custDataLst>
      <p:tags r:id="rId2"/>
    </p:custDataLst>
    <p:extLst>
      <p:ext uri="{BB962C8B-B14F-4D97-AF65-F5344CB8AC3E}">
        <p14:creationId xmlns:p14="http://schemas.microsoft.com/office/powerpoint/2010/main" val="26828670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:p159="http://schemas.microsoft.com/office/powerpoint/2015/09/main" xmlns:p15="http://schemas.microsoft.com/office/powerpoint/2012/main" xmlns:a14="http://schemas.microsoft.com/office/drawing/2010/main" xmlns="">
      <p:transition/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组合 10">
            <a:extLst>
              <a:ext uri="{FF2B5EF4-FFF2-40B4-BE49-F238E27FC236}">
                <a16:creationId xmlns:a16="http://schemas.microsoft.com/office/drawing/2014/main" id="{971120AB-8AF6-4F97-A444-0C865899E86D}"/>
              </a:ext>
            </a:extLst>
          </p:cNvPr>
          <p:cNvGrpSpPr/>
          <p:nvPr/>
        </p:nvGrpSpPr>
        <p:grpSpPr>
          <a:xfrm>
            <a:off x="-13565" y="1139467"/>
            <a:ext cx="9157565" cy="440949"/>
            <a:chOff x="-13565" y="1139467"/>
            <a:chExt cx="9157565" cy="440949"/>
          </a:xfrm>
        </p:grpSpPr>
        <p:cxnSp>
          <p:nvCxnSpPr>
            <p:cNvPr id="12" name="Straight Connector 3">
              <a:extLst>
                <a:ext uri="{FF2B5EF4-FFF2-40B4-BE49-F238E27FC236}">
                  <a16:creationId xmlns:a16="http://schemas.microsoft.com/office/drawing/2014/main" id="{4A2FA962-1D24-4292-A589-F40648267F7A}"/>
                </a:ext>
              </a:extLst>
            </p:cNvPr>
            <p:cNvCxnSpPr/>
            <p:nvPr/>
          </p:nvCxnSpPr>
          <p:spPr>
            <a:xfrm>
              <a:off x="-13565" y="1356615"/>
              <a:ext cx="1296144" cy="0"/>
            </a:xfrm>
            <a:prstGeom prst="line">
              <a:avLst/>
            </a:prstGeom>
            <a:ln w="6350">
              <a:solidFill>
                <a:schemeClr val="tx1">
                  <a:lumMod val="65000"/>
                  <a:lumOff val="35000"/>
                </a:schemeClr>
              </a:solidFill>
              <a:prstDash val="dash"/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4">
              <a:extLst>
                <a:ext uri="{FF2B5EF4-FFF2-40B4-BE49-F238E27FC236}">
                  <a16:creationId xmlns:a16="http://schemas.microsoft.com/office/drawing/2014/main" id="{3FC791B1-E13B-4666-B6CA-4ABF4A21AF76}"/>
                </a:ext>
              </a:extLst>
            </p:cNvPr>
            <p:cNvCxnSpPr/>
            <p:nvPr/>
          </p:nvCxnSpPr>
          <p:spPr>
            <a:xfrm>
              <a:off x="1952709" y="1366123"/>
              <a:ext cx="1242138" cy="0"/>
            </a:xfrm>
            <a:prstGeom prst="line">
              <a:avLst/>
            </a:prstGeom>
            <a:ln w="6350">
              <a:solidFill>
                <a:schemeClr val="tx1">
                  <a:lumMod val="65000"/>
                  <a:lumOff val="35000"/>
                </a:schemeClr>
              </a:solidFill>
              <a:prstDash val="dash"/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Freeform: Shape 27">
              <a:extLst>
                <a:ext uri="{FF2B5EF4-FFF2-40B4-BE49-F238E27FC236}">
                  <a16:creationId xmlns:a16="http://schemas.microsoft.com/office/drawing/2014/main" id="{A7CB19E3-3C96-4457-BD48-413C36DD506E}"/>
                </a:ext>
              </a:extLst>
            </p:cNvPr>
            <p:cNvSpPr/>
            <p:nvPr/>
          </p:nvSpPr>
          <p:spPr bwMode="auto">
            <a:xfrm>
              <a:off x="1417606" y="1139467"/>
              <a:ext cx="427240" cy="427240"/>
            </a:xfrm>
            <a:custGeom>
              <a:avLst/>
              <a:gdLst>
                <a:gd name="T0" fmla="*/ 545 w 913"/>
                <a:gd name="T1" fmla="*/ 9 h 913"/>
                <a:gd name="T2" fmla="*/ 367 w 913"/>
                <a:gd name="T3" fmla="*/ 9 h 913"/>
                <a:gd name="T4" fmla="*/ 0 w 913"/>
                <a:gd name="T5" fmla="*/ 456 h 913"/>
                <a:gd name="T6" fmla="*/ 367 w 913"/>
                <a:gd name="T7" fmla="*/ 904 h 913"/>
                <a:gd name="T8" fmla="*/ 545 w 913"/>
                <a:gd name="T9" fmla="*/ 904 h 913"/>
                <a:gd name="T10" fmla="*/ 913 w 913"/>
                <a:gd name="T11" fmla="*/ 456 h 913"/>
                <a:gd name="T12" fmla="*/ 339 w 913"/>
                <a:gd name="T13" fmla="*/ 108 h 913"/>
                <a:gd name="T14" fmla="*/ 171 w 913"/>
                <a:gd name="T15" fmla="*/ 225 h 913"/>
                <a:gd name="T16" fmla="*/ 118 w 913"/>
                <a:gd name="T17" fmla="*/ 314 h 913"/>
                <a:gd name="T18" fmla="*/ 181 w 913"/>
                <a:gd name="T19" fmla="*/ 403 h 913"/>
                <a:gd name="T20" fmla="*/ 118 w 913"/>
                <a:gd name="T21" fmla="*/ 314 h 913"/>
                <a:gd name="T22" fmla="*/ 91 w 913"/>
                <a:gd name="T23" fmla="*/ 492 h 913"/>
                <a:gd name="T24" fmla="*/ 196 w 913"/>
                <a:gd name="T25" fmla="*/ 581 h 913"/>
                <a:gd name="T26" fmla="*/ 158 w 913"/>
                <a:gd name="T27" fmla="*/ 670 h 913"/>
                <a:gd name="T28" fmla="*/ 339 w 913"/>
                <a:gd name="T29" fmla="*/ 804 h 913"/>
                <a:gd name="T30" fmla="*/ 412 w 913"/>
                <a:gd name="T31" fmla="*/ 748 h 913"/>
                <a:gd name="T32" fmla="*/ 412 w 913"/>
                <a:gd name="T33" fmla="*/ 670 h 913"/>
                <a:gd name="T34" fmla="*/ 412 w 913"/>
                <a:gd name="T35" fmla="*/ 581 h 913"/>
                <a:gd name="T36" fmla="*/ 269 w 913"/>
                <a:gd name="T37" fmla="*/ 492 h 913"/>
                <a:gd name="T38" fmla="*/ 412 w 913"/>
                <a:gd name="T39" fmla="*/ 581 h 913"/>
                <a:gd name="T40" fmla="*/ 271 w 913"/>
                <a:gd name="T41" fmla="*/ 403 h 913"/>
                <a:gd name="T42" fmla="*/ 412 w 913"/>
                <a:gd name="T43" fmla="*/ 314 h 913"/>
                <a:gd name="T44" fmla="*/ 412 w 913"/>
                <a:gd name="T45" fmla="*/ 225 h 913"/>
                <a:gd name="T46" fmla="*/ 412 w 913"/>
                <a:gd name="T47" fmla="*/ 165 h 913"/>
                <a:gd name="T48" fmla="*/ 795 w 913"/>
                <a:gd name="T49" fmla="*/ 314 h 913"/>
                <a:gd name="T50" fmla="*/ 732 w 913"/>
                <a:gd name="T51" fmla="*/ 403 h 913"/>
                <a:gd name="T52" fmla="*/ 795 w 913"/>
                <a:gd name="T53" fmla="*/ 314 h 913"/>
                <a:gd name="T54" fmla="*/ 672 w 913"/>
                <a:gd name="T55" fmla="*/ 225 h 913"/>
                <a:gd name="T56" fmla="*/ 742 w 913"/>
                <a:gd name="T57" fmla="*/ 225 h 913"/>
                <a:gd name="T58" fmla="*/ 564 w 913"/>
                <a:gd name="T59" fmla="*/ 225 h 913"/>
                <a:gd name="T60" fmla="*/ 501 w 913"/>
                <a:gd name="T61" fmla="*/ 165 h 913"/>
                <a:gd name="T62" fmla="*/ 617 w 913"/>
                <a:gd name="T63" fmla="*/ 314 h 913"/>
                <a:gd name="T64" fmla="*/ 501 w 913"/>
                <a:gd name="T65" fmla="*/ 403 h 913"/>
                <a:gd name="T66" fmla="*/ 501 w 913"/>
                <a:gd name="T67" fmla="*/ 492 h 913"/>
                <a:gd name="T68" fmla="*/ 624 w 913"/>
                <a:gd name="T69" fmla="*/ 581 h 913"/>
                <a:gd name="T70" fmla="*/ 501 w 913"/>
                <a:gd name="T71" fmla="*/ 492 h 913"/>
                <a:gd name="T72" fmla="*/ 501 w 913"/>
                <a:gd name="T73" fmla="*/ 670 h 913"/>
                <a:gd name="T74" fmla="*/ 501 w 913"/>
                <a:gd name="T75" fmla="*/ 748 h 913"/>
                <a:gd name="T76" fmla="*/ 682 w 913"/>
                <a:gd name="T77" fmla="*/ 670 h 913"/>
                <a:gd name="T78" fmla="*/ 573 w 913"/>
                <a:gd name="T79" fmla="*/ 804 h 913"/>
                <a:gd name="T80" fmla="*/ 733 w 913"/>
                <a:gd name="T81" fmla="*/ 492 h 913"/>
                <a:gd name="T82" fmla="*/ 802 w 913"/>
                <a:gd name="T83" fmla="*/ 581 h 9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913" h="913">
                  <a:moveTo>
                    <a:pt x="751" y="108"/>
                  </a:moveTo>
                  <a:cubicBezTo>
                    <a:pt x="693" y="59"/>
                    <a:pt x="623" y="24"/>
                    <a:pt x="545" y="9"/>
                  </a:cubicBezTo>
                  <a:cubicBezTo>
                    <a:pt x="517" y="3"/>
                    <a:pt x="487" y="0"/>
                    <a:pt x="456" y="0"/>
                  </a:cubicBezTo>
                  <a:cubicBezTo>
                    <a:pt x="426" y="0"/>
                    <a:pt x="396" y="3"/>
                    <a:pt x="367" y="9"/>
                  </a:cubicBezTo>
                  <a:cubicBezTo>
                    <a:pt x="290" y="24"/>
                    <a:pt x="219" y="59"/>
                    <a:pt x="161" y="108"/>
                  </a:cubicBezTo>
                  <a:cubicBezTo>
                    <a:pt x="63" y="192"/>
                    <a:pt x="0" y="317"/>
                    <a:pt x="0" y="456"/>
                  </a:cubicBezTo>
                  <a:cubicBezTo>
                    <a:pt x="0" y="596"/>
                    <a:pt x="63" y="721"/>
                    <a:pt x="161" y="804"/>
                  </a:cubicBezTo>
                  <a:cubicBezTo>
                    <a:pt x="219" y="854"/>
                    <a:pt x="290" y="889"/>
                    <a:pt x="367" y="904"/>
                  </a:cubicBezTo>
                  <a:cubicBezTo>
                    <a:pt x="396" y="910"/>
                    <a:pt x="426" y="913"/>
                    <a:pt x="456" y="913"/>
                  </a:cubicBezTo>
                  <a:cubicBezTo>
                    <a:pt x="487" y="913"/>
                    <a:pt x="517" y="910"/>
                    <a:pt x="545" y="904"/>
                  </a:cubicBezTo>
                  <a:cubicBezTo>
                    <a:pt x="623" y="889"/>
                    <a:pt x="693" y="854"/>
                    <a:pt x="751" y="804"/>
                  </a:cubicBezTo>
                  <a:cubicBezTo>
                    <a:pt x="850" y="721"/>
                    <a:pt x="913" y="596"/>
                    <a:pt x="913" y="456"/>
                  </a:cubicBezTo>
                  <a:cubicBezTo>
                    <a:pt x="913" y="317"/>
                    <a:pt x="850" y="192"/>
                    <a:pt x="751" y="108"/>
                  </a:cubicBezTo>
                  <a:close/>
                  <a:moveTo>
                    <a:pt x="339" y="108"/>
                  </a:moveTo>
                  <a:cubicBezTo>
                    <a:pt x="301" y="141"/>
                    <a:pt x="267" y="181"/>
                    <a:pt x="241" y="225"/>
                  </a:cubicBezTo>
                  <a:cubicBezTo>
                    <a:pt x="171" y="225"/>
                    <a:pt x="171" y="225"/>
                    <a:pt x="171" y="225"/>
                  </a:cubicBezTo>
                  <a:cubicBezTo>
                    <a:pt x="215" y="172"/>
                    <a:pt x="273" y="131"/>
                    <a:pt x="339" y="108"/>
                  </a:cubicBezTo>
                  <a:close/>
                  <a:moveTo>
                    <a:pt x="118" y="314"/>
                  </a:moveTo>
                  <a:cubicBezTo>
                    <a:pt x="201" y="314"/>
                    <a:pt x="201" y="314"/>
                    <a:pt x="201" y="314"/>
                  </a:cubicBezTo>
                  <a:cubicBezTo>
                    <a:pt x="191" y="343"/>
                    <a:pt x="185" y="372"/>
                    <a:pt x="181" y="403"/>
                  </a:cubicBezTo>
                  <a:cubicBezTo>
                    <a:pt x="93" y="403"/>
                    <a:pt x="93" y="403"/>
                    <a:pt x="93" y="403"/>
                  </a:cubicBezTo>
                  <a:cubicBezTo>
                    <a:pt x="98" y="372"/>
                    <a:pt x="106" y="342"/>
                    <a:pt x="118" y="314"/>
                  </a:cubicBezTo>
                  <a:close/>
                  <a:moveTo>
                    <a:pt x="111" y="581"/>
                  </a:moveTo>
                  <a:cubicBezTo>
                    <a:pt x="101" y="553"/>
                    <a:pt x="94" y="523"/>
                    <a:pt x="91" y="492"/>
                  </a:cubicBezTo>
                  <a:cubicBezTo>
                    <a:pt x="180" y="492"/>
                    <a:pt x="180" y="492"/>
                    <a:pt x="180" y="492"/>
                  </a:cubicBezTo>
                  <a:cubicBezTo>
                    <a:pt x="182" y="523"/>
                    <a:pt x="188" y="553"/>
                    <a:pt x="196" y="581"/>
                  </a:cubicBezTo>
                  <a:lnTo>
                    <a:pt x="111" y="581"/>
                  </a:lnTo>
                  <a:close/>
                  <a:moveTo>
                    <a:pt x="158" y="670"/>
                  </a:moveTo>
                  <a:cubicBezTo>
                    <a:pt x="231" y="670"/>
                    <a:pt x="231" y="670"/>
                    <a:pt x="231" y="670"/>
                  </a:cubicBezTo>
                  <a:cubicBezTo>
                    <a:pt x="259" y="722"/>
                    <a:pt x="295" y="767"/>
                    <a:pt x="339" y="804"/>
                  </a:cubicBezTo>
                  <a:cubicBezTo>
                    <a:pt x="266" y="780"/>
                    <a:pt x="203" y="732"/>
                    <a:pt x="158" y="670"/>
                  </a:cubicBezTo>
                  <a:close/>
                  <a:moveTo>
                    <a:pt x="412" y="748"/>
                  </a:moveTo>
                  <a:cubicBezTo>
                    <a:pt x="383" y="726"/>
                    <a:pt x="357" y="700"/>
                    <a:pt x="336" y="670"/>
                  </a:cubicBezTo>
                  <a:cubicBezTo>
                    <a:pt x="412" y="670"/>
                    <a:pt x="412" y="670"/>
                    <a:pt x="412" y="670"/>
                  </a:cubicBezTo>
                  <a:lnTo>
                    <a:pt x="412" y="748"/>
                  </a:lnTo>
                  <a:close/>
                  <a:moveTo>
                    <a:pt x="412" y="581"/>
                  </a:moveTo>
                  <a:cubicBezTo>
                    <a:pt x="289" y="581"/>
                    <a:pt x="289" y="581"/>
                    <a:pt x="289" y="581"/>
                  </a:cubicBezTo>
                  <a:cubicBezTo>
                    <a:pt x="279" y="553"/>
                    <a:pt x="272" y="523"/>
                    <a:pt x="269" y="492"/>
                  </a:cubicBezTo>
                  <a:cubicBezTo>
                    <a:pt x="412" y="492"/>
                    <a:pt x="412" y="492"/>
                    <a:pt x="412" y="492"/>
                  </a:cubicBezTo>
                  <a:lnTo>
                    <a:pt x="412" y="581"/>
                  </a:lnTo>
                  <a:close/>
                  <a:moveTo>
                    <a:pt x="412" y="403"/>
                  </a:moveTo>
                  <a:cubicBezTo>
                    <a:pt x="271" y="403"/>
                    <a:pt x="271" y="403"/>
                    <a:pt x="271" y="403"/>
                  </a:cubicBezTo>
                  <a:cubicBezTo>
                    <a:pt x="276" y="372"/>
                    <a:pt x="284" y="342"/>
                    <a:pt x="296" y="314"/>
                  </a:cubicBezTo>
                  <a:cubicBezTo>
                    <a:pt x="412" y="314"/>
                    <a:pt x="412" y="314"/>
                    <a:pt x="412" y="314"/>
                  </a:cubicBezTo>
                  <a:lnTo>
                    <a:pt x="412" y="403"/>
                  </a:lnTo>
                  <a:close/>
                  <a:moveTo>
                    <a:pt x="412" y="225"/>
                  </a:moveTo>
                  <a:cubicBezTo>
                    <a:pt x="349" y="225"/>
                    <a:pt x="349" y="225"/>
                    <a:pt x="349" y="225"/>
                  </a:cubicBezTo>
                  <a:cubicBezTo>
                    <a:pt x="368" y="202"/>
                    <a:pt x="389" y="182"/>
                    <a:pt x="412" y="165"/>
                  </a:cubicBezTo>
                  <a:lnTo>
                    <a:pt x="412" y="225"/>
                  </a:lnTo>
                  <a:close/>
                  <a:moveTo>
                    <a:pt x="795" y="314"/>
                  </a:moveTo>
                  <a:cubicBezTo>
                    <a:pt x="807" y="342"/>
                    <a:pt x="815" y="372"/>
                    <a:pt x="820" y="403"/>
                  </a:cubicBezTo>
                  <a:cubicBezTo>
                    <a:pt x="732" y="403"/>
                    <a:pt x="732" y="403"/>
                    <a:pt x="732" y="403"/>
                  </a:cubicBezTo>
                  <a:cubicBezTo>
                    <a:pt x="728" y="372"/>
                    <a:pt x="721" y="343"/>
                    <a:pt x="712" y="314"/>
                  </a:cubicBezTo>
                  <a:lnTo>
                    <a:pt x="795" y="314"/>
                  </a:lnTo>
                  <a:close/>
                  <a:moveTo>
                    <a:pt x="742" y="225"/>
                  </a:moveTo>
                  <a:cubicBezTo>
                    <a:pt x="672" y="225"/>
                    <a:pt x="672" y="225"/>
                    <a:pt x="672" y="225"/>
                  </a:cubicBezTo>
                  <a:cubicBezTo>
                    <a:pt x="645" y="181"/>
                    <a:pt x="612" y="141"/>
                    <a:pt x="573" y="108"/>
                  </a:cubicBezTo>
                  <a:cubicBezTo>
                    <a:pt x="640" y="131"/>
                    <a:pt x="698" y="172"/>
                    <a:pt x="742" y="225"/>
                  </a:cubicBezTo>
                  <a:close/>
                  <a:moveTo>
                    <a:pt x="501" y="165"/>
                  </a:moveTo>
                  <a:cubicBezTo>
                    <a:pt x="524" y="182"/>
                    <a:pt x="545" y="202"/>
                    <a:pt x="564" y="225"/>
                  </a:cubicBezTo>
                  <a:cubicBezTo>
                    <a:pt x="501" y="225"/>
                    <a:pt x="501" y="225"/>
                    <a:pt x="501" y="225"/>
                  </a:cubicBezTo>
                  <a:lnTo>
                    <a:pt x="501" y="165"/>
                  </a:lnTo>
                  <a:close/>
                  <a:moveTo>
                    <a:pt x="501" y="314"/>
                  </a:moveTo>
                  <a:cubicBezTo>
                    <a:pt x="617" y="314"/>
                    <a:pt x="617" y="314"/>
                    <a:pt x="617" y="314"/>
                  </a:cubicBezTo>
                  <a:cubicBezTo>
                    <a:pt x="629" y="342"/>
                    <a:pt x="637" y="372"/>
                    <a:pt x="642" y="403"/>
                  </a:cubicBezTo>
                  <a:cubicBezTo>
                    <a:pt x="501" y="403"/>
                    <a:pt x="501" y="403"/>
                    <a:pt x="501" y="403"/>
                  </a:cubicBezTo>
                  <a:lnTo>
                    <a:pt x="501" y="314"/>
                  </a:lnTo>
                  <a:close/>
                  <a:moveTo>
                    <a:pt x="501" y="492"/>
                  </a:moveTo>
                  <a:cubicBezTo>
                    <a:pt x="644" y="492"/>
                    <a:pt x="644" y="492"/>
                    <a:pt x="644" y="492"/>
                  </a:cubicBezTo>
                  <a:cubicBezTo>
                    <a:pt x="641" y="523"/>
                    <a:pt x="634" y="553"/>
                    <a:pt x="624" y="581"/>
                  </a:cubicBezTo>
                  <a:cubicBezTo>
                    <a:pt x="501" y="581"/>
                    <a:pt x="501" y="581"/>
                    <a:pt x="501" y="581"/>
                  </a:cubicBezTo>
                  <a:lnTo>
                    <a:pt x="501" y="492"/>
                  </a:lnTo>
                  <a:close/>
                  <a:moveTo>
                    <a:pt x="501" y="748"/>
                  </a:moveTo>
                  <a:cubicBezTo>
                    <a:pt x="501" y="670"/>
                    <a:pt x="501" y="670"/>
                    <a:pt x="501" y="670"/>
                  </a:cubicBezTo>
                  <a:cubicBezTo>
                    <a:pt x="577" y="670"/>
                    <a:pt x="577" y="670"/>
                    <a:pt x="577" y="670"/>
                  </a:cubicBezTo>
                  <a:cubicBezTo>
                    <a:pt x="555" y="700"/>
                    <a:pt x="530" y="726"/>
                    <a:pt x="501" y="748"/>
                  </a:cubicBezTo>
                  <a:close/>
                  <a:moveTo>
                    <a:pt x="573" y="804"/>
                  </a:moveTo>
                  <a:cubicBezTo>
                    <a:pt x="617" y="767"/>
                    <a:pt x="654" y="722"/>
                    <a:pt x="682" y="670"/>
                  </a:cubicBezTo>
                  <a:cubicBezTo>
                    <a:pt x="755" y="670"/>
                    <a:pt x="755" y="670"/>
                    <a:pt x="755" y="670"/>
                  </a:cubicBezTo>
                  <a:cubicBezTo>
                    <a:pt x="710" y="732"/>
                    <a:pt x="647" y="780"/>
                    <a:pt x="573" y="804"/>
                  </a:cubicBezTo>
                  <a:close/>
                  <a:moveTo>
                    <a:pt x="717" y="581"/>
                  </a:moveTo>
                  <a:cubicBezTo>
                    <a:pt x="725" y="553"/>
                    <a:pt x="731" y="523"/>
                    <a:pt x="733" y="492"/>
                  </a:cubicBezTo>
                  <a:cubicBezTo>
                    <a:pt x="822" y="492"/>
                    <a:pt x="822" y="492"/>
                    <a:pt x="822" y="492"/>
                  </a:cubicBezTo>
                  <a:cubicBezTo>
                    <a:pt x="819" y="523"/>
                    <a:pt x="812" y="553"/>
                    <a:pt x="802" y="581"/>
                  </a:cubicBezTo>
                  <a:lnTo>
                    <a:pt x="717" y="58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grpSp>
          <p:nvGrpSpPr>
            <p:cNvPr id="15" name="Group 28">
              <a:extLst>
                <a:ext uri="{FF2B5EF4-FFF2-40B4-BE49-F238E27FC236}">
                  <a16:creationId xmlns:a16="http://schemas.microsoft.com/office/drawing/2014/main" id="{E22D9707-552B-4940-A434-44D5E06A4EA9}"/>
                </a:ext>
              </a:extLst>
            </p:cNvPr>
            <p:cNvGrpSpPr/>
            <p:nvPr/>
          </p:nvGrpSpPr>
          <p:grpSpPr>
            <a:xfrm>
              <a:off x="3254519" y="1195587"/>
              <a:ext cx="604111" cy="341074"/>
              <a:chOff x="6475413" y="254001"/>
              <a:chExt cx="762000" cy="430212"/>
            </a:xfrm>
            <a:solidFill>
              <a:schemeClr val="accent2"/>
            </a:solidFill>
          </p:grpSpPr>
          <p:sp>
            <p:nvSpPr>
              <p:cNvPr id="27" name="Freeform: Shape 29">
                <a:extLst>
                  <a:ext uri="{FF2B5EF4-FFF2-40B4-BE49-F238E27FC236}">
                    <a16:creationId xmlns:a16="http://schemas.microsoft.com/office/drawing/2014/main" id="{0FD25651-D776-4AF0-A949-74DB12393F27}"/>
                  </a:ext>
                </a:extLst>
              </p:cNvPr>
              <p:cNvSpPr/>
              <p:nvPr/>
            </p:nvSpPr>
            <p:spPr bwMode="auto">
              <a:xfrm>
                <a:off x="6475413" y="652463"/>
                <a:ext cx="762000" cy="31750"/>
              </a:xfrm>
              <a:custGeom>
                <a:avLst/>
                <a:gdLst>
                  <a:gd name="T0" fmla="*/ 0 w 1140"/>
                  <a:gd name="T1" fmla="*/ 0 h 47"/>
                  <a:gd name="T2" fmla="*/ 197 w 1140"/>
                  <a:gd name="T3" fmla="*/ 47 h 47"/>
                  <a:gd name="T4" fmla="*/ 992 w 1140"/>
                  <a:gd name="T5" fmla="*/ 45 h 47"/>
                  <a:gd name="T6" fmla="*/ 1140 w 1140"/>
                  <a:gd name="T7" fmla="*/ 0 h 47"/>
                  <a:gd name="T8" fmla="*/ 0 w 1140"/>
                  <a:gd name="T9" fmla="*/ 0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40" h="47">
                    <a:moveTo>
                      <a:pt x="0" y="0"/>
                    </a:moveTo>
                    <a:cubicBezTo>
                      <a:pt x="0" y="0"/>
                      <a:pt x="97" y="47"/>
                      <a:pt x="197" y="47"/>
                    </a:cubicBezTo>
                    <a:cubicBezTo>
                      <a:pt x="298" y="47"/>
                      <a:pt x="992" y="45"/>
                      <a:pt x="992" y="45"/>
                    </a:cubicBezTo>
                    <a:cubicBezTo>
                      <a:pt x="992" y="45"/>
                      <a:pt x="1107" y="42"/>
                      <a:pt x="1140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8" name="Freeform: Shape 30">
                <a:extLst>
                  <a:ext uri="{FF2B5EF4-FFF2-40B4-BE49-F238E27FC236}">
                    <a16:creationId xmlns:a16="http://schemas.microsoft.com/office/drawing/2014/main" id="{AD02AB68-8B48-4E93-9142-86309779453E}"/>
                  </a:ext>
                </a:extLst>
              </p:cNvPr>
              <p:cNvSpPr/>
              <p:nvPr/>
            </p:nvSpPr>
            <p:spPr bwMode="auto">
              <a:xfrm>
                <a:off x="6769100" y="352426"/>
                <a:ext cx="168275" cy="158750"/>
              </a:xfrm>
              <a:custGeom>
                <a:avLst/>
                <a:gdLst>
                  <a:gd name="T0" fmla="*/ 106 w 106"/>
                  <a:gd name="T1" fmla="*/ 38 h 100"/>
                  <a:gd name="T2" fmla="*/ 65 w 106"/>
                  <a:gd name="T3" fmla="*/ 38 h 100"/>
                  <a:gd name="T4" fmla="*/ 53 w 106"/>
                  <a:gd name="T5" fmla="*/ 0 h 100"/>
                  <a:gd name="T6" fmla="*/ 40 w 106"/>
                  <a:gd name="T7" fmla="*/ 38 h 100"/>
                  <a:gd name="T8" fmla="*/ 0 w 106"/>
                  <a:gd name="T9" fmla="*/ 38 h 100"/>
                  <a:gd name="T10" fmla="*/ 33 w 106"/>
                  <a:gd name="T11" fmla="*/ 62 h 100"/>
                  <a:gd name="T12" fmla="*/ 20 w 106"/>
                  <a:gd name="T13" fmla="*/ 100 h 100"/>
                  <a:gd name="T14" fmla="*/ 53 w 106"/>
                  <a:gd name="T15" fmla="*/ 76 h 100"/>
                  <a:gd name="T16" fmla="*/ 85 w 106"/>
                  <a:gd name="T17" fmla="*/ 100 h 100"/>
                  <a:gd name="T18" fmla="*/ 73 w 106"/>
                  <a:gd name="T19" fmla="*/ 62 h 100"/>
                  <a:gd name="T20" fmla="*/ 106 w 106"/>
                  <a:gd name="T21" fmla="*/ 38 h 1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05" h="100">
                    <a:moveTo>
                      <a:pt x="106" y="38"/>
                    </a:moveTo>
                    <a:lnTo>
                      <a:pt x="65" y="38"/>
                    </a:lnTo>
                    <a:lnTo>
                      <a:pt x="53" y="0"/>
                    </a:lnTo>
                    <a:lnTo>
                      <a:pt x="40" y="38"/>
                    </a:lnTo>
                    <a:lnTo>
                      <a:pt x="0" y="38"/>
                    </a:lnTo>
                    <a:lnTo>
                      <a:pt x="33" y="62"/>
                    </a:lnTo>
                    <a:lnTo>
                      <a:pt x="20" y="100"/>
                    </a:lnTo>
                    <a:lnTo>
                      <a:pt x="53" y="76"/>
                    </a:lnTo>
                    <a:lnTo>
                      <a:pt x="85" y="100"/>
                    </a:lnTo>
                    <a:lnTo>
                      <a:pt x="73" y="62"/>
                    </a:lnTo>
                    <a:lnTo>
                      <a:pt x="106" y="3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9" name="Freeform: Shape 31">
                <a:extLst>
                  <a:ext uri="{FF2B5EF4-FFF2-40B4-BE49-F238E27FC236}">
                    <a16:creationId xmlns:a16="http://schemas.microsoft.com/office/drawing/2014/main" id="{18B0188F-6AA1-41F1-B39C-49CC5B0722DB}"/>
                  </a:ext>
                </a:extLst>
              </p:cNvPr>
              <p:cNvSpPr/>
              <p:nvPr/>
            </p:nvSpPr>
            <p:spPr bwMode="auto">
              <a:xfrm>
                <a:off x="6724650" y="342901"/>
                <a:ext cx="47625" cy="53975"/>
              </a:xfrm>
              <a:custGeom>
                <a:avLst/>
                <a:gdLst>
                  <a:gd name="T0" fmla="*/ 44 w 71"/>
                  <a:gd name="T1" fmla="*/ 0 h 80"/>
                  <a:gd name="T2" fmla="*/ 0 w 71"/>
                  <a:gd name="T3" fmla="*/ 65 h 80"/>
                  <a:gd name="T4" fmla="*/ 35 w 71"/>
                  <a:gd name="T5" fmla="*/ 80 h 80"/>
                  <a:gd name="T6" fmla="*/ 71 w 71"/>
                  <a:gd name="T7" fmla="*/ 27 h 80"/>
                  <a:gd name="T8" fmla="*/ 44 w 71"/>
                  <a:gd name="T9" fmla="*/ 0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1" h="80">
                    <a:moveTo>
                      <a:pt x="44" y="0"/>
                    </a:moveTo>
                    <a:cubicBezTo>
                      <a:pt x="25" y="19"/>
                      <a:pt x="10" y="41"/>
                      <a:pt x="0" y="65"/>
                    </a:cubicBezTo>
                    <a:cubicBezTo>
                      <a:pt x="35" y="80"/>
                      <a:pt x="35" y="80"/>
                      <a:pt x="35" y="80"/>
                    </a:cubicBezTo>
                    <a:cubicBezTo>
                      <a:pt x="43" y="60"/>
                      <a:pt x="55" y="42"/>
                      <a:pt x="71" y="27"/>
                    </a:cubicBezTo>
                    <a:lnTo>
                      <a:pt x="44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0" name="Freeform: Shape 32">
                <a:extLst>
                  <a:ext uri="{FF2B5EF4-FFF2-40B4-BE49-F238E27FC236}">
                    <a16:creationId xmlns:a16="http://schemas.microsoft.com/office/drawing/2014/main" id="{05F5860E-95F8-42B2-A0B2-CC8E9A7597B5}"/>
                  </a:ext>
                </a:extLst>
              </p:cNvPr>
              <p:cNvSpPr/>
              <p:nvPr/>
            </p:nvSpPr>
            <p:spPr bwMode="auto">
              <a:xfrm>
                <a:off x="6713538" y="438151"/>
                <a:ext cx="34925" cy="52388"/>
              </a:xfrm>
              <a:custGeom>
                <a:avLst/>
                <a:gdLst>
                  <a:gd name="T0" fmla="*/ 38 w 51"/>
                  <a:gd name="T1" fmla="*/ 0 h 78"/>
                  <a:gd name="T2" fmla="*/ 0 w 51"/>
                  <a:gd name="T3" fmla="*/ 1 h 78"/>
                  <a:gd name="T4" fmla="*/ 15 w 51"/>
                  <a:gd name="T5" fmla="*/ 78 h 78"/>
                  <a:gd name="T6" fmla="*/ 51 w 51"/>
                  <a:gd name="T7" fmla="*/ 64 h 78"/>
                  <a:gd name="T8" fmla="*/ 38 w 51"/>
                  <a:gd name="T9" fmla="*/ 1 h 78"/>
                  <a:gd name="T10" fmla="*/ 38 w 51"/>
                  <a:gd name="T11" fmla="*/ 0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1" h="78">
                    <a:moveTo>
                      <a:pt x="38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28"/>
                      <a:pt x="5" y="54"/>
                      <a:pt x="15" y="78"/>
                    </a:cubicBezTo>
                    <a:cubicBezTo>
                      <a:pt x="51" y="64"/>
                      <a:pt x="51" y="64"/>
                      <a:pt x="51" y="64"/>
                    </a:cubicBezTo>
                    <a:cubicBezTo>
                      <a:pt x="42" y="44"/>
                      <a:pt x="38" y="23"/>
                      <a:pt x="38" y="1"/>
                    </a:cubicBezTo>
                    <a:lnTo>
                      <a:pt x="38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1" name="Freeform: Shape 33">
                <a:extLst>
                  <a:ext uri="{FF2B5EF4-FFF2-40B4-BE49-F238E27FC236}">
                    <a16:creationId xmlns:a16="http://schemas.microsoft.com/office/drawing/2014/main" id="{5C856EC7-C072-4223-8DBD-E46E1CFAEEE0}"/>
                  </a:ext>
                </a:extLst>
              </p:cNvPr>
              <p:cNvSpPr/>
              <p:nvPr/>
            </p:nvSpPr>
            <p:spPr bwMode="auto">
              <a:xfrm>
                <a:off x="6753225" y="515938"/>
                <a:ext cx="53975" cy="49213"/>
              </a:xfrm>
              <a:custGeom>
                <a:avLst/>
                <a:gdLst>
                  <a:gd name="T0" fmla="*/ 0 w 81"/>
                  <a:gd name="T1" fmla="*/ 27 h 72"/>
                  <a:gd name="T2" fmla="*/ 66 w 81"/>
                  <a:gd name="T3" fmla="*/ 72 h 72"/>
                  <a:gd name="T4" fmla="*/ 81 w 81"/>
                  <a:gd name="T5" fmla="*/ 36 h 72"/>
                  <a:gd name="T6" fmla="*/ 27 w 81"/>
                  <a:gd name="T7" fmla="*/ 0 h 72"/>
                  <a:gd name="T8" fmla="*/ 0 w 81"/>
                  <a:gd name="T9" fmla="*/ 27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1" h="72">
                    <a:moveTo>
                      <a:pt x="0" y="27"/>
                    </a:moveTo>
                    <a:cubicBezTo>
                      <a:pt x="19" y="46"/>
                      <a:pt x="42" y="61"/>
                      <a:pt x="66" y="72"/>
                    </a:cubicBezTo>
                    <a:cubicBezTo>
                      <a:pt x="81" y="36"/>
                      <a:pt x="81" y="36"/>
                      <a:pt x="81" y="36"/>
                    </a:cubicBezTo>
                    <a:cubicBezTo>
                      <a:pt x="61" y="28"/>
                      <a:pt x="43" y="16"/>
                      <a:pt x="27" y="0"/>
                    </a:cubicBezTo>
                    <a:lnTo>
                      <a:pt x="0" y="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2" name="Freeform: Shape 34">
                <a:extLst>
                  <a:ext uri="{FF2B5EF4-FFF2-40B4-BE49-F238E27FC236}">
                    <a16:creationId xmlns:a16="http://schemas.microsoft.com/office/drawing/2014/main" id="{F318A8C7-E7FC-4D03-87FF-E46342F0A0E7}"/>
                  </a:ext>
                </a:extLst>
              </p:cNvPr>
              <p:cNvSpPr/>
              <p:nvPr/>
            </p:nvSpPr>
            <p:spPr bwMode="auto">
              <a:xfrm>
                <a:off x="6797675" y="303213"/>
                <a:ext cx="52388" cy="33338"/>
              </a:xfrm>
              <a:custGeom>
                <a:avLst/>
                <a:gdLst>
                  <a:gd name="T0" fmla="*/ 78 w 78"/>
                  <a:gd name="T1" fmla="*/ 38 h 51"/>
                  <a:gd name="T2" fmla="*/ 78 w 78"/>
                  <a:gd name="T3" fmla="*/ 38 h 51"/>
                  <a:gd name="T4" fmla="*/ 78 w 78"/>
                  <a:gd name="T5" fmla="*/ 0 h 51"/>
                  <a:gd name="T6" fmla="*/ 0 w 78"/>
                  <a:gd name="T7" fmla="*/ 16 h 51"/>
                  <a:gd name="T8" fmla="*/ 15 w 78"/>
                  <a:gd name="T9" fmla="*/ 51 h 51"/>
                  <a:gd name="T10" fmla="*/ 78 w 78"/>
                  <a:gd name="T11" fmla="*/ 3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8" h="51">
                    <a:moveTo>
                      <a:pt x="78" y="38"/>
                    </a:moveTo>
                    <a:cubicBezTo>
                      <a:pt x="78" y="38"/>
                      <a:pt x="78" y="38"/>
                      <a:pt x="78" y="38"/>
                    </a:cubicBezTo>
                    <a:cubicBezTo>
                      <a:pt x="78" y="0"/>
                      <a:pt x="78" y="0"/>
                      <a:pt x="78" y="0"/>
                    </a:cubicBezTo>
                    <a:cubicBezTo>
                      <a:pt x="51" y="0"/>
                      <a:pt x="25" y="5"/>
                      <a:pt x="0" y="16"/>
                    </a:cubicBezTo>
                    <a:cubicBezTo>
                      <a:pt x="15" y="51"/>
                      <a:pt x="15" y="51"/>
                      <a:pt x="15" y="51"/>
                    </a:cubicBezTo>
                    <a:cubicBezTo>
                      <a:pt x="35" y="42"/>
                      <a:pt x="56" y="38"/>
                      <a:pt x="78" y="3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3" name="Freeform: Shape 35">
                <a:extLst>
                  <a:ext uri="{FF2B5EF4-FFF2-40B4-BE49-F238E27FC236}">
                    <a16:creationId xmlns:a16="http://schemas.microsoft.com/office/drawing/2014/main" id="{E64FEBFE-5E01-4FC4-87C3-85AC8BCB1F6A}"/>
                  </a:ext>
                </a:extLst>
              </p:cNvPr>
              <p:cNvSpPr/>
              <p:nvPr/>
            </p:nvSpPr>
            <p:spPr bwMode="auto">
              <a:xfrm>
                <a:off x="6953250" y="387351"/>
                <a:ext cx="33338" cy="50800"/>
              </a:xfrm>
              <a:custGeom>
                <a:avLst/>
                <a:gdLst>
                  <a:gd name="T0" fmla="*/ 0 w 50"/>
                  <a:gd name="T1" fmla="*/ 14 h 78"/>
                  <a:gd name="T2" fmla="*/ 12 w 50"/>
                  <a:gd name="T3" fmla="*/ 78 h 78"/>
                  <a:gd name="T4" fmla="*/ 12 w 50"/>
                  <a:gd name="T5" fmla="*/ 78 h 78"/>
                  <a:gd name="T6" fmla="*/ 50 w 50"/>
                  <a:gd name="T7" fmla="*/ 78 h 78"/>
                  <a:gd name="T8" fmla="*/ 35 w 50"/>
                  <a:gd name="T9" fmla="*/ 0 h 78"/>
                  <a:gd name="T10" fmla="*/ 0 w 50"/>
                  <a:gd name="T11" fmla="*/ 14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0" h="78">
                    <a:moveTo>
                      <a:pt x="0" y="14"/>
                    </a:moveTo>
                    <a:cubicBezTo>
                      <a:pt x="8" y="34"/>
                      <a:pt x="12" y="56"/>
                      <a:pt x="12" y="78"/>
                    </a:cubicBezTo>
                    <a:cubicBezTo>
                      <a:pt x="12" y="78"/>
                      <a:pt x="12" y="78"/>
                      <a:pt x="12" y="78"/>
                    </a:cubicBezTo>
                    <a:cubicBezTo>
                      <a:pt x="50" y="78"/>
                      <a:pt x="50" y="78"/>
                      <a:pt x="50" y="78"/>
                    </a:cubicBezTo>
                    <a:cubicBezTo>
                      <a:pt x="50" y="51"/>
                      <a:pt x="45" y="25"/>
                      <a:pt x="35" y="0"/>
                    </a:cubicBezTo>
                    <a:lnTo>
                      <a:pt x="0" y="1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4" name="Freeform: Shape 36">
                <a:extLst>
                  <a:ext uri="{FF2B5EF4-FFF2-40B4-BE49-F238E27FC236}">
                    <a16:creationId xmlns:a16="http://schemas.microsoft.com/office/drawing/2014/main" id="{1005812E-3C84-4C21-B852-023CAA1ED56A}"/>
                  </a:ext>
                </a:extLst>
              </p:cNvPr>
              <p:cNvSpPr/>
              <p:nvPr/>
            </p:nvSpPr>
            <p:spPr bwMode="auto">
              <a:xfrm>
                <a:off x="6892925" y="312738"/>
                <a:ext cx="53975" cy="47625"/>
              </a:xfrm>
              <a:custGeom>
                <a:avLst/>
                <a:gdLst>
                  <a:gd name="T0" fmla="*/ 81 w 81"/>
                  <a:gd name="T1" fmla="*/ 44 h 71"/>
                  <a:gd name="T2" fmla="*/ 15 w 81"/>
                  <a:gd name="T3" fmla="*/ 0 h 71"/>
                  <a:gd name="T4" fmla="*/ 0 w 81"/>
                  <a:gd name="T5" fmla="*/ 35 h 71"/>
                  <a:gd name="T6" fmla="*/ 54 w 81"/>
                  <a:gd name="T7" fmla="*/ 71 h 71"/>
                  <a:gd name="T8" fmla="*/ 81 w 81"/>
                  <a:gd name="T9" fmla="*/ 44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1" h="71">
                    <a:moveTo>
                      <a:pt x="81" y="44"/>
                    </a:moveTo>
                    <a:cubicBezTo>
                      <a:pt x="62" y="25"/>
                      <a:pt x="39" y="10"/>
                      <a:pt x="15" y="0"/>
                    </a:cubicBezTo>
                    <a:cubicBezTo>
                      <a:pt x="0" y="35"/>
                      <a:pt x="0" y="35"/>
                      <a:pt x="0" y="35"/>
                    </a:cubicBezTo>
                    <a:cubicBezTo>
                      <a:pt x="20" y="43"/>
                      <a:pt x="38" y="55"/>
                      <a:pt x="54" y="71"/>
                    </a:cubicBezTo>
                    <a:lnTo>
                      <a:pt x="81" y="4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5" name="Freeform: Shape 37">
                <a:extLst>
                  <a:ext uri="{FF2B5EF4-FFF2-40B4-BE49-F238E27FC236}">
                    <a16:creationId xmlns:a16="http://schemas.microsoft.com/office/drawing/2014/main" id="{21760A05-0B15-4AA7-8FA5-A2C4CBE5F504}"/>
                  </a:ext>
                </a:extLst>
              </p:cNvPr>
              <p:cNvSpPr/>
              <p:nvPr/>
            </p:nvSpPr>
            <p:spPr bwMode="auto">
              <a:xfrm>
                <a:off x="6850063" y="541338"/>
                <a:ext cx="52388" cy="33338"/>
              </a:xfrm>
              <a:custGeom>
                <a:avLst/>
                <a:gdLst>
                  <a:gd name="T0" fmla="*/ 1 w 78"/>
                  <a:gd name="T1" fmla="*/ 12 h 50"/>
                  <a:gd name="T2" fmla="*/ 0 w 78"/>
                  <a:gd name="T3" fmla="*/ 12 h 50"/>
                  <a:gd name="T4" fmla="*/ 1 w 78"/>
                  <a:gd name="T5" fmla="*/ 50 h 50"/>
                  <a:gd name="T6" fmla="*/ 78 w 78"/>
                  <a:gd name="T7" fmla="*/ 35 h 50"/>
                  <a:gd name="T8" fmla="*/ 64 w 78"/>
                  <a:gd name="T9" fmla="*/ 0 h 50"/>
                  <a:gd name="T10" fmla="*/ 1 w 78"/>
                  <a:gd name="T11" fmla="*/ 12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8" h="50">
                    <a:moveTo>
                      <a:pt x="1" y="12"/>
                    </a:moveTo>
                    <a:cubicBezTo>
                      <a:pt x="0" y="12"/>
                      <a:pt x="0" y="12"/>
                      <a:pt x="0" y="12"/>
                    </a:cubicBezTo>
                    <a:cubicBezTo>
                      <a:pt x="1" y="50"/>
                      <a:pt x="1" y="50"/>
                      <a:pt x="1" y="50"/>
                    </a:cubicBezTo>
                    <a:cubicBezTo>
                      <a:pt x="27" y="50"/>
                      <a:pt x="53" y="45"/>
                      <a:pt x="78" y="35"/>
                    </a:cubicBezTo>
                    <a:cubicBezTo>
                      <a:pt x="64" y="0"/>
                      <a:pt x="64" y="0"/>
                      <a:pt x="64" y="0"/>
                    </a:cubicBezTo>
                    <a:cubicBezTo>
                      <a:pt x="44" y="8"/>
                      <a:pt x="22" y="12"/>
                      <a:pt x="1" y="1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6" name="Freeform: Shape 38">
                <a:extLst>
                  <a:ext uri="{FF2B5EF4-FFF2-40B4-BE49-F238E27FC236}">
                    <a16:creationId xmlns:a16="http://schemas.microsoft.com/office/drawing/2014/main" id="{220FC6FE-B538-40F7-9192-2CC2357F7ED4}"/>
                  </a:ext>
                </a:extLst>
              </p:cNvPr>
              <p:cNvSpPr/>
              <p:nvPr/>
            </p:nvSpPr>
            <p:spPr bwMode="auto">
              <a:xfrm>
                <a:off x="6927850" y="481013"/>
                <a:ext cx="47625" cy="53975"/>
              </a:xfrm>
              <a:custGeom>
                <a:avLst/>
                <a:gdLst>
                  <a:gd name="T0" fmla="*/ 0 w 71"/>
                  <a:gd name="T1" fmla="*/ 53 h 80"/>
                  <a:gd name="T2" fmla="*/ 27 w 71"/>
                  <a:gd name="T3" fmla="*/ 80 h 80"/>
                  <a:gd name="T4" fmla="*/ 71 w 71"/>
                  <a:gd name="T5" fmla="*/ 14 h 80"/>
                  <a:gd name="T6" fmla="*/ 36 w 71"/>
                  <a:gd name="T7" fmla="*/ 0 h 80"/>
                  <a:gd name="T8" fmla="*/ 0 w 71"/>
                  <a:gd name="T9" fmla="*/ 53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1" h="80">
                    <a:moveTo>
                      <a:pt x="0" y="53"/>
                    </a:moveTo>
                    <a:cubicBezTo>
                      <a:pt x="27" y="80"/>
                      <a:pt x="27" y="80"/>
                      <a:pt x="27" y="80"/>
                    </a:cubicBezTo>
                    <a:cubicBezTo>
                      <a:pt x="46" y="61"/>
                      <a:pt x="61" y="39"/>
                      <a:pt x="71" y="14"/>
                    </a:cubicBezTo>
                    <a:cubicBezTo>
                      <a:pt x="36" y="0"/>
                      <a:pt x="36" y="0"/>
                      <a:pt x="36" y="0"/>
                    </a:cubicBezTo>
                    <a:cubicBezTo>
                      <a:pt x="28" y="20"/>
                      <a:pt x="16" y="38"/>
                      <a:pt x="0" y="5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7" name="Freeform: Shape 39">
                <a:extLst>
                  <a:ext uri="{FF2B5EF4-FFF2-40B4-BE49-F238E27FC236}">
                    <a16:creationId xmlns:a16="http://schemas.microsoft.com/office/drawing/2014/main" id="{71796393-0C04-4894-B414-DE4A17A55360}"/>
                  </a:ext>
                </a:extLst>
              </p:cNvPr>
              <p:cNvSpPr/>
              <p:nvPr/>
            </p:nvSpPr>
            <p:spPr bwMode="auto">
              <a:xfrm>
                <a:off x="6580188" y="254001"/>
                <a:ext cx="552450" cy="369888"/>
              </a:xfrm>
              <a:custGeom>
                <a:avLst/>
                <a:gdLst>
                  <a:gd name="T0" fmla="*/ 35 w 827"/>
                  <a:gd name="T1" fmla="*/ 554 h 554"/>
                  <a:gd name="T2" fmla="*/ 793 w 827"/>
                  <a:gd name="T3" fmla="*/ 554 h 554"/>
                  <a:gd name="T4" fmla="*/ 827 w 827"/>
                  <a:gd name="T5" fmla="*/ 519 h 554"/>
                  <a:gd name="T6" fmla="*/ 827 w 827"/>
                  <a:gd name="T7" fmla="*/ 34 h 554"/>
                  <a:gd name="T8" fmla="*/ 793 w 827"/>
                  <a:gd name="T9" fmla="*/ 0 h 554"/>
                  <a:gd name="T10" fmla="*/ 35 w 827"/>
                  <a:gd name="T11" fmla="*/ 0 h 554"/>
                  <a:gd name="T12" fmla="*/ 0 w 827"/>
                  <a:gd name="T13" fmla="*/ 34 h 554"/>
                  <a:gd name="T14" fmla="*/ 0 w 827"/>
                  <a:gd name="T15" fmla="*/ 519 h 554"/>
                  <a:gd name="T16" fmla="*/ 35 w 827"/>
                  <a:gd name="T17" fmla="*/ 554 h 554"/>
                  <a:gd name="T18" fmla="*/ 42 w 827"/>
                  <a:gd name="T19" fmla="*/ 41 h 554"/>
                  <a:gd name="T20" fmla="*/ 782 w 827"/>
                  <a:gd name="T21" fmla="*/ 41 h 554"/>
                  <a:gd name="T22" fmla="*/ 782 w 827"/>
                  <a:gd name="T23" fmla="*/ 505 h 554"/>
                  <a:gd name="T24" fmla="*/ 42 w 827"/>
                  <a:gd name="T25" fmla="*/ 505 h 554"/>
                  <a:gd name="T26" fmla="*/ 42 w 827"/>
                  <a:gd name="T27" fmla="*/ 41 h 5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826" h="554">
                    <a:moveTo>
                      <a:pt x="35" y="554"/>
                    </a:moveTo>
                    <a:cubicBezTo>
                      <a:pt x="793" y="554"/>
                      <a:pt x="793" y="554"/>
                      <a:pt x="793" y="554"/>
                    </a:cubicBezTo>
                    <a:cubicBezTo>
                      <a:pt x="811" y="554"/>
                      <a:pt x="827" y="538"/>
                      <a:pt x="827" y="519"/>
                    </a:cubicBezTo>
                    <a:cubicBezTo>
                      <a:pt x="827" y="34"/>
                      <a:pt x="827" y="34"/>
                      <a:pt x="827" y="34"/>
                    </a:cubicBezTo>
                    <a:cubicBezTo>
                      <a:pt x="827" y="15"/>
                      <a:pt x="811" y="0"/>
                      <a:pt x="793" y="0"/>
                    </a:cubicBezTo>
                    <a:cubicBezTo>
                      <a:pt x="35" y="0"/>
                      <a:pt x="35" y="0"/>
                      <a:pt x="35" y="0"/>
                    </a:cubicBezTo>
                    <a:cubicBezTo>
                      <a:pt x="16" y="0"/>
                      <a:pt x="0" y="15"/>
                      <a:pt x="0" y="34"/>
                    </a:cubicBezTo>
                    <a:cubicBezTo>
                      <a:pt x="0" y="519"/>
                      <a:pt x="0" y="519"/>
                      <a:pt x="0" y="519"/>
                    </a:cubicBezTo>
                    <a:cubicBezTo>
                      <a:pt x="0" y="538"/>
                      <a:pt x="16" y="554"/>
                      <a:pt x="35" y="554"/>
                    </a:cubicBezTo>
                    <a:close/>
                    <a:moveTo>
                      <a:pt x="42" y="41"/>
                    </a:moveTo>
                    <a:cubicBezTo>
                      <a:pt x="782" y="41"/>
                      <a:pt x="782" y="41"/>
                      <a:pt x="782" y="41"/>
                    </a:cubicBezTo>
                    <a:cubicBezTo>
                      <a:pt x="782" y="505"/>
                      <a:pt x="782" y="505"/>
                      <a:pt x="782" y="505"/>
                    </a:cubicBezTo>
                    <a:cubicBezTo>
                      <a:pt x="42" y="505"/>
                      <a:pt x="42" y="505"/>
                      <a:pt x="42" y="505"/>
                    </a:cubicBezTo>
                    <a:lnTo>
                      <a:pt x="42" y="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</p:grpSp>
        <p:grpSp>
          <p:nvGrpSpPr>
            <p:cNvPr id="16" name="Group 40">
              <a:extLst>
                <a:ext uri="{FF2B5EF4-FFF2-40B4-BE49-F238E27FC236}">
                  <a16:creationId xmlns:a16="http://schemas.microsoft.com/office/drawing/2014/main" id="{E0A53AB8-70D4-4B6E-B051-11DC59CDF641}"/>
                </a:ext>
              </a:extLst>
            </p:cNvPr>
            <p:cNvGrpSpPr/>
            <p:nvPr/>
          </p:nvGrpSpPr>
          <p:grpSpPr>
            <a:xfrm>
              <a:off x="7304540" y="1162103"/>
              <a:ext cx="418308" cy="418308"/>
              <a:chOff x="1981200" y="163513"/>
              <a:chExt cx="609600" cy="609600"/>
            </a:xfrm>
            <a:solidFill>
              <a:schemeClr val="accent4"/>
            </a:solidFill>
          </p:grpSpPr>
          <p:sp>
            <p:nvSpPr>
              <p:cNvPr id="24" name="Freeform: Shape 41">
                <a:extLst>
                  <a:ext uri="{FF2B5EF4-FFF2-40B4-BE49-F238E27FC236}">
                    <a16:creationId xmlns:a16="http://schemas.microsoft.com/office/drawing/2014/main" id="{9A0D272F-EF26-4357-81B7-2F1E975894D7}"/>
                  </a:ext>
                </a:extLst>
              </p:cNvPr>
              <p:cNvSpPr/>
              <p:nvPr/>
            </p:nvSpPr>
            <p:spPr bwMode="auto">
              <a:xfrm>
                <a:off x="1981200" y="163513"/>
                <a:ext cx="609600" cy="609600"/>
              </a:xfrm>
              <a:custGeom>
                <a:avLst/>
                <a:gdLst>
                  <a:gd name="T0" fmla="*/ 456 w 912"/>
                  <a:gd name="T1" fmla="*/ 912 h 912"/>
                  <a:gd name="T2" fmla="*/ 0 w 912"/>
                  <a:gd name="T3" fmla="*/ 456 h 912"/>
                  <a:gd name="T4" fmla="*/ 456 w 912"/>
                  <a:gd name="T5" fmla="*/ 0 h 912"/>
                  <a:gd name="T6" fmla="*/ 912 w 912"/>
                  <a:gd name="T7" fmla="*/ 456 h 912"/>
                  <a:gd name="T8" fmla="*/ 456 w 912"/>
                  <a:gd name="T9" fmla="*/ 912 h 912"/>
                  <a:gd name="T10" fmla="*/ 456 w 912"/>
                  <a:gd name="T11" fmla="*/ 114 h 912"/>
                  <a:gd name="T12" fmla="*/ 114 w 912"/>
                  <a:gd name="T13" fmla="*/ 456 h 912"/>
                  <a:gd name="T14" fmla="*/ 456 w 912"/>
                  <a:gd name="T15" fmla="*/ 798 h 912"/>
                  <a:gd name="T16" fmla="*/ 798 w 912"/>
                  <a:gd name="T17" fmla="*/ 456 h 912"/>
                  <a:gd name="T18" fmla="*/ 456 w 912"/>
                  <a:gd name="T19" fmla="*/ 114 h 9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912" h="912">
                    <a:moveTo>
                      <a:pt x="456" y="912"/>
                    </a:moveTo>
                    <a:cubicBezTo>
                      <a:pt x="204" y="912"/>
                      <a:pt x="0" y="708"/>
                      <a:pt x="0" y="456"/>
                    </a:cubicBezTo>
                    <a:cubicBezTo>
                      <a:pt x="0" y="205"/>
                      <a:pt x="204" y="0"/>
                      <a:pt x="456" y="0"/>
                    </a:cubicBezTo>
                    <a:cubicBezTo>
                      <a:pt x="707" y="0"/>
                      <a:pt x="912" y="205"/>
                      <a:pt x="912" y="456"/>
                    </a:cubicBezTo>
                    <a:cubicBezTo>
                      <a:pt x="912" y="708"/>
                      <a:pt x="707" y="912"/>
                      <a:pt x="456" y="912"/>
                    </a:cubicBezTo>
                    <a:close/>
                    <a:moveTo>
                      <a:pt x="456" y="114"/>
                    </a:moveTo>
                    <a:cubicBezTo>
                      <a:pt x="267" y="114"/>
                      <a:pt x="114" y="267"/>
                      <a:pt x="114" y="456"/>
                    </a:cubicBezTo>
                    <a:cubicBezTo>
                      <a:pt x="114" y="645"/>
                      <a:pt x="267" y="798"/>
                      <a:pt x="456" y="798"/>
                    </a:cubicBezTo>
                    <a:cubicBezTo>
                      <a:pt x="644" y="798"/>
                      <a:pt x="798" y="645"/>
                      <a:pt x="798" y="456"/>
                    </a:cubicBezTo>
                    <a:cubicBezTo>
                      <a:pt x="798" y="267"/>
                      <a:pt x="644" y="114"/>
                      <a:pt x="456" y="11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5" name="Freeform: Shape 42">
                <a:extLst>
                  <a:ext uri="{FF2B5EF4-FFF2-40B4-BE49-F238E27FC236}">
                    <a16:creationId xmlns:a16="http://schemas.microsoft.com/office/drawing/2014/main" id="{5546FEA5-A8BC-4E47-875D-25704CF8088E}"/>
                  </a:ext>
                </a:extLst>
              </p:cNvPr>
              <p:cNvSpPr/>
              <p:nvPr/>
            </p:nvSpPr>
            <p:spPr bwMode="auto">
              <a:xfrm>
                <a:off x="2178050" y="328613"/>
                <a:ext cx="261938" cy="209550"/>
              </a:xfrm>
              <a:custGeom>
                <a:avLst/>
                <a:gdLst>
                  <a:gd name="T0" fmla="*/ 199 w 394"/>
                  <a:gd name="T1" fmla="*/ 112 h 313"/>
                  <a:gd name="T2" fmla="*/ 162 w 394"/>
                  <a:gd name="T3" fmla="*/ 105 h 313"/>
                  <a:gd name="T4" fmla="*/ 136 w 394"/>
                  <a:gd name="T5" fmla="*/ 108 h 313"/>
                  <a:gd name="T6" fmla="*/ 0 w 394"/>
                  <a:gd name="T7" fmla="*/ 42 h 313"/>
                  <a:gd name="T8" fmla="*/ 60 w 394"/>
                  <a:gd name="T9" fmla="*/ 187 h 313"/>
                  <a:gd name="T10" fmla="*/ 57 w 394"/>
                  <a:gd name="T11" fmla="*/ 209 h 313"/>
                  <a:gd name="T12" fmla="*/ 162 w 394"/>
                  <a:gd name="T13" fmla="*/ 313 h 313"/>
                  <a:gd name="T14" fmla="*/ 266 w 394"/>
                  <a:gd name="T15" fmla="*/ 209 h 313"/>
                  <a:gd name="T16" fmla="*/ 266 w 394"/>
                  <a:gd name="T17" fmla="*/ 203 h 313"/>
                  <a:gd name="T18" fmla="*/ 394 w 394"/>
                  <a:gd name="T19" fmla="*/ 0 h 313"/>
                  <a:gd name="T20" fmla="*/ 199 w 394"/>
                  <a:gd name="T21" fmla="*/ 112 h 313"/>
                  <a:gd name="T22" fmla="*/ 162 w 394"/>
                  <a:gd name="T23" fmla="*/ 248 h 313"/>
                  <a:gd name="T24" fmla="*/ 123 w 394"/>
                  <a:gd name="T25" fmla="*/ 209 h 313"/>
                  <a:gd name="T26" fmla="*/ 162 w 394"/>
                  <a:gd name="T27" fmla="*/ 170 h 313"/>
                  <a:gd name="T28" fmla="*/ 200 w 394"/>
                  <a:gd name="T29" fmla="*/ 209 h 313"/>
                  <a:gd name="T30" fmla="*/ 162 w 394"/>
                  <a:gd name="T31" fmla="*/ 248 h 3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394" h="313">
                    <a:moveTo>
                      <a:pt x="199" y="112"/>
                    </a:moveTo>
                    <a:cubicBezTo>
                      <a:pt x="188" y="107"/>
                      <a:pt x="175" y="105"/>
                      <a:pt x="162" y="105"/>
                    </a:cubicBezTo>
                    <a:cubicBezTo>
                      <a:pt x="153" y="105"/>
                      <a:pt x="145" y="106"/>
                      <a:pt x="136" y="108"/>
                    </a:cubicBezTo>
                    <a:cubicBezTo>
                      <a:pt x="0" y="42"/>
                      <a:pt x="0" y="42"/>
                      <a:pt x="0" y="42"/>
                    </a:cubicBezTo>
                    <a:cubicBezTo>
                      <a:pt x="60" y="187"/>
                      <a:pt x="60" y="187"/>
                      <a:pt x="60" y="187"/>
                    </a:cubicBezTo>
                    <a:cubicBezTo>
                      <a:pt x="58" y="194"/>
                      <a:pt x="57" y="201"/>
                      <a:pt x="57" y="209"/>
                    </a:cubicBezTo>
                    <a:cubicBezTo>
                      <a:pt x="57" y="267"/>
                      <a:pt x="104" y="313"/>
                      <a:pt x="162" y="313"/>
                    </a:cubicBezTo>
                    <a:cubicBezTo>
                      <a:pt x="219" y="313"/>
                      <a:pt x="266" y="267"/>
                      <a:pt x="266" y="209"/>
                    </a:cubicBezTo>
                    <a:cubicBezTo>
                      <a:pt x="266" y="207"/>
                      <a:pt x="266" y="205"/>
                      <a:pt x="266" y="203"/>
                    </a:cubicBezTo>
                    <a:cubicBezTo>
                      <a:pt x="394" y="0"/>
                      <a:pt x="394" y="0"/>
                      <a:pt x="394" y="0"/>
                    </a:cubicBezTo>
                    <a:lnTo>
                      <a:pt x="199" y="112"/>
                    </a:lnTo>
                    <a:close/>
                    <a:moveTo>
                      <a:pt x="162" y="248"/>
                    </a:moveTo>
                    <a:cubicBezTo>
                      <a:pt x="140" y="248"/>
                      <a:pt x="123" y="230"/>
                      <a:pt x="123" y="209"/>
                    </a:cubicBezTo>
                    <a:cubicBezTo>
                      <a:pt x="123" y="188"/>
                      <a:pt x="140" y="170"/>
                      <a:pt x="162" y="170"/>
                    </a:cubicBezTo>
                    <a:cubicBezTo>
                      <a:pt x="183" y="170"/>
                      <a:pt x="200" y="188"/>
                      <a:pt x="200" y="209"/>
                    </a:cubicBezTo>
                    <a:cubicBezTo>
                      <a:pt x="200" y="230"/>
                      <a:pt x="183" y="248"/>
                      <a:pt x="162" y="24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6" name="Freeform: Shape 43">
                <a:extLst>
                  <a:ext uri="{FF2B5EF4-FFF2-40B4-BE49-F238E27FC236}">
                    <a16:creationId xmlns:a16="http://schemas.microsoft.com/office/drawing/2014/main" id="{B06975E7-7E9F-42E9-BD93-FA38077C3D19}"/>
                  </a:ext>
                </a:extLst>
              </p:cNvPr>
              <p:cNvSpPr/>
              <p:nvPr/>
            </p:nvSpPr>
            <p:spPr bwMode="auto">
              <a:xfrm>
                <a:off x="1981200" y="163513"/>
                <a:ext cx="609600" cy="609600"/>
              </a:xfrm>
              <a:custGeom>
                <a:avLst/>
                <a:gdLst>
                  <a:gd name="T0" fmla="*/ 456 w 912"/>
                  <a:gd name="T1" fmla="*/ 0 h 912"/>
                  <a:gd name="T2" fmla="*/ 0 w 912"/>
                  <a:gd name="T3" fmla="*/ 456 h 912"/>
                  <a:gd name="T4" fmla="*/ 456 w 912"/>
                  <a:gd name="T5" fmla="*/ 912 h 912"/>
                  <a:gd name="T6" fmla="*/ 912 w 912"/>
                  <a:gd name="T7" fmla="*/ 456 h 912"/>
                  <a:gd name="T8" fmla="*/ 456 w 912"/>
                  <a:gd name="T9" fmla="*/ 0 h 912"/>
                  <a:gd name="T10" fmla="*/ 477 w 912"/>
                  <a:gd name="T11" fmla="*/ 797 h 912"/>
                  <a:gd name="T12" fmla="*/ 477 w 912"/>
                  <a:gd name="T13" fmla="*/ 754 h 912"/>
                  <a:gd name="T14" fmla="*/ 453 w 912"/>
                  <a:gd name="T15" fmla="*/ 730 h 912"/>
                  <a:gd name="T16" fmla="*/ 429 w 912"/>
                  <a:gd name="T17" fmla="*/ 754 h 912"/>
                  <a:gd name="T18" fmla="*/ 429 w 912"/>
                  <a:gd name="T19" fmla="*/ 797 h 912"/>
                  <a:gd name="T20" fmla="*/ 115 w 912"/>
                  <a:gd name="T21" fmla="*/ 479 h 912"/>
                  <a:gd name="T22" fmla="*/ 157 w 912"/>
                  <a:gd name="T23" fmla="*/ 479 h 912"/>
                  <a:gd name="T24" fmla="*/ 181 w 912"/>
                  <a:gd name="T25" fmla="*/ 455 h 912"/>
                  <a:gd name="T26" fmla="*/ 157 w 912"/>
                  <a:gd name="T27" fmla="*/ 431 h 912"/>
                  <a:gd name="T28" fmla="*/ 115 w 912"/>
                  <a:gd name="T29" fmla="*/ 431 h 912"/>
                  <a:gd name="T30" fmla="*/ 431 w 912"/>
                  <a:gd name="T31" fmla="*/ 115 h 912"/>
                  <a:gd name="T32" fmla="*/ 431 w 912"/>
                  <a:gd name="T33" fmla="*/ 159 h 912"/>
                  <a:gd name="T34" fmla="*/ 456 w 912"/>
                  <a:gd name="T35" fmla="*/ 183 h 912"/>
                  <a:gd name="T36" fmla="*/ 480 w 912"/>
                  <a:gd name="T37" fmla="*/ 159 h 912"/>
                  <a:gd name="T38" fmla="*/ 480 w 912"/>
                  <a:gd name="T39" fmla="*/ 115 h 912"/>
                  <a:gd name="T40" fmla="*/ 797 w 912"/>
                  <a:gd name="T41" fmla="*/ 433 h 912"/>
                  <a:gd name="T42" fmla="*/ 752 w 912"/>
                  <a:gd name="T43" fmla="*/ 433 h 912"/>
                  <a:gd name="T44" fmla="*/ 728 w 912"/>
                  <a:gd name="T45" fmla="*/ 458 h 912"/>
                  <a:gd name="T46" fmla="*/ 752 w 912"/>
                  <a:gd name="T47" fmla="*/ 482 h 912"/>
                  <a:gd name="T48" fmla="*/ 796 w 912"/>
                  <a:gd name="T49" fmla="*/ 482 h 912"/>
                  <a:gd name="T50" fmla="*/ 477 w 912"/>
                  <a:gd name="T51" fmla="*/ 797 h 9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912" h="912">
                    <a:moveTo>
                      <a:pt x="456" y="0"/>
                    </a:moveTo>
                    <a:cubicBezTo>
                      <a:pt x="204" y="0"/>
                      <a:pt x="0" y="205"/>
                      <a:pt x="0" y="456"/>
                    </a:cubicBezTo>
                    <a:cubicBezTo>
                      <a:pt x="0" y="708"/>
                      <a:pt x="204" y="912"/>
                      <a:pt x="456" y="912"/>
                    </a:cubicBezTo>
                    <a:cubicBezTo>
                      <a:pt x="707" y="912"/>
                      <a:pt x="912" y="708"/>
                      <a:pt x="912" y="456"/>
                    </a:cubicBezTo>
                    <a:cubicBezTo>
                      <a:pt x="912" y="205"/>
                      <a:pt x="707" y="0"/>
                      <a:pt x="456" y="0"/>
                    </a:cubicBezTo>
                    <a:close/>
                    <a:moveTo>
                      <a:pt x="477" y="797"/>
                    </a:moveTo>
                    <a:cubicBezTo>
                      <a:pt x="477" y="754"/>
                      <a:pt x="477" y="754"/>
                      <a:pt x="477" y="754"/>
                    </a:cubicBezTo>
                    <a:cubicBezTo>
                      <a:pt x="477" y="741"/>
                      <a:pt x="467" y="730"/>
                      <a:pt x="453" y="730"/>
                    </a:cubicBezTo>
                    <a:cubicBezTo>
                      <a:pt x="440" y="730"/>
                      <a:pt x="429" y="741"/>
                      <a:pt x="429" y="754"/>
                    </a:cubicBezTo>
                    <a:cubicBezTo>
                      <a:pt x="429" y="797"/>
                      <a:pt x="429" y="797"/>
                      <a:pt x="429" y="797"/>
                    </a:cubicBezTo>
                    <a:cubicBezTo>
                      <a:pt x="261" y="784"/>
                      <a:pt x="126" y="648"/>
                      <a:pt x="115" y="479"/>
                    </a:cubicBezTo>
                    <a:cubicBezTo>
                      <a:pt x="157" y="479"/>
                      <a:pt x="157" y="479"/>
                      <a:pt x="157" y="479"/>
                    </a:cubicBezTo>
                    <a:cubicBezTo>
                      <a:pt x="170" y="479"/>
                      <a:pt x="181" y="469"/>
                      <a:pt x="181" y="455"/>
                    </a:cubicBezTo>
                    <a:cubicBezTo>
                      <a:pt x="181" y="442"/>
                      <a:pt x="170" y="431"/>
                      <a:pt x="157" y="431"/>
                    </a:cubicBezTo>
                    <a:cubicBezTo>
                      <a:pt x="115" y="431"/>
                      <a:pt x="115" y="431"/>
                      <a:pt x="115" y="431"/>
                    </a:cubicBezTo>
                    <a:cubicBezTo>
                      <a:pt x="127" y="262"/>
                      <a:pt x="262" y="127"/>
                      <a:pt x="431" y="115"/>
                    </a:cubicBezTo>
                    <a:cubicBezTo>
                      <a:pt x="431" y="159"/>
                      <a:pt x="431" y="159"/>
                      <a:pt x="431" y="159"/>
                    </a:cubicBezTo>
                    <a:cubicBezTo>
                      <a:pt x="431" y="172"/>
                      <a:pt x="442" y="183"/>
                      <a:pt x="456" y="183"/>
                    </a:cubicBezTo>
                    <a:cubicBezTo>
                      <a:pt x="469" y="183"/>
                      <a:pt x="480" y="172"/>
                      <a:pt x="480" y="159"/>
                    </a:cubicBezTo>
                    <a:cubicBezTo>
                      <a:pt x="480" y="115"/>
                      <a:pt x="480" y="115"/>
                      <a:pt x="480" y="115"/>
                    </a:cubicBezTo>
                    <a:cubicBezTo>
                      <a:pt x="650" y="127"/>
                      <a:pt x="785" y="263"/>
                      <a:pt x="797" y="433"/>
                    </a:cubicBezTo>
                    <a:cubicBezTo>
                      <a:pt x="752" y="433"/>
                      <a:pt x="752" y="433"/>
                      <a:pt x="752" y="433"/>
                    </a:cubicBezTo>
                    <a:cubicBezTo>
                      <a:pt x="739" y="433"/>
                      <a:pt x="728" y="444"/>
                      <a:pt x="728" y="458"/>
                    </a:cubicBezTo>
                    <a:cubicBezTo>
                      <a:pt x="728" y="471"/>
                      <a:pt x="739" y="482"/>
                      <a:pt x="752" y="482"/>
                    </a:cubicBezTo>
                    <a:cubicBezTo>
                      <a:pt x="796" y="482"/>
                      <a:pt x="796" y="482"/>
                      <a:pt x="796" y="482"/>
                    </a:cubicBezTo>
                    <a:cubicBezTo>
                      <a:pt x="784" y="651"/>
                      <a:pt x="647" y="786"/>
                      <a:pt x="477" y="79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</p:grpSp>
        <p:grpSp>
          <p:nvGrpSpPr>
            <p:cNvPr id="17" name="Group 44">
              <a:extLst>
                <a:ext uri="{FF2B5EF4-FFF2-40B4-BE49-F238E27FC236}">
                  <a16:creationId xmlns:a16="http://schemas.microsoft.com/office/drawing/2014/main" id="{B5DA1B30-6B9D-4E25-BDB3-70D762630C2F}"/>
                </a:ext>
              </a:extLst>
            </p:cNvPr>
            <p:cNvGrpSpPr/>
            <p:nvPr/>
          </p:nvGrpSpPr>
          <p:grpSpPr>
            <a:xfrm>
              <a:off x="5281427" y="1144285"/>
              <a:ext cx="491121" cy="436131"/>
              <a:chOff x="152400" y="198438"/>
              <a:chExt cx="609600" cy="541338"/>
            </a:xfrm>
            <a:solidFill>
              <a:schemeClr val="accent3"/>
            </a:solidFill>
          </p:grpSpPr>
          <p:sp>
            <p:nvSpPr>
              <p:cNvPr id="21" name="Freeform: Shape 45">
                <a:extLst>
                  <a:ext uri="{FF2B5EF4-FFF2-40B4-BE49-F238E27FC236}">
                    <a16:creationId xmlns:a16="http://schemas.microsoft.com/office/drawing/2014/main" id="{B0A6DA4C-6C57-4CFA-9BC7-4502E8FECE3D}"/>
                  </a:ext>
                </a:extLst>
              </p:cNvPr>
              <p:cNvSpPr/>
              <p:nvPr/>
            </p:nvSpPr>
            <p:spPr bwMode="auto">
              <a:xfrm>
                <a:off x="350838" y="384176"/>
                <a:ext cx="36513" cy="31750"/>
              </a:xfrm>
              <a:custGeom>
                <a:avLst/>
                <a:gdLst>
                  <a:gd name="T0" fmla="*/ 23 w 23"/>
                  <a:gd name="T1" fmla="*/ 7 h 20"/>
                  <a:gd name="T2" fmla="*/ 0 w 23"/>
                  <a:gd name="T3" fmla="*/ 20 h 20"/>
                  <a:gd name="T4" fmla="*/ 0 w 23"/>
                  <a:gd name="T5" fmla="*/ 0 h 20"/>
                  <a:gd name="T6" fmla="*/ 23 w 23"/>
                  <a:gd name="T7" fmla="*/ 0 h 20"/>
                  <a:gd name="T8" fmla="*/ 23 w 23"/>
                  <a:gd name="T9" fmla="*/ 7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3" h="20">
                    <a:moveTo>
                      <a:pt x="23" y="7"/>
                    </a:moveTo>
                    <a:lnTo>
                      <a:pt x="0" y="20"/>
                    </a:lnTo>
                    <a:lnTo>
                      <a:pt x="0" y="0"/>
                    </a:lnTo>
                    <a:lnTo>
                      <a:pt x="23" y="0"/>
                    </a:lnTo>
                    <a:lnTo>
                      <a:pt x="23" y="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2" name="Freeform: Shape 46">
                <a:extLst>
                  <a:ext uri="{FF2B5EF4-FFF2-40B4-BE49-F238E27FC236}">
                    <a16:creationId xmlns:a16="http://schemas.microsoft.com/office/drawing/2014/main" id="{807274DC-618A-438B-BFDC-FF65FC4746CA}"/>
                  </a:ext>
                </a:extLst>
              </p:cNvPr>
              <p:cNvSpPr/>
              <p:nvPr/>
            </p:nvSpPr>
            <p:spPr bwMode="auto">
              <a:xfrm>
                <a:off x="523875" y="384176"/>
                <a:ext cx="36513" cy="31750"/>
              </a:xfrm>
              <a:custGeom>
                <a:avLst/>
                <a:gdLst>
                  <a:gd name="T0" fmla="*/ 0 w 23"/>
                  <a:gd name="T1" fmla="*/ 7 h 20"/>
                  <a:gd name="T2" fmla="*/ 23 w 23"/>
                  <a:gd name="T3" fmla="*/ 20 h 20"/>
                  <a:gd name="T4" fmla="*/ 23 w 23"/>
                  <a:gd name="T5" fmla="*/ 0 h 20"/>
                  <a:gd name="T6" fmla="*/ 0 w 23"/>
                  <a:gd name="T7" fmla="*/ 0 h 20"/>
                  <a:gd name="T8" fmla="*/ 0 w 23"/>
                  <a:gd name="T9" fmla="*/ 7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3" h="20">
                    <a:moveTo>
                      <a:pt x="0" y="7"/>
                    </a:moveTo>
                    <a:lnTo>
                      <a:pt x="23" y="20"/>
                    </a:lnTo>
                    <a:lnTo>
                      <a:pt x="23" y="0"/>
                    </a:lnTo>
                    <a:lnTo>
                      <a:pt x="0" y="0"/>
                    </a:lnTo>
                    <a:lnTo>
                      <a:pt x="0" y="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3" name="Freeform: Shape 47">
                <a:extLst>
                  <a:ext uri="{FF2B5EF4-FFF2-40B4-BE49-F238E27FC236}">
                    <a16:creationId xmlns:a16="http://schemas.microsoft.com/office/drawing/2014/main" id="{927EA634-EDBC-42BC-86EB-0B90BA44F7DF}"/>
                  </a:ext>
                </a:extLst>
              </p:cNvPr>
              <p:cNvSpPr/>
              <p:nvPr/>
            </p:nvSpPr>
            <p:spPr bwMode="auto">
              <a:xfrm>
                <a:off x="152400" y="198438"/>
                <a:ext cx="609600" cy="541338"/>
              </a:xfrm>
              <a:custGeom>
                <a:avLst/>
                <a:gdLst>
                  <a:gd name="T0" fmla="*/ 499 w 912"/>
                  <a:gd name="T1" fmla="*/ 451 h 810"/>
                  <a:gd name="T2" fmla="*/ 560 w 912"/>
                  <a:gd name="T3" fmla="*/ 451 h 810"/>
                  <a:gd name="T4" fmla="*/ 912 w 912"/>
                  <a:gd name="T5" fmla="*/ 560 h 810"/>
                  <a:gd name="T6" fmla="*/ 912 w 912"/>
                  <a:gd name="T7" fmla="*/ 526 h 810"/>
                  <a:gd name="T8" fmla="*/ 499 w 912"/>
                  <a:gd name="T9" fmla="*/ 290 h 810"/>
                  <a:gd name="T10" fmla="*/ 499 w 912"/>
                  <a:gd name="T11" fmla="*/ 97 h 810"/>
                  <a:gd name="T12" fmla="*/ 456 w 912"/>
                  <a:gd name="T13" fmla="*/ 0 h 810"/>
                  <a:gd name="T14" fmla="*/ 413 w 912"/>
                  <a:gd name="T15" fmla="*/ 97 h 810"/>
                  <a:gd name="T16" fmla="*/ 413 w 912"/>
                  <a:gd name="T17" fmla="*/ 290 h 810"/>
                  <a:gd name="T18" fmla="*/ 0 w 912"/>
                  <a:gd name="T19" fmla="*/ 526 h 810"/>
                  <a:gd name="T20" fmla="*/ 0 w 912"/>
                  <a:gd name="T21" fmla="*/ 560 h 810"/>
                  <a:gd name="T22" fmla="*/ 353 w 912"/>
                  <a:gd name="T23" fmla="*/ 451 h 810"/>
                  <a:gd name="T24" fmla="*/ 413 w 912"/>
                  <a:gd name="T25" fmla="*/ 451 h 810"/>
                  <a:gd name="T26" fmla="*/ 413 w 912"/>
                  <a:gd name="T27" fmla="*/ 653 h 810"/>
                  <a:gd name="T28" fmla="*/ 414 w 912"/>
                  <a:gd name="T29" fmla="*/ 658 h 810"/>
                  <a:gd name="T30" fmla="*/ 279 w 912"/>
                  <a:gd name="T31" fmla="*/ 746 h 810"/>
                  <a:gd name="T32" fmla="*/ 279 w 912"/>
                  <a:gd name="T33" fmla="*/ 772 h 810"/>
                  <a:gd name="T34" fmla="*/ 429 w 912"/>
                  <a:gd name="T35" fmla="*/ 746 h 810"/>
                  <a:gd name="T36" fmla="*/ 456 w 912"/>
                  <a:gd name="T37" fmla="*/ 810 h 810"/>
                  <a:gd name="T38" fmla="*/ 483 w 912"/>
                  <a:gd name="T39" fmla="*/ 746 h 810"/>
                  <a:gd name="T40" fmla="*/ 633 w 912"/>
                  <a:gd name="T41" fmla="*/ 772 h 810"/>
                  <a:gd name="T42" fmla="*/ 633 w 912"/>
                  <a:gd name="T43" fmla="*/ 746 h 810"/>
                  <a:gd name="T44" fmla="*/ 498 w 912"/>
                  <a:gd name="T45" fmla="*/ 658 h 810"/>
                  <a:gd name="T46" fmla="*/ 499 w 912"/>
                  <a:gd name="T47" fmla="*/ 653 h 810"/>
                  <a:gd name="T48" fmla="*/ 499 w 912"/>
                  <a:gd name="T49" fmla="*/ 451 h 810"/>
                  <a:gd name="T50" fmla="*/ 424 w 912"/>
                  <a:gd name="T51" fmla="*/ 61 h 810"/>
                  <a:gd name="T52" fmla="*/ 456 w 912"/>
                  <a:gd name="T53" fmla="*/ 33 h 810"/>
                  <a:gd name="T54" fmla="*/ 488 w 912"/>
                  <a:gd name="T55" fmla="*/ 61 h 810"/>
                  <a:gd name="T56" fmla="*/ 456 w 912"/>
                  <a:gd name="T57" fmla="*/ 49 h 810"/>
                  <a:gd name="T58" fmla="*/ 424 w 912"/>
                  <a:gd name="T59" fmla="*/ 61 h 8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912" h="810">
                    <a:moveTo>
                      <a:pt x="499" y="451"/>
                    </a:moveTo>
                    <a:cubicBezTo>
                      <a:pt x="560" y="451"/>
                      <a:pt x="560" y="451"/>
                      <a:pt x="560" y="451"/>
                    </a:cubicBezTo>
                    <a:cubicBezTo>
                      <a:pt x="912" y="560"/>
                      <a:pt x="912" y="560"/>
                      <a:pt x="912" y="560"/>
                    </a:cubicBezTo>
                    <a:cubicBezTo>
                      <a:pt x="912" y="526"/>
                      <a:pt x="912" y="526"/>
                      <a:pt x="912" y="526"/>
                    </a:cubicBezTo>
                    <a:cubicBezTo>
                      <a:pt x="499" y="290"/>
                      <a:pt x="499" y="290"/>
                      <a:pt x="499" y="290"/>
                    </a:cubicBezTo>
                    <a:cubicBezTo>
                      <a:pt x="499" y="219"/>
                      <a:pt x="499" y="139"/>
                      <a:pt x="499" y="97"/>
                    </a:cubicBezTo>
                    <a:cubicBezTo>
                      <a:pt x="499" y="11"/>
                      <a:pt x="456" y="0"/>
                      <a:pt x="456" y="0"/>
                    </a:cubicBezTo>
                    <a:cubicBezTo>
                      <a:pt x="456" y="0"/>
                      <a:pt x="413" y="11"/>
                      <a:pt x="413" y="97"/>
                    </a:cubicBezTo>
                    <a:cubicBezTo>
                      <a:pt x="413" y="140"/>
                      <a:pt x="413" y="220"/>
                      <a:pt x="413" y="290"/>
                    </a:cubicBezTo>
                    <a:cubicBezTo>
                      <a:pt x="0" y="526"/>
                      <a:pt x="0" y="526"/>
                      <a:pt x="0" y="526"/>
                    </a:cubicBezTo>
                    <a:cubicBezTo>
                      <a:pt x="0" y="560"/>
                      <a:pt x="0" y="560"/>
                      <a:pt x="0" y="560"/>
                    </a:cubicBezTo>
                    <a:cubicBezTo>
                      <a:pt x="353" y="451"/>
                      <a:pt x="353" y="451"/>
                      <a:pt x="353" y="451"/>
                    </a:cubicBezTo>
                    <a:cubicBezTo>
                      <a:pt x="413" y="451"/>
                      <a:pt x="413" y="451"/>
                      <a:pt x="413" y="451"/>
                    </a:cubicBezTo>
                    <a:cubicBezTo>
                      <a:pt x="413" y="524"/>
                      <a:pt x="413" y="608"/>
                      <a:pt x="413" y="653"/>
                    </a:cubicBezTo>
                    <a:cubicBezTo>
                      <a:pt x="413" y="654"/>
                      <a:pt x="414" y="656"/>
                      <a:pt x="414" y="658"/>
                    </a:cubicBezTo>
                    <a:cubicBezTo>
                      <a:pt x="279" y="746"/>
                      <a:pt x="279" y="746"/>
                      <a:pt x="279" y="746"/>
                    </a:cubicBezTo>
                    <a:cubicBezTo>
                      <a:pt x="279" y="772"/>
                      <a:pt x="279" y="772"/>
                      <a:pt x="279" y="772"/>
                    </a:cubicBezTo>
                    <a:cubicBezTo>
                      <a:pt x="429" y="746"/>
                      <a:pt x="429" y="746"/>
                      <a:pt x="429" y="746"/>
                    </a:cubicBezTo>
                    <a:cubicBezTo>
                      <a:pt x="441" y="785"/>
                      <a:pt x="456" y="810"/>
                      <a:pt x="456" y="810"/>
                    </a:cubicBezTo>
                    <a:cubicBezTo>
                      <a:pt x="456" y="810"/>
                      <a:pt x="471" y="785"/>
                      <a:pt x="483" y="746"/>
                    </a:cubicBezTo>
                    <a:cubicBezTo>
                      <a:pt x="633" y="772"/>
                      <a:pt x="633" y="772"/>
                      <a:pt x="633" y="772"/>
                    </a:cubicBezTo>
                    <a:cubicBezTo>
                      <a:pt x="633" y="746"/>
                      <a:pt x="633" y="746"/>
                      <a:pt x="633" y="746"/>
                    </a:cubicBezTo>
                    <a:cubicBezTo>
                      <a:pt x="498" y="658"/>
                      <a:pt x="498" y="658"/>
                      <a:pt x="498" y="658"/>
                    </a:cubicBezTo>
                    <a:cubicBezTo>
                      <a:pt x="498" y="656"/>
                      <a:pt x="499" y="654"/>
                      <a:pt x="499" y="653"/>
                    </a:cubicBezTo>
                    <a:cubicBezTo>
                      <a:pt x="499" y="608"/>
                      <a:pt x="499" y="524"/>
                      <a:pt x="499" y="451"/>
                    </a:cubicBezTo>
                    <a:close/>
                    <a:moveTo>
                      <a:pt x="424" y="61"/>
                    </a:moveTo>
                    <a:cubicBezTo>
                      <a:pt x="428" y="47"/>
                      <a:pt x="441" y="33"/>
                      <a:pt x="456" y="33"/>
                    </a:cubicBezTo>
                    <a:cubicBezTo>
                      <a:pt x="471" y="33"/>
                      <a:pt x="484" y="47"/>
                      <a:pt x="488" y="61"/>
                    </a:cubicBezTo>
                    <a:cubicBezTo>
                      <a:pt x="481" y="51"/>
                      <a:pt x="470" y="49"/>
                      <a:pt x="456" y="49"/>
                    </a:cubicBezTo>
                    <a:cubicBezTo>
                      <a:pt x="442" y="49"/>
                      <a:pt x="431" y="51"/>
                      <a:pt x="424" y="6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</p:grpSp>
        <p:cxnSp>
          <p:nvCxnSpPr>
            <p:cNvPr id="18" name="Straight Connector 51">
              <a:extLst>
                <a:ext uri="{FF2B5EF4-FFF2-40B4-BE49-F238E27FC236}">
                  <a16:creationId xmlns:a16="http://schemas.microsoft.com/office/drawing/2014/main" id="{D681B67A-C3F4-4639-9364-A90B09D22787}"/>
                </a:ext>
              </a:extLst>
            </p:cNvPr>
            <p:cNvCxnSpPr/>
            <p:nvPr/>
          </p:nvCxnSpPr>
          <p:spPr>
            <a:xfrm>
              <a:off x="3951880" y="1366123"/>
              <a:ext cx="1242138" cy="0"/>
            </a:xfrm>
            <a:prstGeom prst="line">
              <a:avLst/>
            </a:prstGeom>
            <a:ln w="6350">
              <a:solidFill>
                <a:schemeClr val="tx1">
                  <a:lumMod val="65000"/>
                  <a:lumOff val="35000"/>
                </a:schemeClr>
              </a:solidFill>
              <a:prstDash val="dash"/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52">
              <a:extLst>
                <a:ext uri="{FF2B5EF4-FFF2-40B4-BE49-F238E27FC236}">
                  <a16:creationId xmlns:a16="http://schemas.microsoft.com/office/drawing/2014/main" id="{46948200-98C2-45CF-AF4D-D25C099BE6B3}"/>
                </a:ext>
              </a:extLst>
            </p:cNvPr>
            <p:cNvCxnSpPr/>
            <p:nvPr/>
          </p:nvCxnSpPr>
          <p:spPr>
            <a:xfrm>
              <a:off x="5951051" y="1366123"/>
              <a:ext cx="1242138" cy="0"/>
            </a:xfrm>
            <a:prstGeom prst="line">
              <a:avLst/>
            </a:prstGeom>
            <a:ln w="6350">
              <a:solidFill>
                <a:schemeClr val="tx1">
                  <a:lumMod val="65000"/>
                  <a:lumOff val="35000"/>
                </a:schemeClr>
              </a:solidFill>
              <a:prstDash val="dash"/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53">
              <a:extLst>
                <a:ext uri="{FF2B5EF4-FFF2-40B4-BE49-F238E27FC236}">
                  <a16:creationId xmlns:a16="http://schemas.microsoft.com/office/drawing/2014/main" id="{8B8CC18B-5AE6-44DB-B635-CE336F5A1744}"/>
                </a:ext>
              </a:extLst>
            </p:cNvPr>
            <p:cNvCxnSpPr/>
            <p:nvPr/>
          </p:nvCxnSpPr>
          <p:spPr>
            <a:xfrm>
              <a:off x="7839363" y="1366123"/>
              <a:ext cx="1304637" cy="0"/>
            </a:xfrm>
            <a:prstGeom prst="line">
              <a:avLst/>
            </a:prstGeom>
            <a:ln w="6350">
              <a:solidFill>
                <a:schemeClr val="tx1">
                  <a:lumMod val="65000"/>
                  <a:lumOff val="35000"/>
                </a:schemeClr>
              </a:solidFill>
              <a:prstDash val="dash"/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8" name="组合 37">
            <a:extLst>
              <a:ext uri="{FF2B5EF4-FFF2-40B4-BE49-F238E27FC236}">
                <a16:creationId xmlns:a16="http://schemas.microsoft.com/office/drawing/2014/main" id="{731CBA1F-D985-41F5-830A-747EDAF44C3C}"/>
              </a:ext>
            </a:extLst>
          </p:cNvPr>
          <p:cNvGrpSpPr/>
          <p:nvPr/>
        </p:nvGrpSpPr>
        <p:grpSpPr>
          <a:xfrm>
            <a:off x="793725" y="1766112"/>
            <a:ext cx="1675002" cy="2557877"/>
            <a:chOff x="793725" y="1766112"/>
            <a:chExt cx="1675002" cy="2557877"/>
          </a:xfrm>
        </p:grpSpPr>
        <p:sp>
          <p:nvSpPr>
            <p:cNvPr id="39" name="Freeform: Shape 8">
              <a:extLst>
                <a:ext uri="{FF2B5EF4-FFF2-40B4-BE49-F238E27FC236}">
                  <a16:creationId xmlns:a16="http://schemas.microsoft.com/office/drawing/2014/main" id="{5E396B7D-B8AA-4CE4-A9CA-0DB5ED9B61D3}"/>
                </a:ext>
              </a:extLst>
            </p:cNvPr>
            <p:cNvSpPr/>
            <p:nvPr/>
          </p:nvSpPr>
          <p:spPr bwMode="auto">
            <a:xfrm>
              <a:off x="793725" y="1766112"/>
              <a:ext cx="1675002" cy="2557877"/>
            </a:xfrm>
            <a:custGeom>
              <a:avLst/>
              <a:gdLst>
                <a:gd name="T0" fmla="*/ 535 w 595"/>
                <a:gd name="T1" fmla="*/ 60 h 919"/>
                <a:gd name="T2" fmla="*/ 359 w 595"/>
                <a:gd name="T3" fmla="*/ 60 h 919"/>
                <a:gd name="T4" fmla="*/ 297 w 595"/>
                <a:gd name="T5" fmla="*/ 0 h 919"/>
                <a:gd name="T6" fmla="*/ 236 w 595"/>
                <a:gd name="T7" fmla="*/ 60 h 919"/>
                <a:gd name="T8" fmla="*/ 59 w 595"/>
                <a:gd name="T9" fmla="*/ 60 h 919"/>
                <a:gd name="T10" fmla="*/ 0 w 595"/>
                <a:gd name="T11" fmla="*/ 120 h 919"/>
                <a:gd name="T12" fmla="*/ 0 w 595"/>
                <a:gd name="T13" fmla="*/ 859 h 919"/>
                <a:gd name="T14" fmla="*/ 59 w 595"/>
                <a:gd name="T15" fmla="*/ 919 h 919"/>
                <a:gd name="T16" fmla="*/ 535 w 595"/>
                <a:gd name="T17" fmla="*/ 919 h 919"/>
                <a:gd name="T18" fmla="*/ 595 w 595"/>
                <a:gd name="T19" fmla="*/ 859 h 919"/>
                <a:gd name="T20" fmla="*/ 595 w 595"/>
                <a:gd name="T21" fmla="*/ 120 h 919"/>
                <a:gd name="T22" fmla="*/ 535 w 595"/>
                <a:gd name="T23" fmla="*/ 60 h 919"/>
                <a:gd name="T24" fmla="*/ 589 w 595"/>
                <a:gd name="T25" fmla="*/ 859 h 919"/>
                <a:gd name="T26" fmla="*/ 535 w 595"/>
                <a:gd name="T27" fmla="*/ 913 h 919"/>
                <a:gd name="T28" fmla="*/ 59 w 595"/>
                <a:gd name="T29" fmla="*/ 913 h 919"/>
                <a:gd name="T30" fmla="*/ 6 w 595"/>
                <a:gd name="T31" fmla="*/ 859 h 919"/>
                <a:gd name="T32" fmla="*/ 6 w 595"/>
                <a:gd name="T33" fmla="*/ 467 h 919"/>
                <a:gd name="T34" fmla="*/ 589 w 595"/>
                <a:gd name="T35" fmla="*/ 467 h 919"/>
                <a:gd name="T36" fmla="*/ 589 w 595"/>
                <a:gd name="T37" fmla="*/ 859 h 9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595" h="919">
                  <a:moveTo>
                    <a:pt x="535" y="60"/>
                  </a:moveTo>
                  <a:cubicBezTo>
                    <a:pt x="359" y="60"/>
                    <a:pt x="359" y="60"/>
                    <a:pt x="359" y="60"/>
                  </a:cubicBezTo>
                  <a:cubicBezTo>
                    <a:pt x="330" y="51"/>
                    <a:pt x="307" y="29"/>
                    <a:pt x="297" y="0"/>
                  </a:cubicBezTo>
                  <a:cubicBezTo>
                    <a:pt x="288" y="29"/>
                    <a:pt x="265" y="51"/>
                    <a:pt x="236" y="60"/>
                  </a:cubicBezTo>
                  <a:cubicBezTo>
                    <a:pt x="59" y="60"/>
                    <a:pt x="59" y="60"/>
                    <a:pt x="59" y="60"/>
                  </a:cubicBezTo>
                  <a:cubicBezTo>
                    <a:pt x="27" y="60"/>
                    <a:pt x="0" y="87"/>
                    <a:pt x="0" y="120"/>
                  </a:cubicBezTo>
                  <a:cubicBezTo>
                    <a:pt x="0" y="859"/>
                    <a:pt x="0" y="859"/>
                    <a:pt x="0" y="859"/>
                  </a:cubicBezTo>
                  <a:cubicBezTo>
                    <a:pt x="0" y="892"/>
                    <a:pt x="27" y="919"/>
                    <a:pt x="59" y="919"/>
                  </a:cubicBezTo>
                  <a:cubicBezTo>
                    <a:pt x="535" y="919"/>
                    <a:pt x="535" y="919"/>
                    <a:pt x="535" y="919"/>
                  </a:cubicBezTo>
                  <a:cubicBezTo>
                    <a:pt x="568" y="919"/>
                    <a:pt x="595" y="892"/>
                    <a:pt x="595" y="859"/>
                  </a:cubicBezTo>
                  <a:cubicBezTo>
                    <a:pt x="595" y="120"/>
                    <a:pt x="595" y="120"/>
                    <a:pt x="595" y="120"/>
                  </a:cubicBezTo>
                  <a:cubicBezTo>
                    <a:pt x="595" y="87"/>
                    <a:pt x="568" y="60"/>
                    <a:pt x="535" y="60"/>
                  </a:cubicBezTo>
                  <a:close/>
                  <a:moveTo>
                    <a:pt x="589" y="859"/>
                  </a:moveTo>
                  <a:cubicBezTo>
                    <a:pt x="589" y="889"/>
                    <a:pt x="565" y="913"/>
                    <a:pt x="535" y="913"/>
                  </a:cubicBezTo>
                  <a:cubicBezTo>
                    <a:pt x="59" y="913"/>
                    <a:pt x="59" y="913"/>
                    <a:pt x="59" y="913"/>
                  </a:cubicBezTo>
                  <a:cubicBezTo>
                    <a:pt x="30" y="913"/>
                    <a:pt x="6" y="889"/>
                    <a:pt x="6" y="859"/>
                  </a:cubicBezTo>
                  <a:cubicBezTo>
                    <a:pt x="6" y="467"/>
                    <a:pt x="6" y="467"/>
                    <a:pt x="6" y="467"/>
                  </a:cubicBezTo>
                  <a:cubicBezTo>
                    <a:pt x="589" y="467"/>
                    <a:pt x="589" y="467"/>
                    <a:pt x="589" y="467"/>
                  </a:cubicBezTo>
                  <a:lnTo>
                    <a:pt x="589" y="859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/>
          </p:spPr>
          <p:txBody>
            <a:bodyPr vert="horz" wrap="square" lIns="144000" tIns="1908000" rIns="144000" bIns="60960" anchor="t" anchorCtr="1" compatLnSpc="1">
              <a:prstTxWarp prst="textNoShape">
                <a:avLst/>
              </a:prstTxWarp>
              <a:normAutofit fontScale="85000" lnSpcReduction="20000"/>
            </a:bodyPr>
            <a:lstStyle/>
            <a:p>
              <a:pPr algn="ctr">
                <a:lnSpc>
                  <a:spcPct val="120000"/>
                </a:lnSpc>
              </a:pPr>
              <a:r>
                <a:rPr lang="en-US" altLang="zh-CN" sz="1100"/>
                <a:t>This part of the content as a text typesetting placeholder display(Recommended theme font)</a:t>
              </a:r>
              <a:endParaRPr lang="zh-CN" altLang="en-US" sz="1100"/>
            </a:p>
          </p:txBody>
        </p:sp>
        <p:sp>
          <p:nvSpPr>
            <p:cNvPr id="40" name="Rectangle 55">
              <a:extLst>
                <a:ext uri="{FF2B5EF4-FFF2-40B4-BE49-F238E27FC236}">
                  <a16:creationId xmlns:a16="http://schemas.microsoft.com/office/drawing/2014/main" id="{4393CAB0-720F-4DCE-AEF2-22C319C9BC96}"/>
                </a:ext>
              </a:extLst>
            </p:cNvPr>
            <p:cNvSpPr/>
            <p:nvPr/>
          </p:nvSpPr>
          <p:spPr>
            <a:xfrm>
              <a:off x="1100311" y="2296344"/>
              <a:ext cx="1061829" cy="346249"/>
            </a:xfrm>
            <a:prstGeom prst="rect">
              <a:avLst/>
            </a:prstGeom>
          </p:spPr>
          <p:txBody>
            <a:bodyPr wrap="none">
              <a:normAutofit/>
            </a:bodyPr>
            <a:lstStyle/>
            <a:p>
              <a:pPr lvl="0"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1600" b="1">
                  <a:solidFill>
                    <a:schemeClr val="bg1"/>
                  </a:solidFill>
                </a:rPr>
                <a:t>Title text preset</a:t>
              </a:r>
              <a:endParaRPr lang="zh-CN" altLang="en-US" sz="1600" b="1">
                <a:solidFill>
                  <a:schemeClr val="bg1"/>
                </a:solidFill>
              </a:endParaRPr>
            </a:p>
          </p:txBody>
        </p:sp>
      </p:grpSp>
      <p:grpSp>
        <p:nvGrpSpPr>
          <p:cNvPr id="41" name="组合 40">
            <a:extLst>
              <a:ext uri="{FF2B5EF4-FFF2-40B4-BE49-F238E27FC236}">
                <a16:creationId xmlns:a16="http://schemas.microsoft.com/office/drawing/2014/main" id="{E6C75066-8A17-416D-BB78-AA74289BE572}"/>
              </a:ext>
            </a:extLst>
          </p:cNvPr>
          <p:cNvGrpSpPr/>
          <p:nvPr/>
        </p:nvGrpSpPr>
        <p:grpSpPr>
          <a:xfrm>
            <a:off x="2719075" y="1766112"/>
            <a:ext cx="1675000" cy="2557877"/>
            <a:chOff x="2719075" y="1766112"/>
            <a:chExt cx="1675000" cy="2557877"/>
          </a:xfrm>
        </p:grpSpPr>
        <p:sp>
          <p:nvSpPr>
            <p:cNvPr id="42" name="Freeform: Shape 12">
              <a:extLst>
                <a:ext uri="{FF2B5EF4-FFF2-40B4-BE49-F238E27FC236}">
                  <a16:creationId xmlns:a16="http://schemas.microsoft.com/office/drawing/2014/main" id="{D6D38949-6060-47F2-B95D-5B8D808C671D}"/>
                </a:ext>
              </a:extLst>
            </p:cNvPr>
            <p:cNvSpPr/>
            <p:nvPr/>
          </p:nvSpPr>
          <p:spPr bwMode="auto">
            <a:xfrm>
              <a:off x="2719075" y="1766112"/>
              <a:ext cx="1675000" cy="2557877"/>
            </a:xfrm>
            <a:custGeom>
              <a:avLst/>
              <a:gdLst>
                <a:gd name="T0" fmla="*/ 535 w 595"/>
                <a:gd name="T1" fmla="*/ 60 h 919"/>
                <a:gd name="T2" fmla="*/ 359 w 595"/>
                <a:gd name="T3" fmla="*/ 60 h 919"/>
                <a:gd name="T4" fmla="*/ 297 w 595"/>
                <a:gd name="T5" fmla="*/ 0 h 919"/>
                <a:gd name="T6" fmla="*/ 236 w 595"/>
                <a:gd name="T7" fmla="*/ 60 h 919"/>
                <a:gd name="T8" fmla="*/ 59 w 595"/>
                <a:gd name="T9" fmla="*/ 60 h 919"/>
                <a:gd name="T10" fmla="*/ 0 w 595"/>
                <a:gd name="T11" fmla="*/ 120 h 919"/>
                <a:gd name="T12" fmla="*/ 0 w 595"/>
                <a:gd name="T13" fmla="*/ 859 h 919"/>
                <a:gd name="T14" fmla="*/ 59 w 595"/>
                <a:gd name="T15" fmla="*/ 919 h 919"/>
                <a:gd name="T16" fmla="*/ 535 w 595"/>
                <a:gd name="T17" fmla="*/ 919 h 919"/>
                <a:gd name="T18" fmla="*/ 595 w 595"/>
                <a:gd name="T19" fmla="*/ 859 h 919"/>
                <a:gd name="T20" fmla="*/ 595 w 595"/>
                <a:gd name="T21" fmla="*/ 120 h 919"/>
                <a:gd name="T22" fmla="*/ 535 w 595"/>
                <a:gd name="T23" fmla="*/ 60 h 919"/>
                <a:gd name="T24" fmla="*/ 589 w 595"/>
                <a:gd name="T25" fmla="*/ 859 h 919"/>
                <a:gd name="T26" fmla="*/ 535 w 595"/>
                <a:gd name="T27" fmla="*/ 913 h 919"/>
                <a:gd name="T28" fmla="*/ 59 w 595"/>
                <a:gd name="T29" fmla="*/ 913 h 919"/>
                <a:gd name="T30" fmla="*/ 6 w 595"/>
                <a:gd name="T31" fmla="*/ 859 h 919"/>
                <a:gd name="T32" fmla="*/ 6 w 595"/>
                <a:gd name="T33" fmla="*/ 467 h 919"/>
                <a:gd name="T34" fmla="*/ 589 w 595"/>
                <a:gd name="T35" fmla="*/ 467 h 919"/>
                <a:gd name="T36" fmla="*/ 589 w 595"/>
                <a:gd name="T37" fmla="*/ 859 h 9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595" h="919">
                  <a:moveTo>
                    <a:pt x="535" y="60"/>
                  </a:moveTo>
                  <a:cubicBezTo>
                    <a:pt x="359" y="60"/>
                    <a:pt x="359" y="60"/>
                    <a:pt x="359" y="60"/>
                  </a:cubicBezTo>
                  <a:cubicBezTo>
                    <a:pt x="330" y="51"/>
                    <a:pt x="307" y="29"/>
                    <a:pt x="297" y="0"/>
                  </a:cubicBezTo>
                  <a:cubicBezTo>
                    <a:pt x="288" y="29"/>
                    <a:pt x="265" y="51"/>
                    <a:pt x="236" y="60"/>
                  </a:cubicBezTo>
                  <a:cubicBezTo>
                    <a:pt x="59" y="60"/>
                    <a:pt x="59" y="60"/>
                    <a:pt x="59" y="60"/>
                  </a:cubicBezTo>
                  <a:cubicBezTo>
                    <a:pt x="27" y="60"/>
                    <a:pt x="0" y="87"/>
                    <a:pt x="0" y="120"/>
                  </a:cubicBezTo>
                  <a:cubicBezTo>
                    <a:pt x="0" y="859"/>
                    <a:pt x="0" y="859"/>
                    <a:pt x="0" y="859"/>
                  </a:cubicBezTo>
                  <a:cubicBezTo>
                    <a:pt x="0" y="892"/>
                    <a:pt x="27" y="919"/>
                    <a:pt x="59" y="919"/>
                  </a:cubicBezTo>
                  <a:cubicBezTo>
                    <a:pt x="535" y="919"/>
                    <a:pt x="535" y="919"/>
                    <a:pt x="535" y="919"/>
                  </a:cubicBezTo>
                  <a:cubicBezTo>
                    <a:pt x="568" y="919"/>
                    <a:pt x="595" y="892"/>
                    <a:pt x="595" y="859"/>
                  </a:cubicBezTo>
                  <a:cubicBezTo>
                    <a:pt x="595" y="120"/>
                    <a:pt x="595" y="120"/>
                    <a:pt x="595" y="120"/>
                  </a:cubicBezTo>
                  <a:cubicBezTo>
                    <a:pt x="595" y="87"/>
                    <a:pt x="568" y="60"/>
                    <a:pt x="535" y="60"/>
                  </a:cubicBezTo>
                  <a:close/>
                  <a:moveTo>
                    <a:pt x="589" y="859"/>
                  </a:moveTo>
                  <a:cubicBezTo>
                    <a:pt x="589" y="889"/>
                    <a:pt x="565" y="913"/>
                    <a:pt x="535" y="913"/>
                  </a:cubicBezTo>
                  <a:cubicBezTo>
                    <a:pt x="59" y="913"/>
                    <a:pt x="59" y="913"/>
                    <a:pt x="59" y="913"/>
                  </a:cubicBezTo>
                  <a:cubicBezTo>
                    <a:pt x="30" y="913"/>
                    <a:pt x="6" y="889"/>
                    <a:pt x="6" y="859"/>
                  </a:cubicBezTo>
                  <a:cubicBezTo>
                    <a:pt x="6" y="467"/>
                    <a:pt x="6" y="467"/>
                    <a:pt x="6" y="467"/>
                  </a:cubicBezTo>
                  <a:cubicBezTo>
                    <a:pt x="589" y="467"/>
                    <a:pt x="589" y="467"/>
                    <a:pt x="589" y="467"/>
                  </a:cubicBezTo>
                  <a:lnTo>
                    <a:pt x="589" y="859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/>
          </p:spPr>
          <p:txBody>
            <a:bodyPr vert="horz" wrap="square" lIns="144000" tIns="1908000" rIns="144000" bIns="60960" anchor="t" anchorCtr="1" compatLnSpc="1">
              <a:prstTxWarp prst="textNoShape">
                <a:avLst/>
              </a:prstTxWarp>
              <a:normAutofit fontScale="85000" lnSpcReduction="20000"/>
            </a:bodyPr>
            <a:lstStyle/>
            <a:p>
              <a:pPr algn="ctr">
                <a:lnSpc>
                  <a:spcPct val="120000"/>
                </a:lnSpc>
              </a:pPr>
              <a:r>
                <a:rPr lang="en-US" altLang="zh-CN" sz="1100"/>
                <a:t>This part of the content as a text typesetting placeholder display(Recommended theme font)</a:t>
              </a:r>
              <a:endParaRPr lang="zh-CN" altLang="en-US" sz="1100"/>
            </a:p>
          </p:txBody>
        </p:sp>
        <p:sp>
          <p:nvSpPr>
            <p:cNvPr id="43" name="Rectangle 58">
              <a:extLst>
                <a:ext uri="{FF2B5EF4-FFF2-40B4-BE49-F238E27FC236}">
                  <a16:creationId xmlns:a16="http://schemas.microsoft.com/office/drawing/2014/main" id="{953B841C-10A3-4C3B-B413-D0B29237F379}"/>
                </a:ext>
              </a:extLst>
            </p:cNvPr>
            <p:cNvSpPr/>
            <p:nvPr/>
          </p:nvSpPr>
          <p:spPr>
            <a:xfrm>
              <a:off x="3020626" y="2296344"/>
              <a:ext cx="1061829" cy="346249"/>
            </a:xfrm>
            <a:prstGeom prst="rect">
              <a:avLst/>
            </a:prstGeom>
          </p:spPr>
          <p:txBody>
            <a:bodyPr wrap="none">
              <a:normAutofit/>
            </a:bodyPr>
            <a:lstStyle/>
            <a:p>
              <a:pPr lvl="0"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1600" b="1">
                  <a:solidFill>
                    <a:schemeClr val="bg1"/>
                  </a:solidFill>
                </a:rPr>
                <a:t>Title text preset</a:t>
              </a:r>
              <a:endParaRPr lang="zh-CN" altLang="en-US" sz="1600" b="1">
                <a:solidFill>
                  <a:schemeClr val="bg1"/>
                </a:solidFill>
              </a:endParaRPr>
            </a:p>
          </p:txBody>
        </p:sp>
      </p:grpSp>
      <p:grpSp>
        <p:nvGrpSpPr>
          <p:cNvPr id="44" name="组合 43">
            <a:extLst>
              <a:ext uri="{FF2B5EF4-FFF2-40B4-BE49-F238E27FC236}">
                <a16:creationId xmlns:a16="http://schemas.microsoft.com/office/drawing/2014/main" id="{2872F09A-28C6-4B7F-A6E5-FF8B8C6CEEF8}"/>
              </a:ext>
            </a:extLst>
          </p:cNvPr>
          <p:cNvGrpSpPr/>
          <p:nvPr/>
        </p:nvGrpSpPr>
        <p:grpSpPr>
          <a:xfrm>
            <a:off x="4695410" y="1766112"/>
            <a:ext cx="1675001" cy="2557877"/>
            <a:chOff x="4695410" y="1766112"/>
            <a:chExt cx="1675001" cy="2557877"/>
          </a:xfrm>
        </p:grpSpPr>
        <p:sp>
          <p:nvSpPr>
            <p:cNvPr id="45" name="Freeform: Shape 16">
              <a:extLst>
                <a:ext uri="{FF2B5EF4-FFF2-40B4-BE49-F238E27FC236}">
                  <a16:creationId xmlns:a16="http://schemas.microsoft.com/office/drawing/2014/main" id="{FE70639F-D8BA-4058-9EA1-DC617F3818C9}"/>
                </a:ext>
              </a:extLst>
            </p:cNvPr>
            <p:cNvSpPr/>
            <p:nvPr/>
          </p:nvSpPr>
          <p:spPr bwMode="auto">
            <a:xfrm>
              <a:off x="4695410" y="1766112"/>
              <a:ext cx="1675001" cy="2557877"/>
            </a:xfrm>
            <a:custGeom>
              <a:avLst/>
              <a:gdLst>
                <a:gd name="T0" fmla="*/ 535 w 595"/>
                <a:gd name="T1" fmla="*/ 60 h 919"/>
                <a:gd name="T2" fmla="*/ 359 w 595"/>
                <a:gd name="T3" fmla="*/ 60 h 919"/>
                <a:gd name="T4" fmla="*/ 297 w 595"/>
                <a:gd name="T5" fmla="*/ 0 h 919"/>
                <a:gd name="T6" fmla="*/ 236 w 595"/>
                <a:gd name="T7" fmla="*/ 60 h 919"/>
                <a:gd name="T8" fmla="*/ 59 w 595"/>
                <a:gd name="T9" fmla="*/ 60 h 919"/>
                <a:gd name="T10" fmla="*/ 0 w 595"/>
                <a:gd name="T11" fmla="*/ 120 h 919"/>
                <a:gd name="T12" fmla="*/ 0 w 595"/>
                <a:gd name="T13" fmla="*/ 859 h 919"/>
                <a:gd name="T14" fmla="*/ 59 w 595"/>
                <a:gd name="T15" fmla="*/ 919 h 919"/>
                <a:gd name="T16" fmla="*/ 535 w 595"/>
                <a:gd name="T17" fmla="*/ 919 h 919"/>
                <a:gd name="T18" fmla="*/ 595 w 595"/>
                <a:gd name="T19" fmla="*/ 859 h 919"/>
                <a:gd name="T20" fmla="*/ 595 w 595"/>
                <a:gd name="T21" fmla="*/ 120 h 919"/>
                <a:gd name="T22" fmla="*/ 535 w 595"/>
                <a:gd name="T23" fmla="*/ 60 h 919"/>
                <a:gd name="T24" fmla="*/ 589 w 595"/>
                <a:gd name="T25" fmla="*/ 859 h 919"/>
                <a:gd name="T26" fmla="*/ 535 w 595"/>
                <a:gd name="T27" fmla="*/ 913 h 919"/>
                <a:gd name="T28" fmla="*/ 59 w 595"/>
                <a:gd name="T29" fmla="*/ 913 h 919"/>
                <a:gd name="T30" fmla="*/ 6 w 595"/>
                <a:gd name="T31" fmla="*/ 859 h 919"/>
                <a:gd name="T32" fmla="*/ 6 w 595"/>
                <a:gd name="T33" fmla="*/ 467 h 919"/>
                <a:gd name="T34" fmla="*/ 589 w 595"/>
                <a:gd name="T35" fmla="*/ 467 h 919"/>
                <a:gd name="T36" fmla="*/ 589 w 595"/>
                <a:gd name="T37" fmla="*/ 859 h 9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595" h="919">
                  <a:moveTo>
                    <a:pt x="535" y="60"/>
                  </a:moveTo>
                  <a:cubicBezTo>
                    <a:pt x="359" y="60"/>
                    <a:pt x="359" y="60"/>
                    <a:pt x="359" y="60"/>
                  </a:cubicBezTo>
                  <a:cubicBezTo>
                    <a:pt x="330" y="51"/>
                    <a:pt x="307" y="29"/>
                    <a:pt x="297" y="0"/>
                  </a:cubicBezTo>
                  <a:cubicBezTo>
                    <a:pt x="288" y="29"/>
                    <a:pt x="265" y="51"/>
                    <a:pt x="236" y="60"/>
                  </a:cubicBezTo>
                  <a:cubicBezTo>
                    <a:pt x="59" y="60"/>
                    <a:pt x="59" y="60"/>
                    <a:pt x="59" y="60"/>
                  </a:cubicBezTo>
                  <a:cubicBezTo>
                    <a:pt x="27" y="60"/>
                    <a:pt x="0" y="87"/>
                    <a:pt x="0" y="120"/>
                  </a:cubicBezTo>
                  <a:cubicBezTo>
                    <a:pt x="0" y="859"/>
                    <a:pt x="0" y="859"/>
                    <a:pt x="0" y="859"/>
                  </a:cubicBezTo>
                  <a:cubicBezTo>
                    <a:pt x="0" y="892"/>
                    <a:pt x="27" y="919"/>
                    <a:pt x="59" y="919"/>
                  </a:cubicBezTo>
                  <a:cubicBezTo>
                    <a:pt x="535" y="919"/>
                    <a:pt x="535" y="919"/>
                    <a:pt x="535" y="919"/>
                  </a:cubicBezTo>
                  <a:cubicBezTo>
                    <a:pt x="568" y="919"/>
                    <a:pt x="595" y="892"/>
                    <a:pt x="595" y="859"/>
                  </a:cubicBezTo>
                  <a:cubicBezTo>
                    <a:pt x="595" y="120"/>
                    <a:pt x="595" y="120"/>
                    <a:pt x="595" y="120"/>
                  </a:cubicBezTo>
                  <a:cubicBezTo>
                    <a:pt x="595" y="87"/>
                    <a:pt x="568" y="60"/>
                    <a:pt x="535" y="60"/>
                  </a:cubicBezTo>
                  <a:close/>
                  <a:moveTo>
                    <a:pt x="589" y="859"/>
                  </a:moveTo>
                  <a:cubicBezTo>
                    <a:pt x="589" y="889"/>
                    <a:pt x="565" y="913"/>
                    <a:pt x="535" y="913"/>
                  </a:cubicBezTo>
                  <a:cubicBezTo>
                    <a:pt x="59" y="913"/>
                    <a:pt x="59" y="913"/>
                    <a:pt x="59" y="913"/>
                  </a:cubicBezTo>
                  <a:cubicBezTo>
                    <a:pt x="30" y="913"/>
                    <a:pt x="6" y="889"/>
                    <a:pt x="6" y="859"/>
                  </a:cubicBezTo>
                  <a:cubicBezTo>
                    <a:pt x="6" y="467"/>
                    <a:pt x="6" y="467"/>
                    <a:pt x="6" y="467"/>
                  </a:cubicBezTo>
                  <a:cubicBezTo>
                    <a:pt x="589" y="467"/>
                    <a:pt x="589" y="467"/>
                    <a:pt x="589" y="467"/>
                  </a:cubicBezTo>
                  <a:lnTo>
                    <a:pt x="589" y="859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/>
          </p:spPr>
          <p:txBody>
            <a:bodyPr vert="horz" wrap="square" lIns="144000" tIns="1908000" rIns="144000" bIns="60960" anchor="t" anchorCtr="1" compatLnSpc="1">
              <a:prstTxWarp prst="textNoShape">
                <a:avLst/>
              </a:prstTxWarp>
              <a:normAutofit fontScale="85000" lnSpcReduction="20000"/>
            </a:bodyPr>
            <a:lstStyle/>
            <a:p>
              <a:pPr algn="ctr">
                <a:lnSpc>
                  <a:spcPct val="120000"/>
                </a:lnSpc>
              </a:pPr>
              <a:r>
                <a:rPr lang="en-US" altLang="zh-CN" sz="1100"/>
                <a:t>This part of the content as a text typesetting placeholder display(Recommended theme font)</a:t>
              </a:r>
              <a:endParaRPr lang="zh-CN" altLang="en-US" sz="1100"/>
            </a:p>
          </p:txBody>
        </p:sp>
        <p:sp>
          <p:nvSpPr>
            <p:cNvPr id="46" name="Rectangle 59">
              <a:extLst>
                <a:ext uri="{FF2B5EF4-FFF2-40B4-BE49-F238E27FC236}">
                  <a16:creationId xmlns:a16="http://schemas.microsoft.com/office/drawing/2014/main" id="{03A5DFBF-F5CE-451A-A527-1F8521777E36}"/>
                </a:ext>
              </a:extLst>
            </p:cNvPr>
            <p:cNvSpPr/>
            <p:nvPr/>
          </p:nvSpPr>
          <p:spPr>
            <a:xfrm>
              <a:off x="4996073" y="2296344"/>
              <a:ext cx="1061829" cy="346249"/>
            </a:xfrm>
            <a:prstGeom prst="rect">
              <a:avLst/>
            </a:prstGeom>
          </p:spPr>
          <p:txBody>
            <a:bodyPr wrap="none">
              <a:normAutofit/>
            </a:bodyPr>
            <a:lstStyle/>
            <a:p>
              <a:pPr lvl="0"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1600" b="1">
                  <a:solidFill>
                    <a:schemeClr val="bg1"/>
                  </a:solidFill>
                </a:rPr>
                <a:t>Title text preset</a:t>
              </a:r>
              <a:endParaRPr lang="zh-CN" altLang="en-US" sz="1600" b="1">
                <a:solidFill>
                  <a:schemeClr val="bg1"/>
                </a:solidFill>
              </a:endParaRPr>
            </a:p>
          </p:txBody>
        </p:sp>
      </p:grpSp>
      <p:grpSp>
        <p:nvGrpSpPr>
          <p:cNvPr id="47" name="组合 46">
            <a:extLst>
              <a:ext uri="{FF2B5EF4-FFF2-40B4-BE49-F238E27FC236}">
                <a16:creationId xmlns:a16="http://schemas.microsoft.com/office/drawing/2014/main" id="{64B9AC8C-51CD-47CB-B9CD-6F9531C4FA9D}"/>
              </a:ext>
            </a:extLst>
          </p:cNvPr>
          <p:cNvGrpSpPr/>
          <p:nvPr/>
        </p:nvGrpSpPr>
        <p:grpSpPr>
          <a:xfrm>
            <a:off x="6676194" y="1766112"/>
            <a:ext cx="1675001" cy="2557877"/>
            <a:chOff x="6676194" y="1766112"/>
            <a:chExt cx="1675001" cy="2557877"/>
          </a:xfrm>
        </p:grpSpPr>
        <p:sp>
          <p:nvSpPr>
            <p:cNvPr id="48" name="Freeform: Shape 20">
              <a:extLst>
                <a:ext uri="{FF2B5EF4-FFF2-40B4-BE49-F238E27FC236}">
                  <a16:creationId xmlns:a16="http://schemas.microsoft.com/office/drawing/2014/main" id="{539B9A86-9571-406C-8C07-D093499D8F0D}"/>
                </a:ext>
              </a:extLst>
            </p:cNvPr>
            <p:cNvSpPr/>
            <p:nvPr/>
          </p:nvSpPr>
          <p:spPr bwMode="auto">
            <a:xfrm>
              <a:off x="6676194" y="1766112"/>
              <a:ext cx="1675001" cy="2557877"/>
            </a:xfrm>
            <a:custGeom>
              <a:avLst/>
              <a:gdLst>
                <a:gd name="T0" fmla="*/ 535 w 595"/>
                <a:gd name="T1" fmla="*/ 60 h 919"/>
                <a:gd name="T2" fmla="*/ 359 w 595"/>
                <a:gd name="T3" fmla="*/ 60 h 919"/>
                <a:gd name="T4" fmla="*/ 297 w 595"/>
                <a:gd name="T5" fmla="*/ 0 h 919"/>
                <a:gd name="T6" fmla="*/ 236 w 595"/>
                <a:gd name="T7" fmla="*/ 60 h 919"/>
                <a:gd name="T8" fmla="*/ 59 w 595"/>
                <a:gd name="T9" fmla="*/ 60 h 919"/>
                <a:gd name="T10" fmla="*/ 0 w 595"/>
                <a:gd name="T11" fmla="*/ 120 h 919"/>
                <a:gd name="T12" fmla="*/ 0 w 595"/>
                <a:gd name="T13" fmla="*/ 859 h 919"/>
                <a:gd name="T14" fmla="*/ 59 w 595"/>
                <a:gd name="T15" fmla="*/ 919 h 919"/>
                <a:gd name="T16" fmla="*/ 535 w 595"/>
                <a:gd name="T17" fmla="*/ 919 h 919"/>
                <a:gd name="T18" fmla="*/ 595 w 595"/>
                <a:gd name="T19" fmla="*/ 859 h 919"/>
                <a:gd name="T20" fmla="*/ 595 w 595"/>
                <a:gd name="T21" fmla="*/ 120 h 919"/>
                <a:gd name="T22" fmla="*/ 535 w 595"/>
                <a:gd name="T23" fmla="*/ 60 h 919"/>
                <a:gd name="T24" fmla="*/ 589 w 595"/>
                <a:gd name="T25" fmla="*/ 859 h 919"/>
                <a:gd name="T26" fmla="*/ 535 w 595"/>
                <a:gd name="T27" fmla="*/ 913 h 919"/>
                <a:gd name="T28" fmla="*/ 59 w 595"/>
                <a:gd name="T29" fmla="*/ 913 h 919"/>
                <a:gd name="T30" fmla="*/ 6 w 595"/>
                <a:gd name="T31" fmla="*/ 859 h 919"/>
                <a:gd name="T32" fmla="*/ 6 w 595"/>
                <a:gd name="T33" fmla="*/ 467 h 919"/>
                <a:gd name="T34" fmla="*/ 589 w 595"/>
                <a:gd name="T35" fmla="*/ 467 h 919"/>
                <a:gd name="T36" fmla="*/ 589 w 595"/>
                <a:gd name="T37" fmla="*/ 859 h 9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595" h="919">
                  <a:moveTo>
                    <a:pt x="535" y="60"/>
                  </a:moveTo>
                  <a:cubicBezTo>
                    <a:pt x="359" y="60"/>
                    <a:pt x="359" y="60"/>
                    <a:pt x="359" y="60"/>
                  </a:cubicBezTo>
                  <a:cubicBezTo>
                    <a:pt x="330" y="51"/>
                    <a:pt x="307" y="29"/>
                    <a:pt x="297" y="0"/>
                  </a:cubicBezTo>
                  <a:cubicBezTo>
                    <a:pt x="288" y="29"/>
                    <a:pt x="265" y="51"/>
                    <a:pt x="236" y="60"/>
                  </a:cubicBezTo>
                  <a:cubicBezTo>
                    <a:pt x="59" y="60"/>
                    <a:pt x="59" y="60"/>
                    <a:pt x="59" y="60"/>
                  </a:cubicBezTo>
                  <a:cubicBezTo>
                    <a:pt x="27" y="60"/>
                    <a:pt x="0" y="87"/>
                    <a:pt x="0" y="120"/>
                  </a:cubicBezTo>
                  <a:cubicBezTo>
                    <a:pt x="0" y="859"/>
                    <a:pt x="0" y="859"/>
                    <a:pt x="0" y="859"/>
                  </a:cubicBezTo>
                  <a:cubicBezTo>
                    <a:pt x="0" y="892"/>
                    <a:pt x="27" y="919"/>
                    <a:pt x="59" y="919"/>
                  </a:cubicBezTo>
                  <a:cubicBezTo>
                    <a:pt x="535" y="919"/>
                    <a:pt x="535" y="919"/>
                    <a:pt x="535" y="919"/>
                  </a:cubicBezTo>
                  <a:cubicBezTo>
                    <a:pt x="568" y="919"/>
                    <a:pt x="595" y="892"/>
                    <a:pt x="595" y="859"/>
                  </a:cubicBezTo>
                  <a:cubicBezTo>
                    <a:pt x="595" y="120"/>
                    <a:pt x="595" y="120"/>
                    <a:pt x="595" y="120"/>
                  </a:cubicBezTo>
                  <a:cubicBezTo>
                    <a:pt x="595" y="87"/>
                    <a:pt x="568" y="60"/>
                    <a:pt x="535" y="60"/>
                  </a:cubicBezTo>
                  <a:close/>
                  <a:moveTo>
                    <a:pt x="589" y="859"/>
                  </a:moveTo>
                  <a:cubicBezTo>
                    <a:pt x="589" y="889"/>
                    <a:pt x="565" y="913"/>
                    <a:pt x="535" y="913"/>
                  </a:cubicBezTo>
                  <a:cubicBezTo>
                    <a:pt x="59" y="913"/>
                    <a:pt x="59" y="913"/>
                    <a:pt x="59" y="913"/>
                  </a:cubicBezTo>
                  <a:cubicBezTo>
                    <a:pt x="30" y="913"/>
                    <a:pt x="6" y="889"/>
                    <a:pt x="6" y="859"/>
                  </a:cubicBezTo>
                  <a:cubicBezTo>
                    <a:pt x="6" y="467"/>
                    <a:pt x="6" y="467"/>
                    <a:pt x="6" y="467"/>
                  </a:cubicBezTo>
                  <a:cubicBezTo>
                    <a:pt x="589" y="467"/>
                    <a:pt x="589" y="467"/>
                    <a:pt x="589" y="467"/>
                  </a:cubicBezTo>
                  <a:lnTo>
                    <a:pt x="589" y="859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/>
          </p:spPr>
          <p:txBody>
            <a:bodyPr vert="horz" wrap="square" lIns="144000" tIns="1908000" rIns="144000" bIns="60960" anchor="t" anchorCtr="1" compatLnSpc="1">
              <a:prstTxWarp prst="textNoShape">
                <a:avLst/>
              </a:prstTxWarp>
              <a:normAutofit fontScale="85000" lnSpcReduction="20000"/>
            </a:bodyPr>
            <a:lstStyle/>
            <a:p>
              <a:pPr algn="ctr">
                <a:lnSpc>
                  <a:spcPct val="120000"/>
                </a:lnSpc>
              </a:pPr>
              <a:r>
                <a:rPr lang="en-US" altLang="zh-CN" sz="1100"/>
                <a:t>This part of the content as a text typesetting placeholder display(Recommended theme font)</a:t>
              </a:r>
              <a:endParaRPr lang="zh-CN" altLang="en-US" sz="1100"/>
            </a:p>
          </p:txBody>
        </p:sp>
        <p:sp>
          <p:nvSpPr>
            <p:cNvPr id="49" name="Rectangle 60">
              <a:extLst>
                <a:ext uri="{FF2B5EF4-FFF2-40B4-BE49-F238E27FC236}">
                  <a16:creationId xmlns:a16="http://schemas.microsoft.com/office/drawing/2014/main" id="{DE511458-E927-474E-85F0-CF5058514B3E}"/>
                </a:ext>
              </a:extLst>
            </p:cNvPr>
            <p:cNvSpPr/>
            <p:nvPr/>
          </p:nvSpPr>
          <p:spPr>
            <a:xfrm>
              <a:off x="6998576" y="2296344"/>
              <a:ext cx="1061829" cy="346249"/>
            </a:xfrm>
            <a:prstGeom prst="rect">
              <a:avLst/>
            </a:prstGeom>
          </p:spPr>
          <p:txBody>
            <a:bodyPr wrap="none">
              <a:normAutofit/>
            </a:bodyPr>
            <a:lstStyle/>
            <a:p>
              <a:pPr lvl="0"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1600" b="1">
                  <a:solidFill>
                    <a:schemeClr val="bg1"/>
                  </a:solidFill>
                </a:rPr>
                <a:t>Title text preset</a:t>
              </a:r>
              <a:endParaRPr lang="zh-CN" altLang="en-US" sz="1600" b="1">
                <a:solidFill>
                  <a:schemeClr val="bg1"/>
                </a:solidFill>
              </a:endParaRPr>
            </a:p>
          </p:txBody>
        </p:sp>
      </p:grpSp>
      <p:sp>
        <p:nvSpPr>
          <p:cNvPr id="50" name="Title 1">
            <a:extLst>
              <a:ext uri="{FF2B5EF4-FFF2-40B4-BE49-F238E27FC236}">
                <a16:creationId xmlns:a16="http://schemas.microsoft.com/office/drawing/2014/main" id="{50188A43-2599-4005-9CCB-2815BB6C68DA}"/>
              </a:ext>
            </a:extLst>
          </p:cNvPr>
          <p:cNvSpPr txBox="1"/>
          <p:nvPr/>
        </p:nvSpPr>
        <p:spPr>
          <a:xfrm>
            <a:off x="181459" y="106392"/>
            <a:ext cx="4680520" cy="404464"/>
          </a:xfrm>
          <a:prstGeom prst="rect">
            <a:avLst/>
          </a:prstGeom>
        </p:spPr>
        <p:txBody>
          <a:bodyPr lIns="0" rIns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000" b="0" kern="1200">
                <a:solidFill>
                  <a:schemeClr val="accent1"/>
                </a:solidFill>
                <a:latin typeface="U.S. 101" pitchFamily="2" charset="0"/>
                <a:ea typeface="Roboto" pitchFamily="2" charset="0"/>
                <a:cs typeface="Open Sans Light" panose="020B0306030504020204" pitchFamily="34" charset="0"/>
              </a:defRPr>
            </a:lvl1pPr>
          </a:lstStyle>
          <a:p>
            <a:pPr algn="l"/>
            <a:r>
              <a:rPr lang="en-US" altLang="zh-CN" sz="2400">
                <a:solidFill>
                  <a:schemeClr val="bg1"/>
                </a:solidFill>
                <a:latin typeface="微软雅黑" panose="020B0503020204020204" pitchFamily="34" charset="-122"/>
                <a:ea typeface="微软雅黑" pitchFamily="34" charset="-122"/>
              </a:rPr>
              <a:t>Click to enter the title content</a:t>
            </a:r>
            <a:endParaRPr lang="en-GB" altLang="zh-CN" sz="2400">
              <a:solidFill>
                <a:schemeClr val="bg1"/>
              </a:solidFill>
              <a:latin typeface="微软雅黑" panose="020B0503020204020204" pitchFamily="34" charset="-122"/>
              <a:ea typeface="微软雅黑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9364206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:p159="http://schemas.microsoft.com/office/powerpoint/2015/09/main" xmlns:p15="http://schemas.microsoft.com/office/powerpoint/2012/main" xmlns:a14="http://schemas.microsoft.com/office/drawing/2010/main"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2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: Shape 3"/>
          <p:cNvSpPr/>
          <p:nvPr/>
        </p:nvSpPr>
        <p:spPr>
          <a:xfrm>
            <a:off x="627503" y="1331714"/>
            <a:ext cx="937755" cy="312598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2365"/>
                </a:lnTo>
                <a:lnTo>
                  <a:pt x="21600" y="19235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lumMod val="90000"/>
            </a:schemeClr>
          </a:solidFill>
          <a:ln w="12700">
            <a:miter lim="400000"/>
          </a:ln>
        </p:spPr>
        <p:txBody>
          <a:bodyPr anchor="ctr"/>
          <a:lstStyle/>
          <a:p>
            <a:pPr algn="ctr"/>
            <a:endParaRPr/>
          </a:p>
        </p:txBody>
      </p:sp>
      <p:grpSp>
        <p:nvGrpSpPr>
          <p:cNvPr id="21" name="组合 20"/>
          <p:cNvGrpSpPr/>
          <p:nvPr/>
        </p:nvGrpSpPr>
        <p:grpSpPr>
          <a:xfrm>
            <a:off x="-38373" y="3242910"/>
            <a:ext cx="4499134" cy="624574"/>
            <a:chOff x="-126522" y="3242910"/>
            <a:chExt cx="4499134" cy="624574"/>
          </a:xfrm>
        </p:grpSpPr>
        <p:sp>
          <p:nvSpPr>
            <p:cNvPr id="5" name="Freeform: Shape 5"/>
            <p:cNvSpPr/>
            <p:nvPr/>
          </p:nvSpPr>
          <p:spPr>
            <a:xfrm>
              <a:off x="-126522" y="3242910"/>
              <a:ext cx="4499134" cy="6245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0" y="21600"/>
                  </a:lnTo>
                  <a:lnTo>
                    <a:pt x="4113" y="21600"/>
                  </a:lnTo>
                  <a:lnTo>
                    <a:pt x="7287" y="15984"/>
                  </a:lnTo>
                  <a:lnTo>
                    <a:pt x="7287" y="15830"/>
                  </a:lnTo>
                  <a:lnTo>
                    <a:pt x="20613" y="15830"/>
                  </a:lnTo>
                  <a:lnTo>
                    <a:pt x="21600" y="7915"/>
                  </a:lnTo>
                  <a:lnTo>
                    <a:pt x="20613" y="0"/>
                  </a:lnTo>
                  <a:lnTo>
                    <a:pt x="7287" y="0"/>
                  </a:lnTo>
                  <a:lnTo>
                    <a:pt x="411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none" lIns="45719" tIns="45719" rIns="360000" bIns="45719" anchor="t" anchorCtr="0">
              <a:normAutofit/>
            </a:bodyPr>
            <a:lstStyle/>
            <a:p>
              <a:pPr lvl="0" algn="r"/>
              <a:r>
                <a:rPr lang="en-US" altLang="zh-CN" sz="2000" b="1">
                  <a:solidFill>
                    <a:schemeClr val="bg1"/>
                  </a:solidFill>
                </a:rPr>
                <a:t>Title text preset</a:t>
              </a:r>
              <a:endParaRPr lang="zh-CN" altLang="en-US" sz="2000" b="1">
                <a:solidFill>
                  <a:schemeClr val="bg1"/>
                </a:solidFill>
              </a:endParaRPr>
            </a:p>
          </p:txBody>
        </p:sp>
        <p:sp>
          <p:nvSpPr>
            <p:cNvPr id="6" name="Freeform: Shape 6"/>
            <p:cNvSpPr/>
            <p:nvPr/>
          </p:nvSpPr>
          <p:spPr>
            <a:xfrm>
              <a:off x="790493" y="3466831"/>
              <a:ext cx="234527" cy="2345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138" y="19791"/>
                  </a:moveTo>
                  <a:lnTo>
                    <a:pt x="19803" y="21138"/>
                  </a:lnTo>
                  <a:cubicBezTo>
                    <a:pt x="19504" y="21425"/>
                    <a:pt x="19092" y="21600"/>
                    <a:pt x="18668" y="21600"/>
                  </a:cubicBezTo>
                  <a:cubicBezTo>
                    <a:pt x="18243" y="21600"/>
                    <a:pt x="17832" y="21425"/>
                    <a:pt x="17545" y="21138"/>
                  </a:cubicBezTo>
                  <a:lnTo>
                    <a:pt x="13015" y="16596"/>
                  </a:lnTo>
                  <a:cubicBezTo>
                    <a:pt x="12715" y="16309"/>
                    <a:pt x="12541" y="15897"/>
                    <a:pt x="12541" y="15473"/>
                  </a:cubicBezTo>
                  <a:cubicBezTo>
                    <a:pt x="12541" y="14999"/>
                    <a:pt x="12740" y="14612"/>
                    <a:pt x="13077" y="14275"/>
                  </a:cubicBezTo>
                  <a:lnTo>
                    <a:pt x="9883" y="11081"/>
                  </a:lnTo>
                  <a:lnTo>
                    <a:pt x="8311" y="12653"/>
                  </a:lnTo>
                  <a:cubicBezTo>
                    <a:pt x="8198" y="12765"/>
                    <a:pt x="8049" y="12828"/>
                    <a:pt x="7886" y="12828"/>
                  </a:cubicBezTo>
                  <a:cubicBezTo>
                    <a:pt x="7724" y="12828"/>
                    <a:pt x="7574" y="12765"/>
                    <a:pt x="7462" y="12653"/>
                  </a:cubicBezTo>
                  <a:cubicBezTo>
                    <a:pt x="7836" y="13027"/>
                    <a:pt x="8186" y="13302"/>
                    <a:pt x="8186" y="13876"/>
                  </a:cubicBezTo>
                  <a:cubicBezTo>
                    <a:pt x="8186" y="14200"/>
                    <a:pt x="8061" y="14487"/>
                    <a:pt x="7836" y="14724"/>
                  </a:cubicBezTo>
                  <a:cubicBezTo>
                    <a:pt x="7412" y="15174"/>
                    <a:pt x="6963" y="15773"/>
                    <a:pt x="6289" y="15773"/>
                  </a:cubicBezTo>
                  <a:cubicBezTo>
                    <a:pt x="5977" y="15773"/>
                    <a:pt x="5665" y="15648"/>
                    <a:pt x="5441" y="15423"/>
                  </a:cubicBezTo>
                  <a:lnTo>
                    <a:pt x="349" y="10332"/>
                  </a:lnTo>
                  <a:cubicBezTo>
                    <a:pt x="125" y="10107"/>
                    <a:pt x="0" y="9795"/>
                    <a:pt x="0" y="9484"/>
                  </a:cubicBezTo>
                  <a:cubicBezTo>
                    <a:pt x="0" y="8810"/>
                    <a:pt x="599" y="8360"/>
                    <a:pt x="1048" y="7936"/>
                  </a:cubicBezTo>
                  <a:cubicBezTo>
                    <a:pt x="1285" y="7712"/>
                    <a:pt x="1572" y="7587"/>
                    <a:pt x="1897" y="7587"/>
                  </a:cubicBezTo>
                  <a:cubicBezTo>
                    <a:pt x="2471" y="7587"/>
                    <a:pt x="2745" y="7936"/>
                    <a:pt x="3120" y="8311"/>
                  </a:cubicBezTo>
                  <a:cubicBezTo>
                    <a:pt x="3007" y="8198"/>
                    <a:pt x="2945" y="8049"/>
                    <a:pt x="2945" y="7886"/>
                  </a:cubicBezTo>
                  <a:cubicBezTo>
                    <a:pt x="2945" y="7724"/>
                    <a:pt x="3007" y="7574"/>
                    <a:pt x="3120" y="7462"/>
                  </a:cubicBezTo>
                  <a:lnTo>
                    <a:pt x="7462" y="3120"/>
                  </a:lnTo>
                  <a:cubicBezTo>
                    <a:pt x="7574" y="3007"/>
                    <a:pt x="7724" y="2945"/>
                    <a:pt x="7886" y="2945"/>
                  </a:cubicBezTo>
                  <a:cubicBezTo>
                    <a:pt x="8049" y="2945"/>
                    <a:pt x="8198" y="3007"/>
                    <a:pt x="8311" y="3120"/>
                  </a:cubicBezTo>
                  <a:cubicBezTo>
                    <a:pt x="7936" y="2745"/>
                    <a:pt x="7587" y="2471"/>
                    <a:pt x="7587" y="1897"/>
                  </a:cubicBezTo>
                  <a:cubicBezTo>
                    <a:pt x="7587" y="1572"/>
                    <a:pt x="7712" y="1285"/>
                    <a:pt x="7936" y="1048"/>
                  </a:cubicBezTo>
                  <a:cubicBezTo>
                    <a:pt x="8360" y="599"/>
                    <a:pt x="8810" y="0"/>
                    <a:pt x="9484" y="0"/>
                  </a:cubicBezTo>
                  <a:cubicBezTo>
                    <a:pt x="9795" y="0"/>
                    <a:pt x="10107" y="125"/>
                    <a:pt x="10332" y="349"/>
                  </a:cubicBezTo>
                  <a:lnTo>
                    <a:pt x="15423" y="5441"/>
                  </a:lnTo>
                  <a:cubicBezTo>
                    <a:pt x="15648" y="5665"/>
                    <a:pt x="15773" y="5977"/>
                    <a:pt x="15773" y="6289"/>
                  </a:cubicBezTo>
                  <a:cubicBezTo>
                    <a:pt x="15773" y="6963"/>
                    <a:pt x="15174" y="7412"/>
                    <a:pt x="14724" y="7836"/>
                  </a:cubicBezTo>
                  <a:cubicBezTo>
                    <a:pt x="14487" y="8061"/>
                    <a:pt x="14200" y="8186"/>
                    <a:pt x="13876" y="8186"/>
                  </a:cubicBezTo>
                  <a:cubicBezTo>
                    <a:pt x="13302" y="8186"/>
                    <a:pt x="13027" y="7836"/>
                    <a:pt x="12653" y="7462"/>
                  </a:cubicBezTo>
                  <a:cubicBezTo>
                    <a:pt x="12765" y="7574"/>
                    <a:pt x="12828" y="7724"/>
                    <a:pt x="12828" y="7886"/>
                  </a:cubicBezTo>
                  <a:cubicBezTo>
                    <a:pt x="12828" y="8049"/>
                    <a:pt x="12765" y="8198"/>
                    <a:pt x="12653" y="8311"/>
                  </a:cubicBezTo>
                  <a:lnTo>
                    <a:pt x="11081" y="9883"/>
                  </a:lnTo>
                  <a:lnTo>
                    <a:pt x="14275" y="13077"/>
                  </a:lnTo>
                  <a:cubicBezTo>
                    <a:pt x="14612" y="12740"/>
                    <a:pt x="14999" y="12541"/>
                    <a:pt x="15473" y="12541"/>
                  </a:cubicBezTo>
                  <a:cubicBezTo>
                    <a:pt x="15897" y="12541"/>
                    <a:pt x="16309" y="12715"/>
                    <a:pt x="16609" y="13002"/>
                  </a:cubicBezTo>
                  <a:lnTo>
                    <a:pt x="21138" y="17532"/>
                  </a:lnTo>
                  <a:cubicBezTo>
                    <a:pt x="21425" y="17832"/>
                    <a:pt x="21600" y="18243"/>
                    <a:pt x="21600" y="18668"/>
                  </a:cubicBezTo>
                  <a:cubicBezTo>
                    <a:pt x="21600" y="19092"/>
                    <a:pt x="21425" y="19504"/>
                    <a:pt x="21138" y="19791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anchor="ctr"/>
            <a:lstStyle/>
            <a:p>
              <a:pPr algn="ctr"/>
              <a:endParaRPr/>
            </a:p>
          </p:txBody>
        </p:sp>
      </p:grpSp>
      <p:grpSp>
        <p:nvGrpSpPr>
          <p:cNvPr id="20" name="组合 19"/>
          <p:cNvGrpSpPr/>
          <p:nvPr/>
        </p:nvGrpSpPr>
        <p:grpSpPr>
          <a:xfrm>
            <a:off x="-150108" y="2579124"/>
            <a:ext cx="5010140" cy="631169"/>
            <a:chOff x="-238257" y="2579124"/>
            <a:chExt cx="5010140" cy="631169"/>
          </a:xfrm>
        </p:grpSpPr>
        <p:sp>
          <p:nvSpPr>
            <p:cNvPr id="7" name="Freeform: Shape 8"/>
            <p:cNvSpPr/>
            <p:nvPr/>
          </p:nvSpPr>
          <p:spPr>
            <a:xfrm>
              <a:off x="-238257" y="2579124"/>
              <a:ext cx="5010140" cy="63116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0" y="21600"/>
                  </a:lnTo>
                  <a:lnTo>
                    <a:pt x="3693" y="21600"/>
                  </a:lnTo>
                  <a:lnTo>
                    <a:pt x="6543" y="21600"/>
                  </a:lnTo>
                  <a:lnTo>
                    <a:pt x="6543" y="21380"/>
                  </a:lnTo>
                  <a:lnTo>
                    <a:pt x="20714" y="21380"/>
                  </a:lnTo>
                  <a:lnTo>
                    <a:pt x="21600" y="13548"/>
                  </a:lnTo>
                  <a:lnTo>
                    <a:pt x="20714" y="5441"/>
                  </a:lnTo>
                  <a:lnTo>
                    <a:pt x="6543" y="5441"/>
                  </a:lnTo>
                  <a:lnTo>
                    <a:pt x="369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none" lIns="45719" tIns="45719" rIns="360000" bIns="144000" anchor="b" anchorCtr="0">
              <a:normAutofit/>
            </a:bodyPr>
            <a:lstStyle/>
            <a:p>
              <a:pPr lvl="0" algn="r"/>
              <a:r>
                <a:rPr lang="en-US" altLang="zh-CN" sz="2000" b="1">
                  <a:solidFill>
                    <a:schemeClr val="bg1"/>
                  </a:solidFill>
                </a:rPr>
                <a:t>Title text preset</a:t>
              </a:r>
              <a:endParaRPr lang="zh-CN" altLang="en-US" sz="2000" b="1">
                <a:solidFill>
                  <a:schemeClr val="bg1"/>
                </a:solidFill>
              </a:endParaRPr>
            </a:p>
          </p:txBody>
        </p:sp>
        <p:sp>
          <p:nvSpPr>
            <p:cNvPr id="8" name="Freeform: Shape 9"/>
            <p:cNvSpPr/>
            <p:nvPr/>
          </p:nvSpPr>
          <p:spPr>
            <a:xfrm>
              <a:off x="783371" y="2824182"/>
              <a:ext cx="248771" cy="2105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18655"/>
                  </a:moveTo>
                  <a:cubicBezTo>
                    <a:pt x="21600" y="20281"/>
                    <a:pt x="20484" y="21600"/>
                    <a:pt x="19108" y="21600"/>
                  </a:cubicBezTo>
                  <a:lnTo>
                    <a:pt x="14123" y="21600"/>
                  </a:lnTo>
                  <a:cubicBezTo>
                    <a:pt x="12747" y="21600"/>
                    <a:pt x="11631" y="20281"/>
                    <a:pt x="11631" y="18655"/>
                  </a:cubicBezTo>
                  <a:lnTo>
                    <a:pt x="11631" y="7855"/>
                  </a:lnTo>
                  <a:cubicBezTo>
                    <a:pt x="11631" y="3528"/>
                    <a:pt x="14616" y="0"/>
                    <a:pt x="18277" y="0"/>
                  </a:cubicBezTo>
                  <a:lnTo>
                    <a:pt x="19108" y="0"/>
                  </a:lnTo>
                  <a:cubicBezTo>
                    <a:pt x="19562" y="0"/>
                    <a:pt x="19938" y="445"/>
                    <a:pt x="19938" y="982"/>
                  </a:cubicBezTo>
                  <a:lnTo>
                    <a:pt x="19938" y="2945"/>
                  </a:lnTo>
                  <a:cubicBezTo>
                    <a:pt x="19938" y="3482"/>
                    <a:pt x="19562" y="3927"/>
                    <a:pt x="19108" y="3927"/>
                  </a:cubicBezTo>
                  <a:lnTo>
                    <a:pt x="18277" y="3927"/>
                  </a:lnTo>
                  <a:cubicBezTo>
                    <a:pt x="16447" y="3927"/>
                    <a:pt x="14954" y="5691"/>
                    <a:pt x="14954" y="7855"/>
                  </a:cubicBezTo>
                  <a:lnTo>
                    <a:pt x="14954" y="8345"/>
                  </a:lnTo>
                  <a:cubicBezTo>
                    <a:pt x="14954" y="9159"/>
                    <a:pt x="15512" y="9818"/>
                    <a:pt x="16200" y="9818"/>
                  </a:cubicBezTo>
                  <a:lnTo>
                    <a:pt x="19108" y="9818"/>
                  </a:lnTo>
                  <a:cubicBezTo>
                    <a:pt x="20484" y="9818"/>
                    <a:pt x="21600" y="11137"/>
                    <a:pt x="21600" y="12764"/>
                  </a:cubicBezTo>
                  <a:cubicBezTo>
                    <a:pt x="21600" y="12764"/>
                    <a:pt x="21600" y="18655"/>
                    <a:pt x="21600" y="18655"/>
                  </a:cubicBezTo>
                  <a:close/>
                  <a:moveTo>
                    <a:pt x="9969" y="18655"/>
                  </a:moveTo>
                  <a:cubicBezTo>
                    <a:pt x="9969" y="20281"/>
                    <a:pt x="8853" y="21600"/>
                    <a:pt x="7477" y="21600"/>
                  </a:cubicBezTo>
                  <a:lnTo>
                    <a:pt x="2492" y="21600"/>
                  </a:lnTo>
                  <a:cubicBezTo>
                    <a:pt x="1116" y="21600"/>
                    <a:pt x="0" y="20281"/>
                    <a:pt x="0" y="18655"/>
                  </a:cubicBezTo>
                  <a:lnTo>
                    <a:pt x="0" y="7855"/>
                  </a:lnTo>
                  <a:cubicBezTo>
                    <a:pt x="0" y="3528"/>
                    <a:pt x="2986" y="0"/>
                    <a:pt x="6646" y="0"/>
                  </a:cubicBezTo>
                  <a:lnTo>
                    <a:pt x="7477" y="0"/>
                  </a:lnTo>
                  <a:cubicBezTo>
                    <a:pt x="7931" y="0"/>
                    <a:pt x="8308" y="445"/>
                    <a:pt x="8308" y="982"/>
                  </a:cubicBezTo>
                  <a:lnTo>
                    <a:pt x="8308" y="2945"/>
                  </a:lnTo>
                  <a:cubicBezTo>
                    <a:pt x="8308" y="3482"/>
                    <a:pt x="7931" y="3927"/>
                    <a:pt x="7477" y="3927"/>
                  </a:cubicBezTo>
                  <a:lnTo>
                    <a:pt x="6646" y="3927"/>
                  </a:lnTo>
                  <a:cubicBezTo>
                    <a:pt x="4816" y="3927"/>
                    <a:pt x="3323" y="5691"/>
                    <a:pt x="3323" y="7855"/>
                  </a:cubicBezTo>
                  <a:lnTo>
                    <a:pt x="3323" y="8345"/>
                  </a:lnTo>
                  <a:cubicBezTo>
                    <a:pt x="3323" y="9159"/>
                    <a:pt x="3881" y="9818"/>
                    <a:pt x="4569" y="9818"/>
                  </a:cubicBezTo>
                  <a:lnTo>
                    <a:pt x="7477" y="9818"/>
                  </a:lnTo>
                  <a:cubicBezTo>
                    <a:pt x="8853" y="9818"/>
                    <a:pt x="9969" y="11137"/>
                    <a:pt x="9969" y="12764"/>
                  </a:cubicBezTo>
                  <a:cubicBezTo>
                    <a:pt x="9969" y="12764"/>
                    <a:pt x="9969" y="18655"/>
                    <a:pt x="9969" y="18655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anchor="ctr"/>
            <a:lstStyle/>
            <a:p>
              <a:pPr algn="ctr"/>
              <a:endParaRPr/>
            </a:p>
          </p:txBody>
        </p:sp>
      </p:grpSp>
      <p:grpSp>
        <p:nvGrpSpPr>
          <p:cNvPr id="2" name="组合 1"/>
          <p:cNvGrpSpPr/>
          <p:nvPr/>
        </p:nvGrpSpPr>
        <p:grpSpPr>
          <a:xfrm>
            <a:off x="-22409" y="1908207"/>
            <a:ext cx="4426133" cy="791590"/>
            <a:chOff x="-110558" y="1908207"/>
            <a:chExt cx="4426133" cy="791590"/>
          </a:xfrm>
        </p:grpSpPr>
        <p:sp>
          <p:nvSpPr>
            <p:cNvPr id="9" name="Freeform: Shape 11"/>
            <p:cNvSpPr/>
            <p:nvPr/>
          </p:nvSpPr>
          <p:spPr>
            <a:xfrm>
              <a:off x="-110558" y="1908207"/>
              <a:ext cx="4426133" cy="79159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0" y="17262"/>
                  </a:lnTo>
                  <a:lnTo>
                    <a:pt x="4180" y="17262"/>
                  </a:lnTo>
                  <a:lnTo>
                    <a:pt x="7407" y="21600"/>
                  </a:lnTo>
                  <a:lnTo>
                    <a:pt x="20597" y="21600"/>
                  </a:lnTo>
                  <a:lnTo>
                    <a:pt x="21600" y="15399"/>
                  </a:lnTo>
                  <a:lnTo>
                    <a:pt x="20597" y="8935"/>
                  </a:lnTo>
                  <a:lnTo>
                    <a:pt x="7407" y="8935"/>
                  </a:lnTo>
                  <a:lnTo>
                    <a:pt x="418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none" lIns="45719" tIns="45719" rIns="360000" bIns="144000" anchor="b" anchorCtr="0">
              <a:normAutofit/>
            </a:bodyPr>
            <a:lstStyle/>
            <a:p>
              <a:pPr lvl="0" algn="r"/>
              <a:r>
                <a:rPr lang="en-US" altLang="zh-CN" sz="2000" b="1">
                  <a:solidFill>
                    <a:schemeClr val="bg1"/>
                  </a:solidFill>
                </a:rPr>
                <a:t>Title text preset</a:t>
              </a:r>
              <a:endParaRPr lang="zh-CN" altLang="en-US" sz="2000" b="1">
                <a:solidFill>
                  <a:schemeClr val="bg1"/>
                </a:solidFill>
              </a:endParaRPr>
            </a:p>
          </p:txBody>
        </p:sp>
        <p:sp>
          <p:nvSpPr>
            <p:cNvPr id="10" name="Freeform: Shape 12"/>
            <p:cNvSpPr/>
            <p:nvPr/>
          </p:nvSpPr>
          <p:spPr>
            <a:xfrm>
              <a:off x="784802" y="2145491"/>
              <a:ext cx="245906" cy="2345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263" y="9024"/>
                  </a:moveTo>
                  <a:lnTo>
                    <a:pt x="16550" y="13842"/>
                  </a:lnTo>
                  <a:lnTo>
                    <a:pt x="17667" y="20647"/>
                  </a:lnTo>
                  <a:cubicBezTo>
                    <a:pt x="17680" y="20743"/>
                    <a:pt x="17680" y="20824"/>
                    <a:pt x="17680" y="20919"/>
                  </a:cubicBezTo>
                  <a:cubicBezTo>
                    <a:pt x="17680" y="21273"/>
                    <a:pt x="17524" y="21600"/>
                    <a:pt x="17148" y="21600"/>
                  </a:cubicBezTo>
                  <a:cubicBezTo>
                    <a:pt x="16966" y="21600"/>
                    <a:pt x="16784" y="21532"/>
                    <a:pt x="16628" y="21437"/>
                  </a:cubicBezTo>
                  <a:lnTo>
                    <a:pt x="10800" y="18225"/>
                  </a:lnTo>
                  <a:lnTo>
                    <a:pt x="4972" y="21437"/>
                  </a:lnTo>
                  <a:cubicBezTo>
                    <a:pt x="4803" y="21532"/>
                    <a:pt x="4634" y="21600"/>
                    <a:pt x="4452" y="21600"/>
                  </a:cubicBezTo>
                  <a:cubicBezTo>
                    <a:pt x="4076" y="21600"/>
                    <a:pt x="3907" y="21273"/>
                    <a:pt x="3907" y="20919"/>
                  </a:cubicBezTo>
                  <a:cubicBezTo>
                    <a:pt x="3907" y="20824"/>
                    <a:pt x="3920" y="20743"/>
                    <a:pt x="3933" y="20647"/>
                  </a:cubicBezTo>
                  <a:lnTo>
                    <a:pt x="5050" y="13842"/>
                  </a:lnTo>
                  <a:lnTo>
                    <a:pt x="325" y="9024"/>
                  </a:lnTo>
                  <a:cubicBezTo>
                    <a:pt x="169" y="8847"/>
                    <a:pt x="0" y="8616"/>
                    <a:pt x="0" y="8371"/>
                  </a:cubicBezTo>
                  <a:cubicBezTo>
                    <a:pt x="0" y="7962"/>
                    <a:pt x="402" y="7799"/>
                    <a:pt x="727" y="7744"/>
                  </a:cubicBezTo>
                  <a:lnTo>
                    <a:pt x="7243" y="6751"/>
                  </a:lnTo>
                  <a:lnTo>
                    <a:pt x="10164" y="558"/>
                  </a:lnTo>
                  <a:cubicBezTo>
                    <a:pt x="10281" y="299"/>
                    <a:pt x="10501" y="0"/>
                    <a:pt x="10800" y="0"/>
                  </a:cubicBezTo>
                  <a:cubicBezTo>
                    <a:pt x="11099" y="0"/>
                    <a:pt x="11319" y="299"/>
                    <a:pt x="11436" y="558"/>
                  </a:cubicBezTo>
                  <a:lnTo>
                    <a:pt x="14357" y="6751"/>
                  </a:lnTo>
                  <a:lnTo>
                    <a:pt x="20873" y="7744"/>
                  </a:lnTo>
                  <a:cubicBezTo>
                    <a:pt x="21185" y="7799"/>
                    <a:pt x="21600" y="7962"/>
                    <a:pt x="21600" y="8371"/>
                  </a:cubicBezTo>
                  <a:cubicBezTo>
                    <a:pt x="21600" y="8616"/>
                    <a:pt x="21431" y="8847"/>
                    <a:pt x="21263" y="9024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anchor="ctr"/>
            <a:lstStyle/>
            <a:p>
              <a:pPr algn="ctr"/>
              <a:endParaRPr/>
            </a:p>
          </p:txBody>
        </p:sp>
      </p:grpSp>
      <p:grpSp>
        <p:nvGrpSpPr>
          <p:cNvPr id="11" name="Group 31"/>
          <p:cNvGrpSpPr/>
          <p:nvPr/>
        </p:nvGrpSpPr>
        <p:grpSpPr>
          <a:xfrm>
            <a:off x="5166066" y="3365546"/>
            <a:ext cx="3170728" cy="745382"/>
            <a:chOff x="7284132" y="5074715"/>
            <a:chExt cx="2262955" cy="993840"/>
          </a:xfrm>
        </p:grpSpPr>
        <p:sp>
          <p:nvSpPr>
            <p:cNvPr id="18" name="TextBox 32"/>
            <p:cNvSpPr txBox="1"/>
            <p:nvPr/>
          </p:nvSpPr>
          <p:spPr>
            <a:xfrm>
              <a:off x="7284132" y="5074715"/>
              <a:ext cx="2262955" cy="291403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accent4">
                      <a:lumMod val="100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lIns="360000" tIns="0" rIns="288000" bIns="0" anchor="ctr" anchorCtr="0">
              <a:normAutofit fontScale="92500" lnSpcReduction="10000"/>
            </a:bodyPr>
            <a:lstStyle/>
            <a:p>
              <a:r>
                <a:rPr lang="en-US" altLang="zh-CN" sz="1600" b="1">
                  <a:solidFill>
                    <a:schemeClr val="accent3">
                      <a:lumMod val="100000"/>
                    </a:schemeClr>
                  </a:solidFill>
                </a:rPr>
                <a:t>Title text preset</a:t>
              </a:r>
              <a:endParaRPr lang="zh-CN" altLang="en-US" sz="1600" b="1">
                <a:solidFill>
                  <a:schemeClr val="accent3">
                    <a:lumMod val="100000"/>
                  </a:schemeClr>
                </a:solidFill>
              </a:endParaRPr>
            </a:p>
          </p:txBody>
        </p:sp>
        <p:sp>
          <p:nvSpPr>
            <p:cNvPr id="19" name="TextBox 33"/>
            <p:cNvSpPr txBox="1"/>
            <p:nvPr/>
          </p:nvSpPr>
          <p:spPr>
            <a:xfrm>
              <a:off x="7284132" y="5366119"/>
              <a:ext cx="2262955" cy="702436"/>
            </a:xfrm>
            <a:prstGeom prst="rect">
              <a:avLst/>
            </a:prstGeom>
          </p:spPr>
          <p:txBody>
            <a:bodyPr vert="horz" wrap="square" lIns="360000" tIns="0" rIns="288000" bIns="0" anchor="ctr" anchorCtr="0">
              <a:normAutofit fontScale="77500" lnSpcReduction="20000"/>
            </a:bodyPr>
            <a:lstStyle/>
            <a:p>
              <a:pPr algn="l">
                <a:lnSpc>
                  <a:spcPct val="120000"/>
                </a:lnSpc>
              </a:pPr>
              <a:r>
                <a:rPr lang="en-US" altLang="zh-CN" sz="1051">
                  <a:solidFill>
                    <a:schemeClr val="dk1">
                      <a:lumMod val="100000"/>
                    </a:schemeClr>
                  </a:solidFill>
                </a:rPr>
                <a:t>This part of the content as a text typesetting placeholder display(Recommended theme font)</a:t>
              </a:r>
              <a:br>
                <a:rPr lang="zh-CN" altLang="en-US" sz="1051">
                  <a:solidFill>
                    <a:schemeClr val="dk1">
                      <a:lumMod val="100000"/>
                    </a:schemeClr>
                  </a:solidFill>
                </a:rPr>
              </a:br>
              <a:r>
                <a:rPr lang="en-US" altLang="zh-CN" sz="1051">
                  <a:solidFill>
                    <a:schemeClr val="dk1">
                      <a:lumMod val="100000"/>
                    </a:schemeClr>
                  </a:solidFill>
                </a:rPr>
                <a:t>If you need to change, please adjust it under the (Set Shape Format) menu (text option)</a:t>
              </a:r>
              <a:endParaRPr lang="zh-CN" altLang="en-US" sz="1051">
                <a:solidFill>
                  <a:schemeClr val="dk1">
                    <a:lumMod val="100000"/>
                  </a:schemeClr>
                </a:solidFill>
              </a:endParaRPr>
            </a:p>
          </p:txBody>
        </p:sp>
      </p:grpSp>
      <p:grpSp>
        <p:nvGrpSpPr>
          <p:cNvPr id="12" name="Group 34"/>
          <p:cNvGrpSpPr/>
          <p:nvPr/>
        </p:nvGrpSpPr>
        <p:grpSpPr>
          <a:xfrm>
            <a:off x="5166066" y="2483315"/>
            <a:ext cx="3170728" cy="726985"/>
            <a:chOff x="7284132" y="5074715"/>
            <a:chExt cx="2262955" cy="969311"/>
          </a:xfrm>
        </p:grpSpPr>
        <p:sp>
          <p:nvSpPr>
            <p:cNvPr id="16" name="TextBox 35"/>
            <p:cNvSpPr txBox="1"/>
            <p:nvPr/>
          </p:nvSpPr>
          <p:spPr>
            <a:xfrm>
              <a:off x="7284132" y="5074715"/>
              <a:ext cx="2262955" cy="291403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accent4">
                      <a:lumMod val="100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lIns="360000" tIns="0" rIns="288000" bIns="0" anchor="ctr" anchorCtr="0">
              <a:normAutofit fontScale="92500" lnSpcReduction="10000"/>
            </a:bodyPr>
            <a:lstStyle/>
            <a:p>
              <a:r>
                <a:rPr lang="en-US" altLang="zh-CN" sz="1600" b="1">
                  <a:solidFill>
                    <a:schemeClr val="accent2">
                      <a:lumMod val="100000"/>
                    </a:schemeClr>
                  </a:solidFill>
                </a:rPr>
                <a:t>Title text preset</a:t>
              </a:r>
              <a:endParaRPr lang="zh-CN" altLang="en-US" sz="1600" b="1">
                <a:solidFill>
                  <a:schemeClr val="accent2">
                    <a:lumMod val="100000"/>
                  </a:schemeClr>
                </a:solidFill>
              </a:endParaRPr>
            </a:p>
          </p:txBody>
        </p:sp>
        <p:sp>
          <p:nvSpPr>
            <p:cNvPr id="17" name="TextBox 36"/>
            <p:cNvSpPr txBox="1"/>
            <p:nvPr/>
          </p:nvSpPr>
          <p:spPr>
            <a:xfrm>
              <a:off x="7284132" y="5366119"/>
              <a:ext cx="2262955" cy="677907"/>
            </a:xfrm>
            <a:prstGeom prst="rect">
              <a:avLst/>
            </a:prstGeom>
          </p:spPr>
          <p:txBody>
            <a:bodyPr vert="horz" wrap="square" lIns="360000" tIns="0" rIns="288000" bIns="0" anchor="ctr" anchorCtr="0">
              <a:normAutofit fontScale="77500" lnSpcReduction="20000"/>
            </a:bodyPr>
            <a:lstStyle/>
            <a:p>
              <a:pPr algn="l">
                <a:lnSpc>
                  <a:spcPct val="120000"/>
                </a:lnSpc>
              </a:pPr>
              <a:r>
                <a:rPr lang="en-US" altLang="zh-CN" sz="1051">
                  <a:solidFill>
                    <a:schemeClr val="dk1">
                      <a:lumMod val="100000"/>
                    </a:schemeClr>
                  </a:solidFill>
                </a:rPr>
                <a:t>This part of the content as a text typesetting placeholder display(Recommended theme font)</a:t>
              </a:r>
              <a:br>
                <a:rPr lang="zh-CN" altLang="en-US" sz="1051">
                  <a:solidFill>
                    <a:schemeClr val="dk1">
                      <a:lumMod val="100000"/>
                    </a:schemeClr>
                  </a:solidFill>
                </a:rPr>
              </a:br>
              <a:r>
                <a:rPr lang="en-US" altLang="zh-CN" sz="1051">
                  <a:solidFill>
                    <a:schemeClr val="dk1">
                      <a:lumMod val="100000"/>
                    </a:schemeClr>
                  </a:solidFill>
                </a:rPr>
                <a:t>If you need to change, please adjust it under the (Set Shape Format) menu (text option)</a:t>
              </a:r>
              <a:endParaRPr lang="zh-CN" altLang="en-US" sz="1051">
                <a:solidFill>
                  <a:schemeClr val="dk1">
                    <a:lumMod val="100000"/>
                  </a:schemeClr>
                </a:solidFill>
              </a:endParaRPr>
            </a:p>
          </p:txBody>
        </p:sp>
      </p:grpSp>
      <p:grpSp>
        <p:nvGrpSpPr>
          <p:cNvPr id="13" name="Group 37"/>
          <p:cNvGrpSpPr/>
          <p:nvPr/>
        </p:nvGrpSpPr>
        <p:grpSpPr>
          <a:xfrm>
            <a:off x="5166066" y="1601070"/>
            <a:ext cx="3170728" cy="726991"/>
            <a:chOff x="7284132" y="5074715"/>
            <a:chExt cx="2262955" cy="969322"/>
          </a:xfrm>
        </p:grpSpPr>
        <p:sp>
          <p:nvSpPr>
            <p:cNvPr id="14" name="TextBox 38"/>
            <p:cNvSpPr txBox="1"/>
            <p:nvPr/>
          </p:nvSpPr>
          <p:spPr>
            <a:xfrm>
              <a:off x="7284132" y="5074715"/>
              <a:ext cx="2262955" cy="291403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accent4">
                      <a:lumMod val="100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lIns="360000" tIns="0" rIns="288000" bIns="0" anchor="ctr" anchorCtr="0">
              <a:normAutofit fontScale="92500" lnSpcReduction="10000"/>
            </a:bodyPr>
            <a:lstStyle/>
            <a:p>
              <a:r>
                <a:rPr lang="en-US" altLang="zh-CN" sz="1600" b="1">
                  <a:solidFill>
                    <a:schemeClr val="accent1">
                      <a:lumMod val="100000"/>
                    </a:schemeClr>
                  </a:solidFill>
                </a:rPr>
                <a:t>Title text preset</a:t>
              </a:r>
              <a:endParaRPr lang="zh-CN" altLang="en-US" sz="1600" b="1">
                <a:solidFill>
                  <a:schemeClr val="accent1">
                    <a:lumMod val="100000"/>
                  </a:schemeClr>
                </a:solidFill>
              </a:endParaRPr>
            </a:p>
          </p:txBody>
        </p:sp>
        <p:sp>
          <p:nvSpPr>
            <p:cNvPr id="15" name="TextBox 39"/>
            <p:cNvSpPr txBox="1"/>
            <p:nvPr/>
          </p:nvSpPr>
          <p:spPr>
            <a:xfrm>
              <a:off x="7284132" y="5366120"/>
              <a:ext cx="2262955" cy="677917"/>
            </a:xfrm>
            <a:prstGeom prst="rect">
              <a:avLst/>
            </a:prstGeom>
          </p:spPr>
          <p:txBody>
            <a:bodyPr vert="horz" wrap="square" lIns="360000" tIns="0" rIns="288000" bIns="0" anchor="ctr" anchorCtr="0">
              <a:normAutofit fontScale="70000" lnSpcReduction="20000"/>
            </a:bodyPr>
            <a:lstStyle/>
            <a:p>
              <a:pPr algn="l">
                <a:lnSpc>
                  <a:spcPct val="120000"/>
                </a:lnSpc>
              </a:pPr>
              <a:r>
                <a:rPr lang="en-US" altLang="zh-CN" sz="1100">
                  <a:solidFill>
                    <a:schemeClr val="dk1">
                      <a:lumMod val="100000"/>
                    </a:schemeClr>
                  </a:solidFill>
                </a:rPr>
                <a:t>This part of the content as a text typesetting placeholder display(Recommended theme font)</a:t>
              </a:r>
              <a:br>
                <a:rPr lang="zh-CN" altLang="en-US" sz="1100">
                  <a:solidFill>
                    <a:schemeClr val="dk1">
                      <a:lumMod val="100000"/>
                    </a:schemeClr>
                  </a:solidFill>
                </a:rPr>
              </a:br>
              <a:r>
                <a:rPr lang="en-US" altLang="zh-CN" sz="1100">
                  <a:solidFill>
                    <a:schemeClr val="dk1">
                      <a:lumMod val="100000"/>
                    </a:schemeClr>
                  </a:solidFill>
                </a:rPr>
                <a:t>If you need to change, please adjust it under the (Set Shape Format) menu (text option)</a:t>
              </a:r>
              <a:endParaRPr lang="zh-CN" altLang="en-US" sz="1100">
                <a:solidFill>
                  <a:schemeClr val="dk1">
                    <a:lumMod val="100000"/>
                  </a:schemeClr>
                </a:solidFill>
              </a:endParaRPr>
            </a:p>
          </p:txBody>
        </p:sp>
      </p:grpSp>
      <p:sp>
        <p:nvSpPr>
          <p:cNvPr id="23" name="Title 1">
            <a:extLst>
              <a:ext uri="{FF2B5EF4-FFF2-40B4-BE49-F238E27FC236}">
                <a16:creationId xmlns:a16="http://schemas.microsoft.com/office/drawing/2014/main" id="{449D7D55-8143-47C0-81DE-D88AFCC8F568}"/>
              </a:ext>
            </a:extLst>
          </p:cNvPr>
          <p:cNvSpPr txBox="1"/>
          <p:nvPr/>
        </p:nvSpPr>
        <p:spPr>
          <a:xfrm>
            <a:off x="181459" y="106392"/>
            <a:ext cx="4680520" cy="404464"/>
          </a:xfrm>
          <a:prstGeom prst="rect">
            <a:avLst/>
          </a:prstGeom>
        </p:spPr>
        <p:txBody>
          <a:bodyPr lIns="0" rIns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000" b="0" kern="1200">
                <a:solidFill>
                  <a:schemeClr val="accent1"/>
                </a:solidFill>
                <a:latin typeface="U.S. 101" pitchFamily="2" charset="0"/>
                <a:ea typeface="Roboto" pitchFamily="2" charset="0"/>
                <a:cs typeface="Open Sans Light" panose="020B0306030504020204" pitchFamily="34" charset="0"/>
              </a:defRPr>
            </a:lvl1pPr>
          </a:lstStyle>
          <a:p>
            <a:pPr algn="l"/>
            <a:r>
              <a:rPr lang="en-US" altLang="zh-CN" sz="2400">
                <a:solidFill>
                  <a:schemeClr val="bg1"/>
                </a:solidFill>
                <a:latin typeface="微软雅黑" panose="020B0503020204020204" pitchFamily="34" charset="-122"/>
                <a:ea typeface="微软雅黑" pitchFamily="34" charset="-122"/>
              </a:rPr>
              <a:t>Click to enter the title content</a:t>
            </a:r>
            <a:endParaRPr lang="en-GB" altLang="zh-CN" sz="2400">
              <a:solidFill>
                <a:schemeClr val="bg1"/>
              </a:solidFill>
              <a:latin typeface="微软雅黑" panose="020B0503020204020204" pitchFamily="34" charset="-122"/>
              <a:ea typeface="微软雅黑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9373849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:p159="http://schemas.microsoft.com/office/powerpoint/2015/09/main" xmlns:p15="http://schemas.microsoft.com/office/powerpoint/2012/main" xmlns:a14="http://schemas.microsoft.com/office/drawing/2010/main"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任意多边形: 形状 6">
            <a:extLst>
              <a:ext uri="{FF2B5EF4-FFF2-40B4-BE49-F238E27FC236}">
                <a16:creationId xmlns:a16="http://schemas.microsoft.com/office/drawing/2014/main" id="{A3D4FE60-DFB3-42E3-8A48-9135DE450D7E}"/>
              </a:ext>
            </a:extLst>
          </p:cNvPr>
          <p:cNvSpPr/>
          <p:nvPr/>
        </p:nvSpPr>
        <p:spPr>
          <a:xfrm>
            <a:off x="17669" y="1032414"/>
            <a:ext cx="4831793" cy="2815301"/>
          </a:xfrm>
          <a:custGeom>
            <a:avLst/>
            <a:gdLst>
              <a:gd name="connsiteX0" fmla="*/ 0 w 6500812"/>
              <a:gd name="connsiteY0" fmla="*/ 3174 h 3787775"/>
              <a:gd name="connsiteX1" fmla="*/ 3175 w 6500812"/>
              <a:gd name="connsiteY1" fmla="*/ 3786187 h 3787775"/>
              <a:gd name="connsiteX2" fmla="*/ 4324350 w 6500812"/>
              <a:gd name="connsiteY2" fmla="*/ 3787775 h 3787775"/>
              <a:gd name="connsiteX3" fmla="*/ 6500812 w 6500812"/>
              <a:gd name="connsiteY3" fmla="*/ 0 h 3787775"/>
              <a:gd name="connsiteX4" fmla="*/ 0 w 6500812"/>
              <a:gd name="connsiteY4" fmla="*/ 3174 h 3787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500812" h="3787775">
                <a:moveTo>
                  <a:pt x="0" y="3174"/>
                </a:moveTo>
                <a:cubicBezTo>
                  <a:pt x="4233" y="1256241"/>
                  <a:pt x="-1058" y="2533120"/>
                  <a:pt x="3175" y="3786187"/>
                </a:cubicBezTo>
                <a:lnTo>
                  <a:pt x="4324350" y="3787775"/>
                </a:lnTo>
                <a:lnTo>
                  <a:pt x="6500812" y="0"/>
                </a:lnTo>
                <a:lnTo>
                  <a:pt x="0" y="3174"/>
                </a:ln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平行四边形 7">
            <a:extLst>
              <a:ext uri="{FF2B5EF4-FFF2-40B4-BE49-F238E27FC236}">
                <a16:creationId xmlns:a16="http://schemas.microsoft.com/office/drawing/2014/main" id="{CAF84E82-2FFB-43A3-9D52-9D2DC9584B61}"/>
              </a:ext>
            </a:extLst>
          </p:cNvPr>
          <p:cNvSpPr/>
          <p:nvPr/>
        </p:nvSpPr>
        <p:spPr>
          <a:xfrm>
            <a:off x="3212906" y="1032414"/>
            <a:ext cx="2548639" cy="3084324"/>
          </a:xfrm>
          <a:prstGeom prst="parallelogram">
            <a:avLst>
              <a:gd name="adj" fmla="val 69883"/>
            </a:avLst>
          </a:prstGeom>
          <a:solidFill>
            <a:srgbClr val="33AA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矩形 8">
            <a:extLst>
              <a:ext uri="{FF2B5EF4-FFF2-40B4-BE49-F238E27FC236}">
                <a16:creationId xmlns:a16="http://schemas.microsoft.com/office/drawing/2014/main" id="{5E9ABD2F-5B99-477A-B8F0-3A7AC8D5F6B9}"/>
              </a:ext>
            </a:extLst>
          </p:cNvPr>
          <p:cNvSpPr/>
          <p:nvPr/>
        </p:nvSpPr>
        <p:spPr>
          <a:xfrm>
            <a:off x="17669" y="3977507"/>
            <a:ext cx="3398185" cy="139231"/>
          </a:xfrm>
          <a:prstGeom prst="rect">
            <a:avLst/>
          </a:prstGeom>
          <a:solidFill>
            <a:srgbClr val="33AA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矩形 9">
            <a:extLst>
              <a:ext uri="{FF2B5EF4-FFF2-40B4-BE49-F238E27FC236}">
                <a16:creationId xmlns:a16="http://schemas.microsoft.com/office/drawing/2014/main" id="{76D597FC-2A42-4B6E-A5DE-B8197428AC96}"/>
              </a:ext>
            </a:extLst>
          </p:cNvPr>
          <p:cNvSpPr/>
          <p:nvPr/>
        </p:nvSpPr>
        <p:spPr>
          <a:xfrm>
            <a:off x="5681310" y="1032413"/>
            <a:ext cx="3398185" cy="139231"/>
          </a:xfrm>
          <a:prstGeom prst="rect">
            <a:avLst/>
          </a:prstGeom>
          <a:solidFill>
            <a:srgbClr val="33AA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任意多边形: 形状 17">
            <a:extLst>
              <a:ext uri="{FF2B5EF4-FFF2-40B4-BE49-F238E27FC236}">
                <a16:creationId xmlns:a16="http://schemas.microsoft.com/office/drawing/2014/main" id="{36548CD1-79CC-4E41-96DF-C2A8E08BE743}"/>
              </a:ext>
            </a:extLst>
          </p:cNvPr>
          <p:cNvSpPr/>
          <p:nvPr/>
        </p:nvSpPr>
        <p:spPr>
          <a:xfrm>
            <a:off x="4135135" y="1270051"/>
            <a:ext cx="4955686" cy="2843147"/>
          </a:xfrm>
          <a:custGeom>
            <a:avLst/>
            <a:gdLst>
              <a:gd name="connsiteX0" fmla="*/ 6659880 w 6667500"/>
              <a:gd name="connsiteY0" fmla="*/ 0 h 3825240"/>
              <a:gd name="connsiteX1" fmla="*/ 6667500 w 6667500"/>
              <a:gd name="connsiteY1" fmla="*/ 3817620 h 3825240"/>
              <a:gd name="connsiteX2" fmla="*/ 0 w 6667500"/>
              <a:gd name="connsiteY2" fmla="*/ 3825240 h 3825240"/>
              <a:gd name="connsiteX3" fmla="*/ 2263140 w 6667500"/>
              <a:gd name="connsiteY3" fmla="*/ 0 h 3825240"/>
              <a:gd name="connsiteX4" fmla="*/ 6659880 w 6667500"/>
              <a:gd name="connsiteY4" fmla="*/ 0 h 3825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667500" h="3825240">
                <a:moveTo>
                  <a:pt x="6659880" y="0"/>
                </a:moveTo>
                <a:lnTo>
                  <a:pt x="6667500" y="3817620"/>
                </a:lnTo>
                <a:lnTo>
                  <a:pt x="0" y="3825240"/>
                </a:lnTo>
                <a:lnTo>
                  <a:pt x="2263140" y="0"/>
                </a:lnTo>
                <a:lnTo>
                  <a:pt x="665988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70" name="矩形 259">
            <a:extLst>
              <a:ext uri="{FF2B5EF4-FFF2-40B4-BE49-F238E27FC236}">
                <a16:creationId xmlns:a16="http://schemas.microsoft.com/office/drawing/2014/main" id="{47ECBD5C-F623-41D6-96B8-1D949E3824D7}"/>
              </a:ext>
            </a:extLst>
          </p:cNvPr>
          <p:cNvSpPr/>
          <p:nvPr/>
        </p:nvSpPr>
        <p:spPr>
          <a:xfrm>
            <a:off x="60126" y="1408428"/>
            <a:ext cx="1119950" cy="123471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7200">
                <a:solidFill>
                  <a:schemeClr val="bg1"/>
                </a:solidFill>
                <a:latin typeface="Bodoni MT" panose="02070603080606020203" pitchFamily="18" charset="0"/>
                <a:ea typeface="微软雅黑" pitchFamily="34" charset="-122"/>
              </a:rPr>
              <a:t>03</a:t>
            </a:r>
          </a:p>
        </p:txBody>
      </p:sp>
      <p:sp>
        <p:nvSpPr>
          <p:cNvPr id="471" name="矩形 260">
            <a:extLst>
              <a:ext uri="{FF2B5EF4-FFF2-40B4-BE49-F238E27FC236}">
                <a16:creationId xmlns:a16="http://schemas.microsoft.com/office/drawing/2014/main" id="{9F02DEB3-836A-47D8-B43A-E7C0D7086346}"/>
              </a:ext>
            </a:extLst>
          </p:cNvPr>
          <p:cNvSpPr/>
          <p:nvPr/>
        </p:nvSpPr>
        <p:spPr>
          <a:xfrm>
            <a:off x="1373907" y="1266511"/>
            <a:ext cx="2319113" cy="125918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altLang="zh-CN" sz="3200" b="1">
                <a:solidFill>
                  <a:schemeClr val="bg1"/>
                </a:solidFill>
                <a:latin typeface="微软雅黑" panose="020B0503020204020204" pitchFamily="34" charset="-122"/>
                <a:ea typeface="微软雅黑" pitchFamily="34" charset="-122"/>
              </a:rPr>
              <a:t>Overview </a:t>
            </a:r>
          </a:p>
          <a:p>
            <a:pPr algn="ctr">
              <a:lnSpc>
                <a:spcPct val="120000"/>
              </a:lnSpc>
            </a:pPr>
            <a:r>
              <a:rPr lang="en-US" altLang="zh-CN" sz="3200" b="1">
                <a:solidFill>
                  <a:schemeClr val="bg1"/>
                </a:solidFill>
                <a:latin typeface="微软雅黑" panose="020B0503020204020204" pitchFamily="34" charset="-122"/>
                <a:ea typeface="微软雅黑" pitchFamily="34" charset="-122"/>
              </a:rPr>
              <a:t>of work</a:t>
            </a:r>
          </a:p>
        </p:txBody>
      </p:sp>
      <p:cxnSp>
        <p:nvCxnSpPr>
          <p:cNvPr id="472" name="直接连接符 261">
            <a:extLst>
              <a:ext uri="{FF2B5EF4-FFF2-40B4-BE49-F238E27FC236}">
                <a16:creationId xmlns:a16="http://schemas.microsoft.com/office/drawing/2014/main" id="{45324DCD-C518-49AE-95EA-2E185DB86DA1}"/>
              </a:ext>
            </a:extLst>
          </p:cNvPr>
          <p:cNvCxnSpPr/>
          <p:nvPr/>
        </p:nvCxnSpPr>
        <p:spPr>
          <a:xfrm>
            <a:off x="980968" y="2584419"/>
            <a:ext cx="3064319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3" name="TextBox 23">
            <a:extLst>
              <a:ext uri="{FF2B5EF4-FFF2-40B4-BE49-F238E27FC236}">
                <a16:creationId xmlns:a16="http://schemas.microsoft.com/office/drawing/2014/main" id="{90522EC6-4D90-433B-97B3-2E4C77F5F22D}"/>
              </a:ext>
            </a:extLst>
          </p:cNvPr>
          <p:cNvSpPr txBox="1"/>
          <p:nvPr/>
        </p:nvSpPr>
        <p:spPr>
          <a:xfrm>
            <a:off x="1269090" y="2727965"/>
            <a:ext cx="2646071" cy="6058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140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Click here to add text Click here to add text click</a:t>
            </a: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0B539B4E-1C86-49E2-B3A5-C2187D71E44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86851" y="71393"/>
            <a:ext cx="5100638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84945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:p159="http://schemas.microsoft.com/office/powerpoint/2015/09/main" xmlns:p15="http://schemas.microsoft.com/office/powerpoint/2012/main" xmlns:a14="http://schemas.microsoft.com/office/drawing/2010/main" xmlns="">
      <p:transition/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0d6f89d9-bc29-4334-9233-2e92ffce17ce"/>
          <p:cNvGrpSpPr>
            <a:grpSpLocks noChangeAspect="1"/>
          </p:cNvGrpSpPr>
          <p:nvPr/>
        </p:nvGrpSpPr>
        <p:grpSpPr>
          <a:xfrm>
            <a:off x="511159" y="1647594"/>
            <a:ext cx="8094989" cy="2202202"/>
            <a:chOff x="681546" y="2196792"/>
            <a:chExt cx="10793318" cy="2936269"/>
          </a:xfrm>
        </p:grpSpPr>
        <p:sp>
          <p:nvSpPr>
            <p:cNvPr id="4" name="Freeform: Shape 3"/>
            <p:cNvSpPr/>
            <p:nvPr/>
          </p:nvSpPr>
          <p:spPr>
            <a:xfrm>
              <a:off x="3705023" y="3739369"/>
              <a:ext cx="3412040" cy="59462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83" h="21599" extrusionOk="0">
                  <a:moveTo>
                    <a:pt x="10442" y="1046"/>
                  </a:moveTo>
                  <a:lnTo>
                    <a:pt x="19585" y="1274"/>
                  </a:lnTo>
                  <a:cubicBezTo>
                    <a:pt x="19676" y="1275"/>
                    <a:pt x="19762" y="1492"/>
                    <a:pt x="19823" y="1872"/>
                  </a:cubicBezTo>
                  <a:lnTo>
                    <a:pt x="21531" y="10572"/>
                  </a:lnTo>
                  <a:cubicBezTo>
                    <a:pt x="21599" y="10917"/>
                    <a:pt x="21600" y="11524"/>
                    <a:pt x="21533" y="11878"/>
                  </a:cubicBezTo>
                  <a:lnTo>
                    <a:pt x="19814" y="21008"/>
                  </a:lnTo>
                  <a:cubicBezTo>
                    <a:pt x="19752" y="21387"/>
                    <a:pt x="19666" y="21600"/>
                    <a:pt x="19576" y="21599"/>
                  </a:cubicBezTo>
                  <a:cubicBezTo>
                    <a:pt x="19576" y="21599"/>
                    <a:pt x="11326" y="21382"/>
                    <a:pt x="10952" y="21377"/>
                  </a:cubicBezTo>
                  <a:cubicBezTo>
                    <a:pt x="10599" y="21371"/>
                    <a:pt x="10351" y="20537"/>
                    <a:pt x="10188" y="19685"/>
                  </a:cubicBezTo>
                  <a:cubicBezTo>
                    <a:pt x="10182" y="19650"/>
                    <a:pt x="10172" y="19599"/>
                    <a:pt x="10160" y="19541"/>
                  </a:cubicBezTo>
                  <a:cubicBezTo>
                    <a:pt x="10160" y="19541"/>
                    <a:pt x="8152" y="9137"/>
                    <a:pt x="7505" y="5917"/>
                  </a:cubicBezTo>
                  <a:cubicBezTo>
                    <a:pt x="7393" y="5359"/>
                    <a:pt x="7232" y="4410"/>
                    <a:pt x="6797" y="4402"/>
                  </a:cubicBezTo>
                  <a:cubicBezTo>
                    <a:pt x="6763" y="4401"/>
                    <a:pt x="6732" y="4404"/>
                    <a:pt x="6704" y="4404"/>
                  </a:cubicBezTo>
                  <a:cubicBezTo>
                    <a:pt x="6574" y="4401"/>
                    <a:pt x="5633" y="4689"/>
                    <a:pt x="4226" y="4668"/>
                  </a:cubicBezTo>
                  <a:cubicBezTo>
                    <a:pt x="2972" y="4648"/>
                    <a:pt x="254" y="4606"/>
                    <a:pt x="0" y="4602"/>
                  </a:cubicBezTo>
                  <a:lnTo>
                    <a:pt x="2" y="182"/>
                  </a:lnTo>
                  <a:lnTo>
                    <a:pt x="7826" y="0"/>
                  </a:lnTo>
                  <a:cubicBezTo>
                    <a:pt x="7826" y="0"/>
                    <a:pt x="10225" y="1043"/>
                    <a:pt x="10442" y="1046"/>
                  </a:cubicBezTo>
                  <a:close/>
                </a:path>
              </a:pathLst>
            </a:custGeom>
            <a:solidFill>
              <a:schemeClr val="accent3"/>
            </a:solidFill>
            <a:ln w="12700">
              <a:miter lim="400000"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5" name="Freeform: Shape 4"/>
            <p:cNvSpPr/>
            <p:nvPr/>
          </p:nvSpPr>
          <p:spPr>
            <a:xfrm>
              <a:off x="3642549" y="4013099"/>
              <a:ext cx="3474259" cy="10731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83" h="21597" extrusionOk="0">
                  <a:moveTo>
                    <a:pt x="7083" y="0"/>
                  </a:moveTo>
                  <a:cubicBezTo>
                    <a:pt x="7458" y="33"/>
                    <a:pt x="7662" y="624"/>
                    <a:pt x="7771" y="971"/>
                  </a:cubicBezTo>
                  <a:cubicBezTo>
                    <a:pt x="8393" y="2943"/>
                    <a:pt x="10350" y="9086"/>
                    <a:pt x="10350" y="9086"/>
                  </a:cubicBezTo>
                  <a:cubicBezTo>
                    <a:pt x="10529" y="9562"/>
                    <a:pt x="10787" y="10133"/>
                    <a:pt x="11163" y="10135"/>
                  </a:cubicBezTo>
                  <a:cubicBezTo>
                    <a:pt x="11675" y="10140"/>
                    <a:pt x="19622" y="10335"/>
                    <a:pt x="19622" y="10335"/>
                  </a:cubicBezTo>
                  <a:cubicBezTo>
                    <a:pt x="19710" y="10336"/>
                    <a:pt x="19795" y="10456"/>
                    <a:pt x="19855" y="10667"/>
                  </a:cubicBezTo>
                  <a:lnTo>
                    <a:pt x="21534" y="15621"/>
                  </a:lnTo>
                  <a:cubicBezTo>
                    <a:pt x="21600" y="15815"/>
                    <a:pt x="21600" y="16151"/>
                    <a:pt x="21533" y="16345"/>
                  </a:cubicBezTo>
                  <a:lnTo>
                    <a:pt x="19846" y="21269"/>
                  </a:lnTo>
                  <a:cubicBezTo>
                    <a:pt x="19786" y="21479"/>
                    <a:pt x="19701" y="21597"/>
                    <a:pt x="19612" y="21596"/>
                  </a:cubicBezTo>
                  <a:cubicBezTo>
                    <a:pt x="19612" y="21596"/>
                    <a:pt x="11845" y="21402"/>
                    <a:pt x="11489" y="21399"/>
                  </a:cubicBezTo>
                  <a:cubicBezTo>
                    <a:pt x="10771" y="21393"/>
                    <a:pt x="10299" y="19241"/>
                    <a:pt x="10008" y="17357"/>
                  </a:cubicBezTo>
                  <a:cubicBezTo>
                    <a:pt x="9670" y="15162"/>
                    <a:pt x="8041" y="6145"/>
                    <a:pt x="7515" y="3234"/>
                  </a:cubicBezTo>
                  <a:cubicBezTo>
                    <a:pt x="7351" y="2328"/>
                    <a:pt x="7046" y="2284"/>
                    <a:pt x="6926" y="2283"/>
                  </a:cubicBezTo>
                  <a:cubicBezTo>
                    <a:pt x="6854" y="2282"/>
                    <a:pt x="1355" y="2402"/>
                    <a:pt x="901" y="2398"/>
                  </a:cubicBezTo>
                  <a:lnTo>
                    <a:pt x="0" y="413"/>
                  </a:lnTo>
                  <a:lnTo>
                    <a:pt x="408" y="110"/>
                  </a:lnTo>
                  <a:cubicBezTo>
                    <a:pt x="937" y="115"/>
                    <a:pt x="7050" y="-3"/>
                    <a:pt x="7083" y="0"/>
                  </a:cubicBezTo>
                  <a:close/>
                </a:path>
              </a:pathLst>
            </a:custGeom>
            <a:solidFill>
              <a:schemeClr val="accent4"/>
            </a:solidFill>
            <a:ln w="12700">
              <a:miter lim="400000"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6" name="Freeform: Shape 5"/>
            <p:cNvSpPr/>
            <p:nvPr/>
          </p:nvSpPr>
          <p:spPr>
            <a:xfrm>
              <a:off x="3705023" y="3005119"/>
              <a:ext cx="3412040" cy="59461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83" h="21599" extrusionOk="0">
                  <a:moveTo>
                    <a:pt x="10442" y="20553"/>
                  </a:moveTo>
                  <a:lnTo>
                    <a:pt x="19585" y="20326"/>
                  </a:lnTo>
                  <a:cubicBezTo>
                    <a:pt x="19676" y="20324"/>
                    <a:pt x="19762" y="20108"/>
                    <a:pt x="19823" y="19727"/>
                  </a:cubicBezTo>
                  <a:lnTo>
                    <a:pt x="21531" y="11027"/>
                  </a:lnTo>
                  <a:cubicBezTo>
                    <a:pt x="21599" y="10682"/>
                    <a:pt x="21600" y="10075"/>
                    <a:pt x="21533" y="9722"/>
                  </a:cubicBezTo>
                  <a:lnTo>
                    <a:pt x="19814" y="591"/>
                  </a:lnTo>
                  <a:cubicBezTo>
                    <a:pt x="19752" y="212"/>
                    <a:pt x="19666" y="-1"/>
                    <a:pt x="19576" y="0"/>
                  </a:cubicBezTo>
                  <a:cubicBezTo>
                    <a:pt x="19576" y="0"/>
                    <a:pt x="11326" y="216"/>
                    <a:pt x="10952" y="221"/>
                  </a:cubicBezTo>
                  <a:cubicBezTo>
                    <a:pt x="10599" y="228"/>
                    <a:pt x="10351" y="1062"/>
                    <a:pt x="10188" y="1914"/>
                  </a:cubicBezTo>
                  <a:cubicBezTo>
                    <a:pt x="10182" y="1949"/>
                    <a:pt x="10172" y="1999"/>
                    <a:pt x="10160" y="2058"/>
                  </a:cubicBezTo>
                  <a:cubicBezTo>
                    <a:pt x="10160" y="2058"/>
                    <a:pt x="8152" y="12462"/>
                    <a:pt x="7505" y="15682"/>
                  </a:cubicBezTo>
                  <a:cubicBezTo>
                    <a:pt x="7393" y="16240"/>
                    <a:pt x="7232" y="17190"/>
                    <a:pt x="6797" y="17197"/>
                  </a:cubicBezTo>
                  <a:cubicBezTo>
                    <a:pt x="6763" y="17198"/>
                    <a:pt x="6732" y="17195"/>
                    <a:pt x="6704" y="17195"/>
                  </a:cubicBezTo>
                  <a:cubicBezTo>
                    <a:pt x="6574" y="17198"/>
                    <a:pt x="5633" y="16910"/>
                    <a:pt x="4226" y="16931"/>
                  </a:cubicBezTo>
                  <a:cubicBezTo>
                    <a:pt x="2972" y="16950"/>
                    <a:pt x="254" y="16993"/>
                    <a:pt x="0" y="16997"/>
                  </a:cubicBezTo>
                  <a:lnTo>
                    <a:pt x="2" y="21417"/>
                  </a:lnTo>
                  <a:lnTo>
                    <a:pt x="7826" y="21599"/>
                  </a:lnTo>
                  <a:cubicBezTo>
                    <a:pt x="7826" y="21599"/>
                    <a:pt x="10225" y="20556"/>
                    <a:pt x="10442" y="20553"/>
                  </a:cubicBezTo>
                  <a:close/>
                </a:path>
              </a:pathLst>
            </a:custGeom>
            <a:solidFill>
              <a:schemeClr val="accent2"/>
            </a:solidFill>
            <a:ln w="12700">
              <a:miter lim="400000"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7" name="Freeform: Shape 6"/>
            <p:cNvSpPr/>
            <p:nvPr/>
          </p:nvSpPr>
          <p:spPr>
            <a:xfrm>
              <a:off x="3642549" y="2256444"/>
              <a:ext cx="3474259" cy="107312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83" h="21597" extrusionOk="0">
                  <a:moveTo>
                    <a:pt x="7083" y="21596"/>
                  </a:moveTo>
                  <a:cubicBezTo>
                    <a:pt x="7458" y="21563"/>
                    <a:pt x="7662" y="20972"/>
                    <a:pt x="7771" y="20625"/>
                  </a:cubicBezTo>
                  <a:cubicBezTo>
                    <a:pt x="8393" y="18654"/>
                    <a:pt x="10350" y="12510"/>
                    <a:pt x="10350" y="12510"/>
                  </a:cubicBezTo>
                  <a:cubicBezTo>
                    <a:pt x="10529" y="12034"/>
                    <a:pt x="10787" y="11464"/>
                    <a:pt x="11163" y="11461"/>
                  </a:cubicBezTo>
                  <a:cubicBezTo>
                    <a:pt x="11675" y="11456"/>
                    <a:pt x="19622" y="11261"/>
                    <a:pt x="19622" y="11261"/>
                  </a:cubicBezTo>
                  <a:cubicBezTo>
                    <a:pt x="19710" y="11260"/>
                    <a:pt x="19795" y="11140"/>
                    <a:pt x="19855" y="10929"/>
                  </a:cubicBezTo>
                  <a:lnTo>
                    <a:pt x="21534" y="5975"/>
                  </a:lnTo>
                  <a:cubicBezTo>
                    <a:pt x="21600" y="5781"/>
                    <a:pt x="21600" y="5445"/>
                    <a:pt x="21533" y="5251"/>
                  </a:cubicBezTo>
                  <a:lnTo>
                    <a:pt x="19846" y="327"/>
                  </a:lnTo>
                  <a:cubicBezTo>
                    <a:pt x="19786" y="117"/>
                    <a:pt x="19701" y="-1"/>
                    <a:pt x="19612" y="0"/>
                  </a:cubicBezTo>
                  <a:cubicBezTo>
                    <a:pt x="19612" y="0"/>
                    <a:pt x="11845" y="194"/>
                    <a:pt x="11489" y="197"/>
                  </a:cubicBezTo>
                  <a:cubicBezTo>
                    <a:pt x="10771" y="203"/>
                    <a:pt x="10299" y="2355"/>
                    <a:pt x="10008" y="4239"/>
                  </a:cubicBezTo>
                  <a:cubicBezTo>
                    <a:pt x="9670" y="6434"/>
                    <a:pt x="8041" y="15451"/>
                    <a:pt x="7515" y="18362"/>
                  </a:cubicBezTo>
                  <a:cubicBezTo>
                    <a:pt x="7351" y="19268"/>
                    <a:pt x="7046" y="19312"/>
                    <a:pt x="6926" y="19313"/>
                  </a:cubicBezTo>
                  <a:cubicBezTo>
                    <a:pt x="6854" y="19314"/>
                    <a:pt x="1355" y="19194"/>
                    <a:pt x="901" y="19198"/>
                  </a:cubicBezTo>
                  <a:lnTo>
                    <a:pt x="0" y="21183"/>
                  </a:lnTo>
                  <a:lnTo>
                    <a:pt x="408" y="21486"/>
                  </a:lnTo>
                  <a:cubicBezTo>
                    <a:pt x="937" y="21481"/>
                    <a:pt x="7050" y="21599"/>
                    <a:pt x="7083" y="21596"/>
                  </a:cubicBezTo>
                  <a:close/>
                </a:path>
              </a:pathLst>
            </a:custGeom>
            <a:solidFill>
              <a:schemeClr val="accent1"/>
            </a:solidFill>
            <a:ln w="12700">
              <a:miter lim="400000"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8" name="Freeform: Shape 8"/>
            <p:cNvSpPr/>
            <p:nvPr/>
          </p:nvSpPr>
          <p:spPr>
            <a:xfrm rot="7570713">
              <a:off x="599355" y="3462662"/>
              <a:ext cx="628781" cy="46439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72" h="19773" extrusionOk="0">
                  <a:moveTo>
                    <a:pt x="20408" y="216"/>
                  </a:moveTo>
                  <a:cubicBezTo>
                    <a:pt x="21036" y="1346"/>
                    <a:pt x="16992" y="6592"/>
                    <a:pt x="11374" y="11933"/>
                  </a:cubicBezTo>
                  <a:cubicBezTo>
                    <a:pt x="5756" y="17273"/>
                    <a:pt x="693" y="20686"/>
                    <a:pt x="65" y="19557"/>
                  </a:cubicBezTo>
                  <a:cubicBezTo>
                    <a:pt x="-564" y="18426"/>
                    <a:pt x="3481" y="13181"/>
                    <a:pt x="9099" y="7840"/>
                  </a:cubicBezTo>
                  <a:cubicBezTo>
                    <a:pt x="14716" y="2499"/>
                    <a:pt x="19779" y="-914"/>
                    <a:pt x="20408" y="216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 w="12700" cap="flat">
              <a:noFill/>
              <a:miter lim="400000"/>
            </a:ln>
            <a:effectLst/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9" name="Freeform: Shape 9"/>
            <p:cNvSpPr/>
            <p:nvPr/>
          </p:nvSpPr>
          <p:spPr>
            <a:xfrm rot="5475139">
              <a:off x="3601736" y="2327251"/>
              <a:ext cx="2678203" cy="267820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>
              <a:srgbClr val="DCDEE0"/>
            </a:solidFill>
            <a:ln w="12700" cap="flat">
              <a:noFill/>
              <a:miter lim="400000"/>
            </a:ln>
            <a:effectLst/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0" name="Freeform: Shape 10"/>
            <p:cNvSpPr/>
            <p:nvPr/>
          </p:nvSpPr>
          <p:spPr>
            <a:xfrm rot="7570713">
              <a:off x="2810637" y="3294449"/>
              <a:ext cx="779353" cy="79774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13275"/>
                  </a:moveTo>
                  <a:lnTo>
                    <a:pt x="9878" y="21600"/>
                  </a:lnTo>
                  <a:lnTo>
                    <a:pt x="0" y="8326"/>
                  </a:lnTo>
                  <a:lnTo>
                    <a:pt x="11723" y="0"/>
                  </a:lnTo>
                  <a:cubicBezTo>
                    <a:pt x="11723" y="0"/>
                    <a:pt x="21600" y="13275"/>
                    <a:pt x="21600" y="13275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 w="12700" cap="flat">
              <a:noFill/>
              <a:miter lim="400000"/>
            </a:ln>
            <a:effectLst/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1" name="Freeform: Shape 11"/>
            <p:cNvSpPr/>
            <p:nvPr/>
          </p:nvSpPr>
          <p:spPr>
            <a:xfrm rot="7570713">
              <a:off x="2646569" y="3353973"/>
              <a:ext cx="761960" cy="69896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9506"/>
                  </a:moveTo>
                  <a:lnTo>
                    <a:pt x="6340" y="21600"/>
                  </a:lnTo>
                  <a:lnTo>
                    <a:pt x="0" y="12094"/>
                  </a:lnTo>
                  <a:lnTo>
                    <a:pt x="15260" y="0"/>
                  </a:lnTo>
                  <a:cubicBezTo>
                    <a:pt x="15260" y="0"/>
                    <a:pt x="21600" y="9506"/>
                    <a:pt x="21600" y="9506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 w="12700" cap="flat">
              <a:noFill/>
              <a:miter lim="400000"/>
            </a:ln>
            <a:effectLst/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2" name="Freeform: Shape 12"/>
            <p:cNvSpPr/>
            <p:nvPr/>
          </p:nvSpPr>
          <p:spPr>
            <a:xfrm rot="7570713">
              <a:off x="1014316" y="2657288"/>
              <a:ext cx="1805867" cy="20788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16880"/>
                  </a:moveTo>
                  <a:lnTo>
                    <a:pt x="14126" y="21600"/>
                  </a:lnTo>
                  <a:lnTo>
                    <a:pt x="0" y="4720"/>
                  </a:lnTo>
                  <a:lnTo>
                    <a:pt x="7474" y="0"/>
                  </a:lnTo>
                  <a:cubicBezTo>
                    <a:pt x="7474" y="0"/>
                    <a:pt x="21600" y="16880"/>
                    <a:pt x="21600" y="16880"/>
                  </a:cubicBezTo>
                  <a:close/>
                </a:path>
              </a:pathLst>
            </a:custGeom>
            <a:solidFill>
              <a:schemeClr val="accent4"/>
            </a:solidFill>
            <a:ln w="25400" cap="flat">
              <a:solidFill>
                <a:srgbClr val="FFFFFF"/>
              </a:solidFill>
              <a:prstDash val="solid"/>
              <a:miter lim="400000"/>
            </a:ln>
            <a:effectLst/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3" name="Freeform: Shape 13"/>
            <p:cNvSpPr/>
            <p:nvPr/>
          </p:nvSpPr>
          <p:spPr>
            <a:xfrm rot="7570713">
              <a:off x="3475210" y="2196789"/>
              <a:ext cx="2936269" cy="293627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144" h="19144" extrusionOk="0">
                  <a:moveTo>
                    <a:pt x="6609" y="17709"/>
                  </a:moveTo>
                  <a:cubicBezTo>
                    <a:pt x="2115" y="16073"/>
                    <a:pt x="-202" y="11103"/>
                    <a:pt x="1435" y="6609"/>
                  </a:cubicBezTo>
                  <a:cubicBezTo>
                    <a:pt x="3071" y="2115"/>
                    <a:pt x="8041" y="-202"/>
                    <a:pt x="12535" y="1435"/>
                  </a:cubicBezTo>
                  <a:cubicBezTo>
                    <a:pt x="17029" y="3071"/>
                    <a:pt x="19346" y="8041"/>
                    <a:pt x="17709" y="12535"/>
                  </a:cubicBezTo>
                  <a:cubicBezTo>
                    <a:pt x="16073" y="17029"/>
                    <a:pt x="11103" y="19346"/>
                    <a:pt x="6609" y="17709"/>
                  </a:cubicBezTo>
                  <a:close/>
                  <a:moveTo>
                    <a:pt x="12846" y="580"/>
                  </a:moveTo>
                  <a:cubicBezTo>
                    <a:pt x="7880" y="-1228"/>
                    <a:pt x="2388" y="1332"/>
                    <a:pt x="580" y="6298"/>
                  </a:cubicBezTo>
                  <a:cubicBezTo>
                    <a:pt x="-1228" y="11264"/>
                    <a:pt x="1332" y="16755"/>
                    <a:pt x="6298" y="18564"/>
                  </a:cubicBezTo>
                  <a:cubicBezTo>
                    <a:pt x="11264" y="20372"/>
                    <a:pt x="16755" y="17812"/>
                    <a:pt x="18564" y="12846"/>
                  </a:cubicBezTo>
                  <a:cubicBezTo>
                    <a:pt x="20372" y="7880"/>
                    <a:pt x="17812" y="2389"/>
                    <a:pt x="12846" y="580"/>
                  </a:cubicBezTo>
                  <a:close/>
                </a:path>
              </a:pathLst>
            </a:custGeom>
            <a:solidFill>
              <a:schemeClr val="accent6"/>
            </a:solidFill>
            <a:ln w="25400" cap="flat">
              <a:solidFill>
                <a:srgbClr val="FFFFFF"/>
              </a:solidFill>
              <a:prstDash val="solid"/>
              <a:miter lim="400000"/>
            </a:ln>
            <a:effectLst/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5" name="Rectangle 18"/>
            <p:cNvSpPr/>
            <p:nvPr/>
          </p:nvSpPr>
          <p:spPr>
            <a:xfrm>
              <a:off x="6561894" y="2255414"/>
              <a:ext cx="575775" cy="565385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 w="12700" cap="flat">
              <a:noFill/>
              <a:miter lim="400000"/>
            </a:ln>
            <a:effectLst/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6" name="Freeform: Shape 19"/>
            <p:cNvSpPr/>
            <p:nvPr/>
          </p:nvSpPr>
          <p:spPr>
            <a:xfrm>
              <a:off x="6726812" y="2415136"/>
              <a:ext cx="245939" cy="2459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214" y="3086"/>
                  </a:moveTo>
                  <a:lnTo>
                    <a:pt x="20057" y="3086"/>
                  </a:lnTo>
                  <a:cubicBezTo>
                    <a:pt x="19840" y="3086"/>
                    <a:pt x="19671" y="2917"/>
                    <a:pt x="19671" y="2700"/>
                  </a:cubicBezTo>
                  <a:cubicBezTo>
                    <a:pt x="19671" y="2483"/>
                    <a:pt x="19840" y="2314"/>
                    <a:pt x="20057" y="2314"/>
                  </a:cubicBezTo>
                  <a:lnTo>
                    <a:pt x="21214" y="2314"/>
                  </a:lnTo>
                  <a:cubicBezTo>
                    <a:pt x="21431" y="2314"/>
                    <a:pt x="21600" y="2483"/>
                    <a:pt x="21600" y="2700"/>
                  </a:cubicBezTo>
                  <a:cubicBezTo>
                    <a:pt x="21600" y="2917"/>
                    <a:pt x="21431" y="3086"/>
                    <a:pt x="21214" y="3086"/>
                  </a:cubicBezTo>
                  <a:close/>
                  <a:moveTo>
                    <a:pt x="20829" y="5014"/>
                  </a:moveTo>
                  <a:cubicBezTo>
                    <a:pt x="20732" y="5014"/>
                    <a:pt x="20636" y="4978"/>
                    <a:pt x="20551" y="4906"/>
                  </a:cubicBezTo>
                  <a:lnTo>
                    <a:pt x="19467" y="3809"/>
                  </a:lnTo>
                  <a:cubicBezTo>
                    <a:pt x="19310" y="3664"/>
                    <a:pt x="19310" y="3411"/>
                    <a:pt x="19467" y="3267"/>
                  </a:cubicBezTo>
                  <a:cubicBezTo>
                    <a:pt x="19611" y="3110"/>
                    <a:pt x="19864" y="3110"/>
                    <a:pt x="20009" y="3267"/>
                  </a:cubicBezTo>
                  <a:lnTo>
                    <a:pt x="21106" y="4351"/>
                  </a:lnTo>
                  <a:cubicBezTo>
                    <a:pt x="21250" y="4508"/>
                    <a:pt x="21250" y="4749"/>
                    <a:pt x="21106" y="4906"/>
                  </a:cubicBezTo>
                  <a:cubicBezTo>
                    <a:pt x="21021" y="4978"/>
                    <a:pt x="20925" y="5014"/>
                    <a:pt x="20829" y="5014"/>
                  </a:cubicBezTo>
                  <a:close/>
                  <a:moveTo>
                    <a:pt x="20009" y="2133"/>
                  </a:moveTo>
                  <a:cubicBezTo>
                    <a:pt x="19937" y="2206"/>
                    <a:pt x="19840" y="2254"/>
                    <a:pt x="19744" y="2254"/>
                  </a:cubicBezTo>
                  <a:cubicBezTo>
                    <a:pt x="19635" y="2254"/>
                    <a:pt x="19539" y="2206"/>
                    <a:pt x="19467" y="2133"/>
                  </a:cubicBezTo>
                  <a:cubicBezTo>
                    <a:pt x="19310" y="1989"/>
                    <a:pt x="19310" y="1736"/>
                    <a:pt x="19467" y="1591"/>
                  </a:cubicBezTo>
                  <a:lnTo>
                    <a:pt x="20551" y="494"/>
                  </a:lnTo>
                  <a:cubicBezTo>
                    <a:pt x="20708" y="350"/>
                    <a:pt x="20949" y="350"/>
                    <a:pt x="21106" y="494"/>
                  </a:cubicBezTo>
                  <a:cubicBezTo>
                    <a:pt x="21250" y="651"/>
                    <a:pt x="21250" y="892"/>
                    <a:pt x="21106" y="1049"/>
                  </a:cubicBezTo>
                  <a:cubicBezTo>
                    <a:pt x="21106" y="1049"/>
                    <a:pt x="20009" y="2133"/>
                    <a:pt x="20009" y="2133"/>
                  </a:cubicBezTo>
                  <a:close/>
                  <a:moveTo>
                    <a:pt x="19286" y="1543"/>
                  </a:moveTo>
                  <a:cubicBezTo>
                    <a:pt x="19286" y="1760"/>
                    <a:pt x="19117" y="1929"/>
                    <a:pt x="18900" y="1929"/>
                  </a:cubicBezTo>
                  <a:cubicBezTo>
                    <a:pt x="18683" y="1929"/>
                    <a:pt x="18514" y="1760"/>
                    <a:pt x="18514" y="1543"/>
                  </a:cubicBezTo>
                  <a:lnTo>
                    <a:pt x="18514" y="386"/>
                  </a:lnTo>
                  <a:cubicBezTo>
                    <a:pt x="18514" y="169"/>
                    <a:pt x="18683" y="0"/>
                    <a:pt x="18900" y="0"/>
                  </a:cubicBezTo>
                  <a:cubicBezTo>
                    <a:pt x="19117" y="0"/>
                    <a:pt x="19286" y="169"/>
                    <a:pt x="19286" y="386"/>
                  </a:cubicBezTo>
                  <a:cubicBezTo>
                    <a:pt x="19286" y="386"/>
                    <a:pt x="19286" y="1543"/>
                    <a:pt x="19286" y="1543"/>
                  </a:cubicBezTo>
                  <a:close/>
                  <a:moveTo>
                    <a:pt x="18068" y="2254"/>
                  </a:moveTo>
                  <a:cubicBezTo>
                    <a:pt x="17960" y="2254"/>
                    <a:pt x="17863" y="2206"/>
                    <a:pt x="17791" y="2133"/>
                  </a:cubicBezTo>
                  <a:lnTo>
                    <a:pt x="16694" y="1049"/>
                  </a:lnTo>
                  <a:cubicBezTo>
                    <a:pt x="16550" y="892"/>
                    <a:pt x="16550" y="651"/>
                    <a:pt x="16694" y="494"/>
                  </a:cubicBezTo>
                  <a:cubicBezTo>
                    <a:pt x="16851" y="350"/>
                    <a:pt x="17092" y="350"/>
                    <a:pt x="17249" y="494"/>
                  </a:cubicBezTo>
                  <a:lnTo>
                    <a:pt x="18333" y="1591"/>
                  </a:lnTo>
                  <a:cubicBezTo>
                    <a:pt x="18490" y="1736"/>
                    <a:pt x="18490" y="1989"/>
                    <a:pt x="18333" y="2133"/>
                  </a:cubicBezTo>
                  <a:cubicBezTo>
                    <a:pt x="18261" y="2206"/>
                    <a:pt x="18165" y="2254"/>
                    <a:pt x="18068" y="2254"/>
                  </a:cubicBezTo>
                  <a:close/>
                  <a:moveTo>
                    <a:pt x="5882" y="6678"/>
                  </a:moveTo>
                  <a:cubicBezTo>
                    <a:pt x="4146" y="7377"/>
                    <a:pt x="2748" y="8775"/>
                    <a:pt x="2049" y="10511"/>
                  </a:cubicBezTo>
                  <a:cubicBezTo>
                    <a:pt x="1892" y="10908"/>
                    <a:pt x="2073" y="11354"/>
                    <a:pt x="2471" y="11511"/>
                  </a:cubicBezTo>
                  <a:cubicBezTo>
                    <a:pt x="2567" y="11547"/>
                    <a:pt x="2664" y="11571"/>
                    <a:pt x="2760" y="11571"/>
                  </a:cubicBezTo>
                  <a:cubicBezTo>
                    <a:pt x="3074" y="11571"/>
                    <a:pt x="3351" y="11391"/>
                    <a:pt x="3483" y="11089"/>
                  </a:cubicBezTo>
                  <a:cubicBezTo>
                    <a:pt x="4026" y="9739"/>
                    <a:pt x="5111" y="8654"/>
                    <a:pt x="6461" y="8112"/>
                  </a:cubicBezTo>
                  <a:cubicBezTo>
                    <a:pt x="6858" y="7943"/>
                    <a:pt x="7051" y="7497"/>
                    <a:pt x="6883" y="7100"/>
                  </a:cubicBezTo>
                  <a:cubicBezTo>
                    <a:pt x="6726" y="6702"/>
                    <a:pt x="6280" y="6521"/>
                    <a:pt x="5882" y="6678"/>
                  </a:cubicBezTo>
                  <a:close/>
                  <a:moveTo>
                    <a:pt x="18792" y="3363"/>
                  </a:moveTo>
                  <a:lnTo>
                    <a:pt x="15850" y="6292"/>
                  </a:lnTo>
                  <a:lnTo>
                    <a:pt x="16670" y="7112"/>
                  </a:lnTo>
                  <a:cubicBezTo>
                    <a:pt x="16971" y="7413"/>
                    <a:pt x="16971" y="7907"/>
                    <a:pt x="16670" y="8208"/>
                  </a:cubicBezTo>
                  <a:lnTo>
                    <a:pt x="15899" y="8980"/>
                  </a:lnTo>
                  <a:cubicBezTo>
                    <a:pt x="16574" y="10197"/>
                    <a:pt x="16971" y="11608"/>
                    <a:pt x="16971" y="13114"/>
                  </a:cubicBezTo>
                  <a:cubicBezTo>
                    <a:pt x="16971" y="17803"/>
                    <a:pt x="13175" y="21600"/>
                    <a:pt x="8486" y="21600"/>
                  </a:cubicBezTo>
                  <a:cubicBezTo>
                    <a:pt x="3797" y="21600"/>
                    <a:pt x="0" y="17803"/>
                    <a:pt x="0" y="13114"/>
                  </a:cubicBezTo>
                  <a:cubicBezTo>
                    <a:pt x="0" y="8425"/>
                    <a:pt x="3797" y="4629"/>
                    <a:pt x="8486" y="4629"/>
                  </a:cubicBezTo>
                  <a:cubicBezTo>
                    <a:pt x="9992" y="4629"/>
                    <a:pt x="11403" y="5026"/>
                    <a:pt x="12620" y="5701"/>
                  </a:cubicBezTo>
                  <a:lnTo>
                    <a:pt x="13392" y="4930"/>
                  </a:lnTo>
                  <a:cubicBezTo>
                    <a:pt x="13693" y="4629"/>
                    <a:pt x="14187" y="4629"/>
                    <a:pt x="14488" y="4930"/>
                  </a:cubicBezTo>
                  <a:lnTo>
                    <a:pt x="15308" y="5750"/>
                  </a:lnTo>
                  <a:lnTo>
                    <a:pt x="18237" y="2808"/>
                  </a:lnTo>
                  <a:cubicBezTo>
                    <a:pt x="18237" y="2808"/>
                    <a:pt x="18792" y="3363"/>
                    <a:pt x="18792" y="3363"/>
                  </a:cubicBezTo>
                  <a:close/>
                </a:path>
              </a:pathLst>
            </a:custGeom>
            <a:solidFill>
              <a:schemeClr val="bg1"/>
            </a:solidFill>
            <a:ln w="12700" cap="flat">
              <a:noFill/>
              <a:miter lim="400000"/>
            </a:ln>
            <a:effectLst/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7" name="Rectangle 21"/>
            <p:cNvSpPr/>
            <p:nvPr/>
          </p:nvSpPr>
          <p:spPr>
            <a:xfrm>
              <a:off x="6561894" y="3003790"/>
              <a:ext cx="575775" cy="565385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 w="12700" cap="flat">
              <a:noFill/>
              <a:miter lim="400000"/>
            </a:ln>
            <a:effectLst/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8" name="Freeform: Shape 22"/>
            <p:cNvSpPr/>
            <p:nvPr/>
          </p:nvSpPr>
          <p:spPr>
            <a:xfrm>
              <a:off x="6746706" y="3183407"/>
              <a:ext cx="206151" cy="2061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20829"/>
                  </a:moveTo>
                  <a:cubicBezTo>
                    <a:pt x="21600" y="21250"/>
                    <a:pt x="21250" y="21600"/>
                    <a:pt x="20829" y="21600"/>
                  </a:cubicBezTo>
                  <a:lnTo>
                    <a:pt x="14657" y="21600"/>
                  </a:lnTo>
                  <a:cubicBezTo>
                    <a:pt x="14235" y="21600"/>
                    <a:pt x="13886" y="21250"/>
                    <a:pt x="13886" y="20829"/>
                  </a:cubicBezTo>
                  <a:lnTo>
                    <a:pt x="13886" y="13886"/>
                  </a:lnTo>
                  <a:cubicBezTo>
                    <a:pt x="13464" y="13886"/>
                    <a:pt x="13114" y="13536"/>
                    <a:pt x="13114" y="13114"/>
                  </a:cubicBezTo>
                  <a:lnTo>
                    <a:pt x="13114" y="3857"/>
                  </a:lnTo>
                  <a:lnTo>
                    <a:pt x="18225" y="3857"/>
                  </a:lnTo>
                  <a:cubicBezTo>
                    <a:pt x="18394" y="3857"/>
                    <a:pt x="18550" y="3966"/>
                    <a:pt x="18599" y="4134"/>
                  </a:cubicBezTo>
                  <a:lnTo>
                    <a:pt x="21600" y="14657"/>
                  </a:lnTo>
                  <a:cubicBezTo>
                    <a:pt x="21600" y="14657"/>
                    <a:pt x="21600" y="20829"/>
                    <a:pt x="21600" y="20829"/>
                  </a:cubicBezTo>
                  <a:close/>
                  <a:moveTo>
                    <a:pt x="16971" y="3086"/>
                  </a:moveTo>
                  <a:lnTo>
                    <a:pt x="12729" y="3086"/>
                  </a:lnTo>
                  <a:lnTo>
                    <a:pt x="12729" y="386"/>
                  </a:lnTo>
                  <a:cubicBezTo>
                    <a:pt x="12729" y="169"/>
                    <a:pt x="12897" y="0"/>
                    <a:pt x="13114" y="0"/>
                  </a:cubicBezTo>
                  <a:lnTo>
                    <a:pt x="16586" y="0"/>
                  </a:lnTo>
                  <a:cubicBezTo>
                    <a:pt x="16803" y="0"/>
                    <a:pt x="16971" y="169"/>
                    <a:pt x="16971" y="386"/>
                  </a:cubicBezTo>
                  <a:cubicBezTo>
                    <a:pt x="16971" y="386"/>
                    <a:pt x="16971" y="3086"/>
                    <a:pt x="16971" y="3086"/>
                  </a:cubicBezTo>
                  <a:close/>
                  <a:moveTo>
                    <a:pt x="12343" y="12343"/>
                  </a:moveTo>
                  <a:lnTo>
                    <a:pt x="9257" y="12343"/>
                  </a:lnTo>
                  <a:lnTo>
                    <a:pt x="9257" y="3857"/>
                  </a:lnTo>
                  <a:lnTo>
                    <a:pt x="12343" y="3857"/>
                  </a:lnTo>
                  <a:cubicBezTo>
                    <a:pt x="12343" y="3857"/>
                    <a:pt x="12343" y="12343"/>
                    <a:pt x="12343" y="12343"/>
                  </a:cubicBezTo>
                  <a:close/>
                  <a:moveTo>
                    <a:pt x="8871" y="3086"/>
                  </a:moveTo>
                  <a:lnTo>
                    <a:pt x="4629" y="3086"/>
                  </a:lnTo>
                  <a:lnTo>
                    <a:pt x="4629" y="386"/>
                  </a:lnTo>
                  <a:cubicBezTo>
                    <a:pt x="4629" y="169"/>
                    <a:pt x="4797" y="0"/>
                    <a:pt x="5014" y="0"/>
                  </a:cubicBezTo>
                  <a:lnTo>
                    <a:pt x="8486" y="0"/>
                  </a:lnTo>
                  <a:cubicBezTo>
                    <a:pt x="8703" y="0"/>
                    <a:pt x="8871" y="169"/>
                    <a:pt x="8871" y="386"/>
                  </a:cubicBezTo>
                  <a:cubicBezTo>
                    <a:pt x="8871" y="386"/>
                    <a:pt x="8871" y="3086"/>
                    <a:pt x="8871" y="3086"/>
                  </a:cubicBezTo>
                  <a:close/>
                  <a:moveTo>
                    <a:pt x="8486" y="13114"/>
                  </a:moveTo>
                  <a:cubicBezTo>
                    <a:pt x="8486" y="13536"/>
                    <a:pt x="8136" y="13886"/>
                    <a:pt x="7714" y="13886"/>
                  </a:cubicBezTo>
                  <a:lnTo>
                    <a:pt x="7714" y="20829"/>
                  </a:lnTo>
                  <a:cubicBezTo>
                    <a:pt x="7714" y="21250"/>
                    <a:pt x="7365" y="21600"/>
                    <a:pt x="6943" y="21600"/>
                  </a:cubicBezTo>
                  <a:lnTo>
                    <a:pt x="771" y="21600"/>
                  </a:lnTo>
                  <a:cubicBezTo>
                    <a:pt x="350" y="21600"/>
                    <a:pt x="0" y="21250"/>
                    <a:pt x="0" y="20829"/>
                  </a:cubicBezTo>
                  <a:lnTo>
                    <a:pt x="0" y="14657"/>
                  </a:lnTo>
                  <a:lnTo>
                    <a:pt x="3001" y="4134"/>
                  </a:lnTo>
                  <a:cubicBezTo>
                    <a:pt x="3050" y="3966"/>
                    <a:pt x="3206" y="3857"/>
                    <a:pt x="3375" y="3857"/>
                  </a:cubicBezTo>
                  <a:lnTo>
                    <a:pt x="8486" y="3857"/>
                  </a:lnTo>
                  <a:cubicBezTo>
                    <a:pt x="8486" y="3857"/>
                    <a:pt x="8486" y="13114"/>
                    <a:pt x="8486" y="13114"/>
                  </a:cubicBezTo>
                  <a:close/>
                </a:path>
              </a:pathLst>
            </a:custGeom>
            <a:solidFill>
              <a:schemeClr val="bg1"/>
            </a:solidFill>
            <a:ln w="12700" cap="flat">
              <a:noFill/>
              <a:miter lim="400000"/>
            </a:ln>
            <a:effectLst/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9" name="Rectangle 24"/>
            <p:cNvSpPr/>
            <p:nvPr/>
          </p:nvSpPr>
          <p:spPr>
            <a:xfrm>
              <a:off x="6561894" y="3773182"/>
              <a:ext cx="575775" cy="565385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 w="12700" cap="flat">
              <a:noFill/>
              <a:miter lim="400000"/>
            </a:ln>
            <a:effectLst/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0" name="Freeform: Shape 25"/>
            <p:cNvSpPr/>
            <p:nvPr/>
          </p:nvSpPr>
          <p:spPr>
            <a:xfrm>
              <a:off x="6718028" y="3913709"/>
              <a:ext cx="263507" cy="2459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33" h="21600" extrusionOk="0">
                  <a:moveTo>
                    <a:pt x="19357" y="12343"/>
                  </a:moveTo>
                  <a:lnTo>
                    <a:pt x="17854" y="12343"/>
                  </a:lnTo>
                  <a:cubicBezTo>
                    <a:pt x="17102" y="11379"/>
                    <a:pt x="16048" y="10836"/>
                    <a:pt x="14882" y="10800"/>
                  </a:cubicBezTo>
                  <a:cubicBezTo>
                    <a:pt x="15465" y="9896"/>
                    <a:pt x="15790" y="8811"/>
                    <a:pt x="15790" y="7714"/>
                  </a:cubicBezTo>
                  <a:cubicBezTo>
                    <a:pt x="15790" y="7449"/>
                    <a:pt x="15768" y="7184"/>
                    <a:pt x="15734" y="6919"/>
                  </a:cubicBezTo>
                  <a:cubicBezTo>
                    <a:pt x="16216" y="7100"/>
                    <a:pt x="16710" y="7196"/>
                    <a:pt x="17226" y="7196"/>
                  </a:cubicBezTo>
                  <a:cubicBezTo>
                    <a:pt x="18740" y="7196"/>
                    <a:pt x="19906" y="6171"/>
                    <a:pt x="20142" y="6171"/>
                  </a:cubicBezTo>
                  <a:cubicBezTo>
                    <a:pt x="21566" y="6171"/>
                    <a:pt x="21532" y="9450"/>
                    <a:pt x="21532" y="10426"/>
                  </a:cubicBezTo>
                  <a:cubicBezTo>
                    <a:pt x="21532" y="11764"/>
                    <a:pt x="20478" y="12343"/>
                    <a:pt x="19357" y="12343"/>
                  </a:cubicBezTo>
                  <a:close/>
                  <a:moveTo>
                    <a:pt x="17226" y="6171"/>
                  </a:moveTo>
                  <a:cubicBezTo>
                    <a:pt x="15645" y="6171"/>
                    <a:pt x="14355" y="4785"/>
                    <a:pt x="14355" y="3086"/>
                  </a:cubicBezTo>
                  <a:cubicBezTo>
                    <a:pt x="14355" y="1386"/>
                    <a:pt x="15645" y="0"/>
                    <a:pt x="17226" y="0"/>
                  </a:cubicBezTo>
                  <a:cubicBezTo>
                    <a:pt x="18807" y="0"/>
                    <a:pt x="20097" y="1386"/>
                    <a:pt x="20097" y="3086"/>
                  </a:cubicBezTo>
                  <a:cubicBezTo>
                    <a:pt x="20097" y="4785"/>
                    <a:pt x="18807" y="6171"/>
                    <a:pt x="17226" y="6171"/>
                  </a:cubicBezTo>
                  <a:close/>
                  <a:moveTo>
                    <a:pt x="10766" y="12343"/>
                  </a:moveTo>
                  <a:cubicBezTo>
                    <a:pt x="8388" y="12343"/>
                    <a:pt x="6459" y="10270"/>
                    <a:pt x="6459" y="7714"/>
                  </a:cubicBezTo>
                  <a:cubicBezTo>
                    <a:pt x="6459" y="5159"/>
                    <a:pt x="8388" y="3086"/>
                    <a:pt x="10766" y="3086"/>
                  </a:cubicBezTo>
                  <a:cubicBezTo>
                    <a:pt x="13144" y="3086"/>
                    <a:pt x="15073" y="5159"/>
                    <a:pt x="15073" y="7714"/>
                  </a:cubicBezTo>
                  <a:cubicBezTo>
                    <a:pt x="15073" y="10270"/>
                    <a:pt x="13144" y="12343"/>
                    <a:pt x="10766" y="12343"/>
                  </a:cubicBezTo>
                  <a:close/>
                  <a:moveTo>
                    <a:pt x="15667" y="21600"/>
                  </a:moveTo>
                  <a:lnTo>
                    <a:pt x="5865" y="21600"/>
                  </a:lnTo>
                  <a:cubicBezTo>
                    <a:pt x="4071" y="21600"/>
                    <a:pt x="2871" y="20431"/>
                    <a:pt x="2871" y="18478"/>
                  </a:cubicBezTo>
                  <a:cubicBezTo>
                    <a:pt x="2871" y="15754"/>
                    <a:pt x="3465" y="11571"/>
                    <a:pt x="6751" y="11571"/>
                  </a:cubicBezTo>
                  <a:cubicBezTo>
                    <a:pt x="7132" y="11571"/>
                    <a:pt x="8523" y="13247"/>
                    <a:pt x="10766" y="13247"/>
                  </a:cubicBezTo>
                  <a:cubicBezTo>
                    <a:pt x="13009" y="13247"/>
                    <a:pt x="14400" y="11571"/>
                    <a:pt x="14781" y="11571"/>
                  </a:cubicBezTo>
                  <a:cubicBezTo>
                    <a:pt x="18067" y="11571"/>
                    <a:pt x="18661" y="15754"/>
                    <a:pt x="18661" y="18478"/>
                  </a:cubicBezTo>
                  <a:cubicBezTo>
                    <a:pt x="18661" y="20431"/>
                    <a:pt x="17461" y="21600"/>
                    <a:pt x="15667" y="21600"/>
                  </a:cubicBezTo>
                  <a:close/>
                  <a:moveTo>
                    <a:pt x="4306" y="6171"/>
                  </a:moveTo>
                  <a:cubicBezTo>
                    <a:pt x="2725" y="6171"/>
                    <a:pt x="1435" y="4785"/>
                    <a:pt x="1435" y="3086"/>
                  </a:cubicBezTo>
                  <a:cubicBezTo>
                    <a:pt x="1435" y="1386"/>
                    <a:pt x="2725" y="0"/>
                    <a:pt x="4306" y="0"/>
                  </a:cubicBezTo>
                  <a:cubicBezTo>
                    <a:pt x="5887" y="0"/>
                    <a:pt x="7177" y="1386"/>
                    <a:pt x="7177" y="3086"/>
                  </a:cubicBezTo>
                  <a:cubicBezTo>
                    <a:pt x="7177" y="4785"/>
                    <a:pt x="5887" y="6171"/>
                    <a:pt x="4306" y="6171"/>
                  </a:cubicBezTo>
                  <a:close/>
                  <a:moveTo>
                    <a:pt x="3678" y="12343"/>
                  </a:moveTo>
                  <a:lnTo>
                    <a:pt x="2175" y="12343"/>
                  </a:lnTo>
                  <a:cubicBezTo>
                    <a:pt x="1054" y="12343"/>
                    <a:pt x="0" y="11764"/>
                    <a:pt x="0" y="10426"/>
                  </a:cubicBezTo>
                  <a:cubicBezTo>
                    <a:pt x="0" y="9450"/>
                    <a:pt x="-34" y="6171"/>
                    <a:pt x="1390" y="6171"/>
                  </a:cubicBezTo>
                  <a:cubicBezTo>
                    <a:pt x="1626" y="6171"/>
                    <a:pt x="2792" y="7196"/>
                    <a:pt x="4306" y="7196"/>
                  </a:cubicBezTo>
                  <a:cubicBezTo>
                    <a:pt x="4822" y="7196"/>
                    <a:pt x="5316" y="7100"/>
                    <a:pt x="5798" y="6919"/>
                  </a:cubicBezTo>
                  <a:cubicBezTo>
                    <a:pt x="5764" y="7184"/>
                    <a:pt x="5742" y="7449"/>
                    <a:pt x="5742" y="7714"/>
                  </a:cubicBezTo>
                  <a:cubicBezTo>
                    <a:pt x="5742" y="8811"/>
                    <a:pt x="6067" y="9896"/>
                    <a:pt x="6650" y="10800"/>
                  </a:cubicBezTo>
                  <a:cubicBezTo>
                    <a:pt x="5484" y="10836"/>
                    <a:pt x="4430" y="11379"/>
                    <a:pt x="3678" y="12343"/>
                  </a:cubicBezTo>
                  <a:close/>
                </a:path>
              </a:pathLst>
            </a:custGeom>
            <a:solidFill>
              <a:schemeClr val="bg1"/>
            </a:solidFill>
            <a:ln w="12700" cap="flat">
              <a:noFill/>
              <a:miter lim="400000"/>
            </a:ln>
            <a:effectLst/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1" name="Rectangle 27"/>
            <p:cNvSpPr/>
            <p:nvPr/>
          </p:nvSpPr>
          <p:spPr>
            <a:xfrm>
              <a:off x="6561894" y="4524814"/>
              <a:ext cx="575775" cy="565385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 w="12700" cap="flat">
              <a:noFill/>
              <a:miter lim="400000"/>
            </a:ln>
            <a:effectLst/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2" name="Freeform: Shape 28"/>
            <p:cNvSpPr/>
            <p:nvPr/>
          </p:nvSpPr>
          <p:spPr>
            <a:xfrm>
              <a:off x="6745731" y="4684536"/>
              <a:ext cx="208101" cy="2459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4727" y="11631"/>
                  </a:moveTo>
                  <a:lnTo>
                    <a:pt x="12764" y="12462"/>
                  </a:lnTo>
                  <a:lnTo>
                    <a:pt x="11291" y="14123"/>
                  </a:lnTo>
                  <a:lnTo>
                    <a:pt x="12764" y="19938"/>
                  </a:lnTo>
                  <a:cubicBezTo>
                    <a:pt x="12764" y="19938"/>
                    <a:pt x="14727" y="11631"/>
                    <a:pt x="14727" y="11631"/>
                  </a:cubicBezTo>
                  <a:close/>
                  <a:moveTo>
                    <a:pt x="10309" y="14123"/>
                  </a:moveTo>
                  <a:lnTo>
                    <a:pt x="8836" y="12462"/>
                  </a:lnTo>
                  <a:lnTo>
                    <a:pt x="6873" y="11631"/>
                  </a:lnTo>
                  <a:lnTo>
                    <a:pt x="8836" y="19938"/>
                  </a:lnTo>
                  <a:cubicBezTo>
                    <a:pt x="8836" y="19938"/>
                    <a:pt x="10309" y="14123"/>
                    <a:pt x="10309" y="14123"/>
                  </a:cubicBezTo>
                  <a:close/>
                  <a:moveTo>
                    <a:pt x="15157" y="6750"/>
                  </a:moveTo>
                  <a:cubicBezTo>
                    <a:pt x="15019" y="6659"/>
                    <a:pt x="13914" y="6646"/>
                    <a:pt x="13684" y="6646"/>
                  </a:cubicBezTo>
                  <a:cubicBezTo>
                    <a:pt x="12810" y="6646"/>
                    <a:pt x="11981" y="6750"/>
                    <a:pt x="11122" y="6893"/>
                  </a:cubicBezTo>
                  <a:cubicBezTo>
                    <a:pt x="11015" y="6919"/>
                    <a:pt x="10907" y="6919"/>
                    <a:pt x="10800" y="6919"/>
                  </a:cubicBezTo>
                  <a:cubicBezTo>
                    <a:pt x="10693" y="6919"/>
                    <a:pt x="10585" y="6919"/>
                    <a:pt x="10478" y="6893"/>
                  </a:cubicBezTo>
                  <a:cubicBezTo>
                    <a:pt x="9619" y="6750"/>
                    <a:pt x="8790" y="6646"/>
                    <a:pt x="7916" y="6646"/>
                  </a:cubicBezTo>
                  <a:cubicBezTo>
                    <a:pt x="7686" y="6646"/>
                    <a:pt x="6581" y="6659"/>
                    <a:pt x="6443" y="6750"/>
                  </a:cubicBezTo>
                  <a:cubicBezTo>
                    <a:pt x="6412" y="6776"/>
                    <a:pt x="6397" y="6802"/>
                    <a:pt x="6382" y="6828"/>
                  </a:cubicBezTo>
                  <a:cubicBezTo>
                    <a:pt x="6397" y="6945"/>
                    <a:pt x="6412" y="7062"/>
                    <a:pt x="6443" y="7178"/>
                  </a:cubicBezTo>
                  <a:cubicBezTo>
                    <a:pt x="6535" y="7282"/>
                    <a:pt x="6612" y="7243"/>
                    <a:pt x="6673" y="7399"/>
                  </a:cubicBezTo>
                  <a:cubicBezTo>
                    <a:pt x="7072" y="8321"/>
                    <a:pt x="7256" y="9035"/>
                    <a:pt x="8637" y="9035"/>
                  </a:cubicBezTo>
                  <a:cubicBezTo>
                    <a:pt x="10616" y="9035"/>
                    <a:pt x="10064" y="7490"/>
                    <a:pt x="10708" y="7490"/>
                  </a:cubicBezTo>
                  <a:lnTo>
                    <a:pt x="10892" y="7490"/>
                  </a:lnTo>
                  <a:cubicBezTo>
                    <a:pt x="11536" y="7490"/>
                    <a:pt x="10984" y="9035"/>
                    <a:pt x="12963" y="9035"/>
                  </a:cubicBezTo>
                  <a:cubicBezTo>
                    <a:pt x="14344" y="9035"/>
                    <a:pt x="14528" y="8321"/>
                    <a:pt x="14927" y="7399"/>
                  </a:cubicBezTo>
                  <a:cubicBezTo>
                    <a:pt x="14988" y="7243"/>
                    <a:pt x="15065" y="7282"/>
                    <a:pt x="15157" y="7178"/>
                  </a:cubicBezTo>
                  <a:cubicBezTo>
                    <a:pt x="15188" y="7062"/>
                    <a:pt x="15203" y="6945"/>
                    <a:pt x="15218" y="6828"/>
                  </a:cubicBezTo>
                  <a:cubicBezTo>
                    <a:pt x="15203" y="6802"/>
                    <a:pt x="15188" y="6776"/>
                    <a:pt x="15157" y="6750"/>
                  </a:cubicBezTo>
                  <a:close/>
                  <a:moveTo>
                    <a:pt x="17504" y="21600"/>
                  </a:moveTo>
                  <a:lnTo>
                    <a:pt x="4096" y="21600"/>
                  </a:lnTo>
                  <a:cubicBezTo>
                    <a:pt x="1641" y="21600"/>
                    <a:pt x="0" y="20354"/>
                    <a:pt x="0" y="18238"/>
                  </a:cubicBezTo>
                  <a:cubicBezTo>
                    <a:pt x="0" y="15888"/>
                    <a:pt x="491" y="12332"/>
                    <a:pt x="3344" y="11163"/>
                  </a:cubicBezTo>
                  <a:lnTo>
                    <a:pt x="1964" y="8308"/>
                  </a:lnTo>
                  <a:lnTo>
                    <a:pt x="5247" y="8308"/>
                  </a:lnTo>
                  <a:cubicBezTo>
                    <a:pt x="5032" y="7775"/>
                    <a:pt x="4909" y="7217"/>
                    <a:pt x="4909" y="6646"/>
                  </a:cubicBezTo>
                  <a:cubicBezTo>
                    <a:pt x="4909" y="6503"/>
                    <a:pt x="4924" y="6361"/>
                    <a:pt x="4940" y="6231"/>
                  </a:cubicBezTo>
                  <a:cubicBezTo>
                    <a:pt x="4341" y="6127"/>
                    <a:pt x="1964" y="5712"/>
                    <a:pt x="1964" y="4985"/>
                  </a:cubicBezTo>
                  <a:cubicBezTo>
                    <a:pt x="1964" y="4219"/>
                    <a:pt x="4572" y="3803"/>
                    <a:pt x="5185" y="3700"/>
                  </a:cubicBezTo>
                  <a:cubicBezTo>
                    <a:pt x="5507" y="2726"/>
                    <a:pt x="6274" y="1246"/>
                    <a:pt x="7057" y="480"/>
                  </a:cubicBezTo>
                  <a:cubicBezTo>
                    <a:pt x="7364" y="182"/>
                    <a:pt x="7747" y="0"/>
                    <a:pt x="8223" y="0"/>
                  </a:cubicBezTo>
                  <a:cubicBezTo>
                    <a:pt x="9143" y="0"/>
                    <a:pt x="9880" y="805"/>
                    <a:pt x="10800" y="805"/>
                  </a:cubicBezTo>
                  <a:cubicBezTo>
                    <a:pt x="11720" y="805"/>
                    <a:pt x="12457" y="0"/>
                    <a:pt x="13377" y="0"/>
                  </a:cubicBezTo>
                  <a:cubicBezTo>
                    <a:pt x="13853" y="0"/>
                    <a:pt x="14236" y="182"/>
                    <a:pt x="14543" y="480"/>
                  </a:cubicBezTo>
                  <a:cubicBezTo>
                    <a:pt x="15326" y="1246"/>
                    <a:pt x="16093" y="2726"/>
                    <a:pt x="16415" y="3700"/>
                  </a:cubicBezTo>
                  <a:cubicBezTo>
                    <a:pt x="17028" y="3803"/>
                    <a:pt x="19636" y="4219"/>
                    <a:pt x="19636" y="4985"/>
                  </a:cubicBezTo>
                  <a:cubicBezTo>
                    <a:pt x="19636" y="5712"/>
                    <a:pt x="17259" y="6127"/>
                    <a:pt x="16660" y="6231"/>
                  </a:cubicBezTo>
                  <a:cubicBezTo>
                    <a:pt x="16737" y="6932"/>
                    <a:pt x="16630" y="7633"/>
                    <a:pt x="16353" y="8308"/>
                  </a:cubicBezTo>
                  <a:lnTo>
                    <a:pt x="19636" y="8308"/>
                  </a:lnTo>
                  <a:lnTo>
                    <a:pt x="18378" y="11228"/>
                  </a:lnTo>
                  <a:cubicBezTo>
                    <a:pt x="21124" y="12436"/>
                    <a:pt x="21600" y="15927"/>
                    <a:pt x="21600" y="18238"/>
                  </a:cubicBezTo>
                  <a:cubicBezTo>
                    <a:pt x="21600" y="20354"/>
                    <a:pt x="19959" y="21600"/>
                    <a:pt x="17504" y="21600"/>
                  </a:cubicBezTo>
                  <a:close/>
                </a:path>
              </a:pathLst>
            </a:custGeom>
            <a:solidFill>
              <a:schemeClr val="bg1"/>
            </a:solidFill>
            <a:ln w="12700" cap="flat">
              <a:noFill/>
              <a:miter lim="400000"/>
            </a:ln>
            <a:effectLst/>
          </p:spPr>
          <p:txBody>
            <a:bodyPr anchor="ctr"/>
            <a:lstStyle/>
            <a:p>
              <a:pPr algn="ctr"/>
              <a:endParaRPr/>
            </a:p>
          </p:txBody>
        </p:sp>
        <p:grpSp>
          <p:nvGrpSpPr>
            <p:cNvPr id="23" name="Group 1"/>
            <p:cNvGrpSpPr/>
            <p:nvPr/>
          </p:nvGrpSpPr>
          <p:grpSpPr>
            <a:xfrm>
              <a:off x="7151173" y="2255413"/>
              <a:ext cx="4323691" cy="565384"/>
              <a:chOff x="7151174" y="2255413"/>
              <a:chExt cx="4323690" cy="565384"/>
            </a:xfrm>
          </p:grpSpPr>
          <p:sp>
            <p:nvSpPr>
              <p:cNvPr id="33" name="Rectangle 34"/>
              <p:cNvSpPr/>
              <p:nvPr/>
            </p:nvSpPr>
            <p:spPr>
              <a:xfrm>
                <a:off x="7151174" y="2255413"/>
                <a:ext cx="4323690" cy="273486"/>
              </a:xfrm>
              <a:prstGeom prst="rect">
                <a:avLst/>
              </a:prstGeom>
            </p:spPr>
            <p:txBody>
              <a:bodyPr wrap="none" lIns="144000" tIns="0" rIns="144000" bIns="0" anchor="ctr">
                <a:normAutofit lnSpcReduction="10000"/>
              </a:bodyPr>
              <a:lstStyle/>
              <a:p>
                <a:r>
                  <a:rPr lang="en-US" altLang="zh-CN" sz="1400" b="1">
                    <a:solidFill>
                      <a:schemeClr val="accent1"/>
                    </a:solidFill>
                  </a:rPr>
                  <a:t>Title text preset</a:t>
                </a:r>
                <a:endParaRPr lang="zh-CN" altLang="en-US" sz="1400" b="1">
                  <a:solidFill>
                    <a:schemeClr val="accent1"/>
                  </a:solidFill>
                </a:endParaRPr>
              </a:p>
            </p:txBody>
          </p:sp>
          <p:sp>
            <p:nvSpPr>
              <p:cNvPr id="34" name="Rectangle 35"/>
              <p:cNvSpPr/>
              <p:nvPr/>
            </p:nvSpPr>
            <p:spPr>
              <a:xfrm>
                <a:off x="7151174" y="2528899"/>
                <a:ext cx="4323690" cy="291898"/>
              </a:xfrm>
              <a:prstGeom prst="rect">
                <a:avLst/>
              </a:prstGeom>
            </p:spPr>
            <p:txBody>
              <a:bodyPr wrap="square" lIns="144000" tIns="0" rIns="144000" bIns="0" anchor="t">
                <a:normAutofit fontScale="70000" lnSpcReduction="20000"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en-US" altLang="zh-CN" sz="1051">
                    <a:solidFill>
                      <a:srgbClr val="000000"/>
                    </a:solidFill>
                  </a:rPr>
                  <a:t>This part of the content as a text typesetting placeholder display(Recommended theme font)</a:t>
                </a:r>
                <a:endParaRPr lang="zh-CN" altLang="en-US" sz="1051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24" name="Group 36"/>
            <p:cNvGrpSpPr/>
            <p:nvPr/>
          </p:nvGrpSpPr>
          <p:grpSpPr>
            <a:xfrm>
              <a:off x="7151173" y="3014471"/>
              <a:ext cx="4323691" cy="565384"/>
              <a:chOff x="7151174" y="2255413"/>
              <a:chExt cx="4323690" cy="565384"/>
            </a:xfrm>
          </p:grpSpPr>
          <p:sp>
            <p:nvSpPr>
              <p:cNvPr id="31" name="Rectangle 37"/>
              <p:cNvSpPr/>
              <p:nvPr/>
            </p:nvSpPr>
            <p:spPr>
              <a:xfrm>
                <a:off x="7151174" y="2255413"/>
                <a:ext cx="4323690" cy="273486"/>
              </a:xfrm>
              <a:prstGeom prst="rect">
                <a:avLst/>
              </a:prstGeom>
            </p:spPr>
            <p:txBody>
              <a:bodyPr wrap="none" lIns="144000" tIns="0" rIns="144000" bIns="0" anchor="ctr">
                <a:normAutofit lnSpcReduction="10000"/>
              </a:bodyPr>
              <a:lstStyle/>
              <a:p>
                <a:r>
                  <a:rPr lang="en-US" altLang="zh-CN" sz="1400" b="1">
                    <a:solidFill>
                      <a:schemeClr val="accent2"/>
                    </a:solidFill>
                  </a:rPr>
                  <a:t>Title text preset</a:t>
                </a:r>
                <a:endParaRPr lang="zh-CN" altLang="en-US" sz="1400" b="1">
                  <a:solidFill>
                    <a:schemeClr val="accent2"/>
                  </a:solidFill>
                </a:endParaRPr>
              </a:p>
            </p:txBody>
          </p:sp>
          <p:sp>
            <p:nvSpPr>
              <p:cNvPr id="32" name="Rectangle 38"/>
              <p:cNvSpPr/>
              <p:nvPr/>
            </p:nvSpPr>
            <p:spPr>
              <a:xfrm>
                <a:off x="7151174" y="2528899"/>
                <a:ext cx="4323690" cy="291898"/>
              </a:xfrm>
              <a:prstGeom prst="rect">
                <a:avLst/>
              </a:prstGeom>
            </p:spPr>
            <p:txBody>
              <a:bodyPr wrap="square" lIns="144000" tIns="0" rIns="144000" bIns="0" anchor="t">
                <a:normAutofit fontScale="70000" lnSpcReduction="20000"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en-US" altLang="zh-CN" sz="1051">
                    <a:solidFill>
                      <a:srgbClr val="000000"/>
                    </a:solidFill>
                  </a:rPr>
                  <a:t>This part of the content as a text typesetting placeholder display(Recommended theme font)</a:t>
                </a:r>
                <a:endParaRPr lang="zh-CN" altLang="en-US" sz="1051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25" name="Group 39"/>
            <p:cNvGrpSpPr/>
            <p:nvPr/>
          </p:nvGrpSpPr>
          <p:grpSpPr>
            <a:xfrm>
              <a:off x="7151173" y="3753987"/>
              <a:ext cx="4323691" cy="565384"/>
              <a:chOff x="7151174" y="2255413"/>
              <a:chExt cx="4323690" cy="565384"/>
            </a:xfrm>
          </p:grpSpPr>
          <p:sp>
            <p:nvSpPr>
              <p:cNvPr id="29" name="Rectangle 40"/>
              <p:cNvSpPr/>
              <p:nvPr/>
            </p:nvSpPr>
            <p:spPr>
              <a:xfrm>
                <a:off x="7151174" y="2255413"/>
                <a:ext cx="4323690" cy="273486"/>
              </a:xfrm>
              <a:prstGeom prst="rect">
                <a:avLst/>
              </a:prstGeom>
            </p:spPr>
            <p:txBody>
              <a:bodyPr wrap="none" lIns="144000" tIns="0" rIns="144000" bIns="0" anchor="ctr">
                <a:normAutofit lnSpcReduction="10000"/>
              </a:bodyPr>
              <a:lstStyle/>
              <a:p>
                <a:r>
                  <a:rPr lang="en-US" altLang="zh-CN" sz="1400" b="1">
                    <a:solidFill>
                      <a:schemeClr val="accent3"/>
                    </a:solidFill>
                  </a:rPr>
                  <a:t>Title text preset</a:t>
                </a:r>
                <a:endParaRPr lang="zh-CN" altLang="en-US" sz="1400" b="1">
                  <a:solidFill>
                    <a:schemeClr val="accent3"/>
                  </a:solidFill>
                </a:endParaRPr>
              </a:p>
            </p:txBody>
          </p:sp>
          <p:sp>
            <p:nvSpPr>
              <p:cNvPr id="30" name="Rectangle 41"/>
              <p:cNvSpPr/>
              <p:nvPr/>
            </p:nvSpPr>
            <p:spPr>
              <a:xfrm>
                <a:off x="7151174" y="2528899"/>
                <a:ext cx="4323690" cy="291898"/>
              </a:xfrm>
              <a:prstGeom prst="rect">
                <a:avLst/>
              </a:prstGeom>
            </p:spPr>
            <p:txBody>
              <a:bodyPr wrap="square" lIns="144000" tIns="0" rIns="144000" bIns="0" anchor="t">
                <a:normAutofit fontScale="70000" lnSpcReduction="20000"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en-US" altLang="zh-CN" sz="1051">
                    <a:solidFill>
                      <a:srgbClr val="000000"/>
                    </a:solidFill>
                  </a:rPr>
                  <a:t>This part of the content as a text typesetting placeholder display(Recommended theme font)</a:t>
                </a:r>
                <a:endParaRPr lang="zh-CN" altLang="en-US" sz="1051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26" name="Group 42"/>
            <p:cNvGrpSpPr/>
            <p:nvPr/>
          </p:nvGrpSpPr>
          <p:grpSpPr>
            <a:xfrm>
              <a:off x="7151173" y="4517381"/>
              <a:ext cx="4323691" cy="565384"/>
              <a:chOff x="7151174" y="2255413"/>
              <a:chExt cx="4323690" cy="565384"/>
            </a:xfrm>
          </p:grpSpPr>
          <p:sp>
            <p:nvSpPr>
              <p:cNvPr id="27" name="Rectangle 43"/>
              <p:cNvSpPr/>
              <p:nvPr/>
            </p:nvSpPr>
            <p:spPr>
              <a:xfrm>
                <a:off x="7151174" y="2255413"/>
                <a:ext cx="4323690" cy="273486"/>
              </a:xfrm>
              <a:prstGeom prst="rect">
                <a:avLst/>
              </a:prstGeom>
            </p:spPr>
            <p:txBody>
              <a:bodyPr wrap="none" lIns="144000" tIns="0" rIns="144000" bIns="0" anchor="ctr">
                <a:normAutofit lnSpcReduction="10000"/>
              </a:bodyPr>
              <a:lstStyle/>
              <a:p>
                <a:r>
                  <a:rPr lang="en-US" altLang="zh-CN" sz="1400" b="1">
                    <a:solidFill>
                      <a:schemeClr val="accent4"/>
                    </a:solidFill>
                  </a:rPr>
                  <a:t>Title text preset</a:t>
                </a:r>
                <a:endParaRPr lang="zh-CN" altLang="en-US" sz="1400" b="1">
                  <a:solidFill>
                    <a:schemeClr val="accent4"/>
                  </a:solidFill>
                </a:endParaRPr>
              </a:p>
            </p:txBody>
          </p:sp>
          <p:sp>
            <p:nvSpPr>
              <p:cNvPr id="28" name="Rectangle 44"/>
              <p:cNvSpPr/>
              <p:nvPr/>
            </p:nvSpPr>
            <p:spPr>
              <a:xfrm>
                <a:off x="7151174" y="2528899"/>
                <a:ext cx="4323690" cy="291898"/>
              </a:xfrm>
              <a:prstGeom prst="rect">
                <a:avLst/>
              </a:prstGeom>
            </p:spPr>
            <p:txBody>
              <a:bodyPr wrap="square" lIns="144000" tIns="0" rIns="144000" bIns="0" anchor="t">
                <a:normAutofit fontScale="70000" lnSpcReduction="20000"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en-US" altLang="zh-CN" sz="1051">
                    <a:solidFill>
                      <a:srgbClr val="000000"/>
                    </a:solidFill>
                  </a:rPr>
                  <a:t>This part of the content as a text typesetting placeholder display(Recommended theme font)</a:t>
                </a:r>
                <a:endParaRPr lang="zh-CN" altLang="en-US" sz="1051">
                  <a:solidFill>
                    <a:srgbClr val="000000"/>
                  </a:solidFill>
                </a:endParaRPr>
              </a:p>
            </p:txBody>
          </p:sp>
        </p:grpSp>
      </p:grpSp>
      <p:sp>
        <p:nvSpPr>
          <p:cNvPr id="38" name="Title 1">
            <a:extLst>
              <a:ext uri="{FF2B5EF4-FFF2-40B4-BE49-F238E27FC236}">
                <a16:creationId xmlns:a16="http://schemas.microsoft.com/office/drawing/2014/main" id="{F3FEE847-5EA9-49A4-894A-A148EFDBF332}"/>
              </a:ext>
            </a:extLst>
          </p:cNvPr>
          <p:cNvSpPr txBox="1"/>
          <p:nvPr/>
        </p:nvSpPr>
        <p:spPr>
          <a:xfrm>
            <a:off x="181459" y="106392"/>
            <a:ext cx="4680520" cy="404464"/>
          </a:xfrm>
          <a:prstGeom prst="rect">
            <a:avLst/>
          </a:prstGeom>
        </p:spPr>
        <p:txBody>
          <a:bodyPr lIns="0" rIns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000" b="0" kern="1200">
                <a:solidFill>
                  <a:schemeClr val="accent1"/>
                </a:solidFill>
                <a:latin typeface="U.S. 101" pitchFamily="2" charset="0"/>
                <a:ea typeface="Roboto" pitchFamily="2" charset="0"/>
                <a:cs typeface="Open Sans Light" panose="020B0306030504020204" pitchFamily="34" charset="0"/>
              </a:defRPr>
            </a:lvl1pPr>
          </a:lstStyle>
          <a:p>
            <a:pPr algn="l"/>
            <a:r>
              <a:rPr lang="en-US" altLang="zh-CN" sz="2400">
                <a:solidFill>
                  <a:schemeClr val="bg1"/>
                </a:solidFill>
                <a:latin typeface="微软雅黑" panose="020B0503020204020204" pitchFamily="34" charset="-122"/>
                <a:ea typeface="微软雅黑" pitchFamily="34" charset="-122"/>
              </a:rPr>
              <a:t>Click to enter the title content</a:t>
            </a:r>
            <a:endParaRPr lang="en-GB" altLang="zh-CN" sz="2400">
              <a:solidFill>
                <a:schemeClr val="bg1"/>
              </a:solidFill>
              <a:latin typeface="微软雅黑" panose="020B0503020204020204" pitchFamily="34" charset="-122"/>
              <a:ea typeface="微软雅黑" pitchFamily="34" charset="-122"/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84594" y="1926289"/>
            <a:ext cx="1687406" cy="16874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72280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:p159="http://schemas.microsoft.com/office/powerpoint/2015/09/main" xmlns:p15="http://schemas.microsoft.com/office/powerpoint/2012/main" xmlns:a14="http://schemas.microsoft.com/office/drawing/2010/main" xmlns="">
      <p:transition/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组合 23"/>
          <p:cNvGrpSpPr/>
          <p:nvPr/>
        </p:nvGrpSpPr>
        <p:grpSpPr>
          <a:xfrm>
            <a:off x="818583" y="1146956"/>
            <a:ext cx="1760631" cy="3233996"/>
            <a:chOff x="818583" y="1146956"/>
            <a:chExt cx="1760631" cy="3233996"/>
          </a:xfrm>
        </p:grpSpPr>
        <p:sp>
          <p:nvSpPr>
            <p:cNvPr id="4" name="Freeform: Shape 36"/>
            <p:cNvSpPr/>
            <p:nvPr/>
          </p:nvSpPr>
          <p:spPr>
            <a:xfrm>
              <a:off x="971600" y="2220711"/>
              <a:ext cx="1440161" cy="2160241"/>
            </a:xfrm>
            <a:custGeom>
              <a:avLst/>
              <a:gdLst>
                <a:gd name="connsiteX0" fmla="*/ 528059 w 1920214"/>
                <a:gd name="connsiteY0" fmla="*/ 0 h 2880321"/>
                <a:gd name="connsiteX1" fmla="*/ 672075 w 1920214"/>
                <a:gd name="connsiteY1" fmla="*/ 0 h 2880321"/>
                <a:gd name="connsiteX2" fmla="*/ 1248139 w 1920214"/>
                <a:gd name="connsiteY2" fmla="*/ 0 h 2880321"/>
                <a:gd name="connsiteX3" fmla="*/ 1392154 w 1920214"/>
                <a:gd name="connsiteY3" fmla="*/ 0 h 2880321"/>
                <a:gd name="connsiteX4" fmla="*/ 1440160 w 1920214"/>
                <a:gd name="connsiteY4" fmla="*/ 48006 h 2880321"/>
                <a:gd name="connsiteX5" fmla="*/ 1440160 w 1920214"/>
                <a:gd name="connsiteY5" fmla="*/ 240026 h 2880321"/>
                <a:gd name="connsiteX6" fmla="*/ 1392154 w 1920214"/>
                <a:gd name="connsiteY6" fmla="*/ 288032 h 2880321"/>
                <a:gd name="connsiteX7" fmla="*/ 1248139 w 1920214"/>
                <a:gd name="connsiteY7" fmla="*/ 288032 h 2880321"/>
                <a:gd name="connsiteX8" fmla="*/ 1248139 w 1920214"/>
                <a:gd name="connsiteY8" fmla="*/ 1102527 h 2880321"/>
                <a:gd name="connsiteX9" fmla="*/ 1333824 w 1920214"/>
                <a:gd name="connsiteY9" fmla="*/ 1127795 h 2880321"/>
                <a:gd name="connsiteX10" fmla="*/ 1920214 w 1920214"/>
                <a:gd name="connsiteY10" fmla="*/ 1968219 h 2880321"/>
                <a:gd name="connsiteX11" fmla="*/ 960107 w 1920214"/>
                <a:gd name="connsiteY11" fmla="*/ 2880321 h 2880321"/>
                <a:gd name="connsiteX12" fmla="*/ 0 w 1920214"/>
                <a:gd name="connsiteY12" fmla="*/ 1968219 h 2880321"/>
                <a:gd name="connsiteX13" fmla="*/ 586390 w 1920214"/>
                <a:gd name="connsiteY13" fmla="*/ 1127795 h 2880321"/>
                <a:gd name="connsiteX14" fmla="*/ 672075 w 1920214"/>
                <a:gd name="connsiteY14" fmla="*/ 1102527 h 2880321"/>
                <a:gd name="connsiteX15" fmla="*/ 672075 w 1920214"/>
                <a:gd name="connsiteY15" fmla="*/ 288032 h 2880321"/>
                <a:gd name="connsiteX16" fmla="*/ 528059 w 1920214"/>
                <a:gd name="connsiteY16" fmla="*/ 288032 h 2880321"/>
                <a:gd name="connsiteX17" fmla="*/ 480053 w 1920214"/>
                <a:gd name="connsiteY17" fmla="*/ 240026 h 2880321"/>
                <a:gd name="connsiteX18" fmla="*/ 480053 w 1920214"/>
                <a:gd name="connsiteY18" fmla="*/ 48006 h 2880321"/>
                <a:gd name="connsiteX19" fmla="*/ 528059 w 1920214"/>
                <a:gd name="connsiteY19" fmla="*/ 0 h 28803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920214" h="2880321">
                  <a:moveTo>
                    <a:pt x="528059" y="0"/>
                  </a:moveTo>
                  <a:lnTo>
                    <a:pt x="672075" y="0"/>
                  </a:lnTo>
                  <a:lnTo>
                    <a:pt x="1248139" y="0"/>
                  </a:lnTo>
                  <a:lnTo>
                    <a:pt x="1392154" y="0"/>
                  </a:lnTo>
                  <a:cubicBezTo>
                    <a:pt x="1418667" y="0"/>
                    <a:pt x="1440160" y="21493"/>
                    <a:pt x="1440160" y="48006"/>
                  </a:cubicBezTo>
                  <a:lnTo>
                    <a:pt x="1440160" y="240026"/>
                  </a:lnTo>
                  <a:cubicBezTo>
                    <a:pt x="1440160" y="266539"/>
                    <a:pt x="1418667" y="288032"/>
                    <a:pt x="1392154" y="288032"/>
                  </a:cubicBezTo>
                  <a:lnTo>
                    <a:pt x="1248139" y="288032"/>
                  </a:lnTo>
                  <a:lnTo>
                    <a:pt x="1248139" y="1102527"/>
                  </a:lnTo>
                  <a:lnTo>
                    <a:pt x="1333824" y="1127795"/>
                  </a:lnTo>
                  <a:cubicBezTo>
                    <a:pt x="1678421" y="1266259"/>
                    <a:pt x="1920214" y="1590414"/>
                    <a:pt x="1920214" y="1968219"/>
                  </a:cubicBezTo>
                  <a:cubicBezTo>
                    <a:pt x="1920214" y="2471959"/>
                    <a:pt x="1490359" y="2880321"/>
                    <a:pt x="960107" y="2880321"/>
                  </a:cubicBezTo>
                  <a:cubicBezTo>
                    <a:pt x="429855" y="2880321"/>
                    <a:pt x="0" y="2471959"/>
                    <a:pt x="0" y="1968219"/>
                  </a:cubicBezTo>
                  <a:cubicBezTo>
                    <a:pt x="0" y="1590414"/>
                    <a:pt x="241793" y="1266259"/>
                    <a:pt x="586390" y="1127795"/>
                  </a:cubicBezTo>
                  <a:lnTo>
                    <a:pt x="672075" y="1102527"/>
                  </a:lnTo>
                  <a:lnTo>
                    <a:pt x="672075" y="288032"/>
                  </a:lnTo>
                  <a:lnTo>
                    <a:pt x="528059" y="288032"/>
                  </a:lnTo>
                  <a:cubicBezTo>
                    <a:pt x="501546" y="288032"/>
                    <a:pt x="480053" y="266539"/>
                    <a:pt x="480053" y="240026"/>
                  </a:cubicBezTo>
                  <a:lnTo>
                    <a:pt x="480053" y="48006"/>
                  </a:lnTo>
                  <a:cubicBezTo>
                    <a:pt x="480053" y="21493"/>
                    <a:pt x="501546" y="0"/>
                    <a:pt x="528059" y="0"/>
                  </a:cubicBezTo>
                  <a:close/>
                </a:path>
              </a:pathLst>
            </a:cu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7" name="Freeform: Shape 14"/>
            <p:cNvSpPr/>
            <p:nvPr/>
          </p:nvSpPr>
          <p:spPr>
            <a:xfrm rot="17384752">
              <a:off x="1129879" y="3147083"/>
              <a:ext cx="1072080" cy="1288131"/>
            </a:xfrm>
            <a:custGeom>
              <a:avLst/>
              <a:gdLst>
                <a:gd name="connsiteX0" fmla="*/ 1072080 w 1072080"/>
                <a:gd name="connsiteY0" fmla="*/ 1097514 h 1322898"/>
                <a:gd name="connsiteX1" fmla="*/ 283498 w 1072080"/>
                <a:gd name="connsiteY1" fmla="*/ 1215196 h 1322898"/>
                <a:gd name="connsiteX2" fmla="*/ 17245 w 1072080"/>
                <a:gd name="connsiteY2" fmla="*/ 480422 h 1322898"/>
                <a:gd name="connsiteX3" fmla="*/ 512972 w 1072080"/>
                <a:gd name="connsiteY3" fmla="*/ 0 h 1322898"/>
                <a:gd name="connsiteX4" fmla="*/ 1072080 w 1072080"/>
                <a:gd name="connsiteY4" fmla="*/ 1097514 h 13228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72080" h="1322898">
                  <a:moveTo>
                    <a:pt x="1072080" y="1097514"/>
                  </a:moveTo>
                  <a:cubicBezTo>
                    <a:pt x="870556" y="1345364"/>
                    <a:pt x="536931" y="1395152"/>
                    <a:pt x="283498" y="1215196"/>
                  </a:cubicBezTo>
                  <a:cubicBezTo>
                    <a:pt x="62539" y="1058299"/>
                    <a:pt x="-44374" y="763253"/>
                    <a:pt x="17245" y="480422"/>
                  </a:cubicBezTo>
                  <a:cubicBezTo>
                    <a:pt x="83967" y="174169"/>
                    <a:pt x="228873" y="0"/>
                    <a:pt x="512972" y="0"/>
                  </a:cubicBezTo>
                  <a:cubicBezTo>
                    <a:pt x="666152" y="164569"/>
                    <a:pt x="708983" y="905772"/>
                    <a:pt x="1072080" y="109751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0" name="Teardrop 17"/>
            <p:cNvSpPr/>
            <p:nvPr/>
          </p:nvSpPr>
          <p:spPr>
            <a:xfrm rot="18900000">
              <a:off x="1592404" y="1977420"/>
              <a:ext cx="216024" cy="216024"/>
            </a:xfrm>
            <a:prstGeom prst="teardrop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grpSp>
          <p:nvGrpSpPr>
            <p:cNvPr id="13" name="Group 25"/>
            <p:cNvGrpSpPr/>
            <p:nvPr/>
          </p:nvGrpSpPr>
          <p:grpSpPr>
            <a:xfrm>
              <a:off x="818583" y="1146956"/>
              <a:ext cx="1760631" cy="830464"/>
              <a:chOff x="5157230" y="1101621"/>
              <a:chExt cx="2699991" cy="1107285"/>
            </a:xfrm>
          </p:grpSpPr>
          <p:sp>
            <p:nvSpPr>
              <p:cNvPr id="20" name="TextBox 26"/>
              <p:cNvSpPr txBox="1"/>
              <p:nvPr/>
            </p:nvSpPr>
            <p:spPr>
              <a:xfrm>
                <a:off x="5157230" y="1101621"/>
                <a:ext cx="2699991" cy="398468"/>
              </a:xfrm>
              <a:prstGeom prst="rect">
                <a:avLst/>
              </a:prstGeom>
              <a:noFill/>
            </p:spPr>
            <p:txBody>
              <a:bodyPr wrap="none" lIns="216000" tIns="0" rIns="216000" bIns="0" anchor="ctr" anchorCtr="1">
                <a:normAutofit/>
              </a:bodyPr>
              <a:lstStyle/>
              <a:p>
                <a:pPr algn="ctr"/>
                <a:r>
                  <a:rPr lang="en-US" altLang="zh-CN" sz="1400" b="1">
                    <a:solidFill>
                      <a:schemeClr val="accent1">
                        <a:lumMod val="100000"/>
                      </a:schemeClr>
                    </a:solidFill>
                  </a:rPr>
                  <a:t>Title text preset</a:t>
                </a:r>
                <a:endParaRPr lang="zh-CN" altLang="en-US" sz="1400" b="1">
                  <a:solidFill>
                    <a:schemeClr val="accent1">
                      <a:lumMod val="100000"/>
                    </a:schemeClr>
                  </a:solidFill>
                </a:endParaRPr>
              </a:p>
            </p:txBody>
          </p:sp>
          <p:sp>
            <p:nvSpPr>
              <p:cNvPr id="21" name="TextBox 27"/>
              <p:cNvSpPr txBox="1"/>
              <p:nvPr/>
            </p:nvSpPr>
            <p:spPr>
              <a:xfrm>
                <a:off x="5157231" y="1500087"/>
                <a:ext cx="2699990" cy="708819"/>
              </a:xfrm>
              <a:prstGeom prst="rect">
                <a:avLst/>
              </a:prstGeom>
            </p:spPr>
            <p:txBody>
              <a:bodyPr vert="horz" wrap="square" lIns="216000" tIns="0" rIns="216000" bIns="0" anchor="t" anchorCtr="1">
                <a:normAutofit fontScale="77500" lnSpcReduction="20000"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en-US" altLang="zh-CN" sz="1000">
                    <a:solidFill>
                      <a:schemeClr val="dk1">
                        <a:lumMod val="100000"/>
                      </a:schemeClr>
                    </a:solidFill>
                  </a:rPr>
                  <a:t>This part of the content as a text typesetting placeholder display</a:t>
                </a:r>
                <a:br>
                  <a:rPr lang="zh-CN" altLang="en-US" sz="1000">
                    <a:solidFill>
                      <a:schemeClr val="dk1">
                        <a:lumMod val="100000"/>
                      </a:schemeClr>
                    </a:solidFill>
                  </a:rPr>
                </a:br>
                <a:r>
                  <a:rPr lang="en-US" altLang="zh-CN" sz="1000">
                    <a:solidFill>
                      <a:schemeClr val="dk1">
                        <a:lumMod val="100000"/>
                      </a:schemeClr>
                    </a:solidFill>
                  </a:rPr>
                  <a:t>(Recommended theme font)</a:t>
                </a:r>
                <a:endParaRPr lang="zh-CN" altLang="en-US" sz="1000">
                  <a:solidFill>
                    <a:schemeClr val="dk1">
                      <a:lumMod val="100000"/>
                    </a:schemeClr>
                  </a:solidFill>
                </a:endParaRPr>
              </a:p>
            </p:txBody>
          </p:sp>
        </p:grpSp>
      </p:grpSp>
      <p:grpSp>
        <p:nvGrpSpPr>
          <p:cNvPr id="23" name="组合 22"/>
          <p:cNvGrpSpPr/>
          <p:nvPr/>
        </p:nvGrpSpPr>
        <p:grpSpPr>
          <a:xfrm>
            <a:off x="3700421" y="1146956"/>
            <a:ext cx="1760631" cy="3233996"/>
            <a:chOff x="3700421" y="1146956"/>
            <a:chExt cx="1760631" cy="3233996"/>
          </a:xfrm>
        </p:grpSpPr>
        <p:grpSp>
          <p:nvGrpSpPr>
            <p:cNvPr id="22" name="组合 21"/>
            <p:cNvGrpSpPr/>
            <p:nvPr/>
          </p:nvGrpSpPr>
          <p:grpSpPr>
            <a:xfrm>
              <a:off x="3851921" y="1977420"/>
              <a:ext cx="1440161" cy="2403532"/>
              <a:chOff x="3851921" y="1977420"/>
              <a:chExt cx="1440161" cy="2403532"/>
            </a:xfrm>
          </p:grpSpPr>
          <p:sp>
            <p:nvSpPr>
              <p:cNvPr id="6" name="Freeform: Shape 35"/>
              <p:cNvSpPr/>
              <p:nvPr/>
            </p:nvSpPr>
            <p:spPr>
              <a:xfrm>
                <a:off x="3851921" y="2220711"/>
                <a:ext cx="1440161" cy="2160241"/>
              </a:xfrm>
              <a:custGeom>
                <a:avLst/>
                <a:gdLst>
                  <a:gd name="connsiteX0" fmla="*/ 528059 w 1920214"/>
                  <a:gd name="connsiteY0" fmla="*/ 0 h 2880321"/>
                  <a:gd name="connsiteX1" fmla="*/ 672075 w 1920214"/>
                  <a:gd name="connsiteY1" fmla="*/ 0 h 2880321"/>
                  <a:gd name="connsiteX2" fmla="*/ 1248139 w 1920214"/>
                  <a:gd name="connsiteY2" fmla="*/ 0 h 2880321"/>
                  <a:gd name="connsiteX3" fmla="*/ 1392154 w 1920214"/>
                  <a:gd name="connsiteY3" fmla="*/ 0 h 2880321"/>
                  <a:gd name="connsiteX4" fmla="*/ 1440160 w 1920214"/>
                  <a:gd name="connsiteY4" fmla="*/ 48006 h 2880321"/>
                  <a:gd name="connsiteX5" fmla="*/ 1440160 w 1920214"/>
                  <a:gd name="connsiteY5" fmla="*/ 240026 h 2880321"/>
                  <a:gd name="connsiteX6" fmla="*/ 1392154 w 1920214"/>
                  <a:gd name="connsiteY6" fmla="*/ 288032 h 2880321"/>
                  <a:gd name="connsiteX7" fmla="*/ 1248139 w 1920214"/>
                  <a:gd name="connsiteY7" fmla="*/ 288032 h 2880321"/>
                  <a:gd name="connsiteX8" fmla="*/ 1248139 w 1920214"/>
                  <a:gd name="connsiteY8" fmla="*/ 1102527 h 2880321"/>
                  <a:gd name="connsiteX9" fmla="*/ 1333824 w 1920214"/>
                  <a:gd name="connsiteY9" fmla="*/ 1127795 h 2880321"/>
                  <a:gd name="connsiteX10" fmla="*/ 1920214 w 1920214"/>
                  <a:gd name="connsiteY10" fmla="*/ 1968219 h 2880321"/>
                  <a:gd name="connsiteX11" fmla="*/ 960107 w 1920214"/>
                  <a:gd name="connsiteY11" fmla="*/ 2880321 h 2880321"/>
                  <a:gd name="connsiteX12" fmla="*/ 0 w 1920214"/>
                  <a:gd name="connsiteY12" fmla="*/ 1968219 h 2880321"/>
                  <a:gd name="connsiteX13" fmla="*/ 586390 w 1920214"/>
                  <a:gd name="connsiteY13" fmla="*/ 1127795 h 2880321"/>
                  <a:gd name="connsiteX14" fmla="*/ 672075 w 1920214"/>
                  <a:gd name="connsiteY14" fmla="*/ 1102527 h 2880321"/>
                  <a:gd name="connsiteX15" fmla="*/ 672075 w 1920214"/>
                  <a:gd name="connsiteY15" fmla="*/ 288032 h 2880321"/>
                  <a:gd name="connsiteX16" fmla="*/ 528059 w 1920214"/>
                  <a:gd name="connsiteY16" fmla="*/ 288032 h 2880321"/>
                  <a:gd name="connsiteX17" fmla="*/ 480053 w 1920214"/>
                  <a:gd name="connsiteY17" fmla="*/ 240026 h 2880321"/>
                  <a:gd name="connsiteX18" fmla="*/ 480053 w 1920214"/>
                  <a:gd name="connsiteY18" fmla="*/ 48006 h 2880321"/>
                  <a:gd name="connsiteX19" fmla="*/ 528059 w 1920214"/>
                  <a:gd name="connsiteY19" fmla="*/ 0 h 28803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1920214" h="2880321">
                    <a:moveTo>
                      <a:pt x="528059" y="0"/>
                    </a:moveTo>
                    <a:lnTo>
                      <a:pt x="672075" y="0"/>
                    </a:lnTo>
                    <a:lnTo>
                      <a:pt x="1248139" y="0"/>
                    </a:lnTo>
                    <a:lnTo>
                      <a:pt x="1392154" y="0"/>
                    </a:lnTo>
                    <a:cubicBezTo>
                      <a:pt x="1418667" y="0"/>
                      <a:pt x="1440160" y="21493"/>
                      <a:pt x="1440160" y="48006"/>
                    </a:cubicBezTo>
                    <a:lnTo>
                      <a:pt x="1440160" y="240026"/>
                    </a:lnTo>
                    <a:cubicBezTo>
                      <a:pt x="1440160" y="266539"/>
                      <a:pt x="1418667" y="288032"/>
                      <a:pt x="1392154" y="288032"/>
                    </a:cubicBezTo>
                    <a:lnTo>
                      <a:pt x="1248139" y="288032"/>
                    </a:lnTo>
                    <a:lnTo>
                      <a:pt x="1248139" y="1102527"/>
                    </a:lnTo>
                    <a:lnTo>
                      <a:pt x="1333824" y="1127795"/>
                    </a:lnTo>
                    <a:cubicBezTo>
                      <a:pt x="1678421" y="1266259"/>
                      <a:pt x="1920214" y="1590414"/>
                      <a:pt x="1920214" y="1968219"/>
                    </a:cubicBezTo>
                    <a:cubicBezTo>
                      <a:pt x="1920214" y="2471959"/>
                      <a:pt x="1490359" y="2880321"/>
                      <a:pt x="960107" y="2880321"/>
                    </a:cubicBezTo>
                    <a:cubicBezTo>
                      <a:pt x="429855" y="2880321"/>
                      <a:pt x="0" y="2471959"/>
                      <a:pt x="0" y="1968219"/>
                    </a:cubicBezTo>
                    <a:cubicBezTo>
                      <a:pt x="0" y="1590414"/>
                      <a:pt x="241793" y="1266259"/>
                      <a:pt x="586390" y="1127795"/>
                    </a:cubicBezTo>
                    <a:lnTo>
                      <a:pt x="672075" y="1102527"/>
                    </a:lnTo>
                    <a:lnTo>
                      <a:pt x="672075" y="288032"/>
                    </a:lnTo>
                    <a:lnTo>
                      <a:pt x="528059" y="288032"/>
                    </a:lnTo>
                    <a:cubicBezTo>
                      <a:pt x="501546" y="288032"/>
                      <a:pt x="480053" y="266539"/>
                      <a:pt x="480053" y="240026"/>
                    </a:cubicBezTo>
                    <a:lnTo>
                      <a:pt x="480053" y="48006"/>
                    </a:lnTo>
                    <a:cubicBezTo>
                      <a:pt x="480053" y="21493"/>
                      <a:pt x="501546" y="0"/>
                      <a:pt x="528059" y="0"/>
                    </a:cubicBezTo>
                    <a:close/>
                  </a:path>
                </a:pathLst>
              </a:custGeom>
              <a:solidFill>
                <a:schemeClr val="tx2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9" name="Freeform: Shape 16"/>
              <p:cNvSpPr/>
              <p:nvPr/>
            </p:nvSpPr>
            <p:spPr>
              <a:xfrm rot="17360488">
                <a:off x="4121120" y="3299726"/>
                <a:ext cx="787279" cy="1294205"/>
              </a:xfrm>
              <a:custGeom>
                <a:avLst/>
                <a:gdLst>
                  <a:gd name="connsiteX0" fmla="*/ 787279 w 787279"/>
                  <a:gd name="connsiteY0" fmla="*/ 1281152 h 1294205"/>
                  <a:gd name="connsiteX1" fmla="*/ 30366 w 787279"/>
                  <a:gd name="connsiteY1" fmla="*/ 836212 h 1294205"/>
                  <a:gd name="connsiteX2" fmla="*/ 398693 w 787279"/>
                  <a:gd name="connsiteY2" fmla="*/ 0 h 1294205"/>
                  <a:gd name="connsiteX3" fmla="*/ 787279 w 787279"/>
                  <a:gd name="connsiteY3" fmla="*/ 1281152 h 12942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87279" h="1294205">
                    <a:moveTo>
                      <a:pt x="787279" y="1281152"/>
                    </a:moveTo>
                    <a:cubicBezTo>
                      <a:pt x="456136" y="1347557"/>
                      <a:pt x="128113" y="1154734"/>
                      <a:pt x="30366" y="836212"/>
                    </a:cubicBezTo>
                    <a:cubicBezTo>
                      <a:pt x="-68603" y="513706"/>
                      <a:pt x="79571" y="121555"/>
                      <a:pt x="398693" y="0"/>
                    </a:cubicBezTo>
                    <a:cubicBezTo>
                      <a:pt x="590757" y="367281"/>
                      <a:pt x="584119" y="747583"/>
                      <a:pt x="787279" y="1281152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1" name="Teardrop 18"/>
              <p:cNvSpPr/>
              <p:nvPr/>
            </p:nvSpPr>
            <p:spPr>
              <a:xfrm rot="18900000">
                <a:off x="4472724" y="1977420"/>
                <a:ext cx="216024" cy="216024"/>
              </a:xfrm>
              <a:prstGeom prst="teardrop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</p:grpSp>
        <p:grpSp>
          <p:nvGrpSpPr>
            <p:cNvPr id="14" name="Group 28"/>
            <p:cNvGrpSpPr/>
            <p:nvPr/>
          </p:nvGrpSpPr>
          <p:grpSpPr>
            <a:xfrm>
              <a:off x="3700421" y="1146956"/>
              <a:ext cx="1760631" cy="830464"/>
              <a:chOff x="5157230" y="1101621"/>
              <a:chExt cx="2699991" cy="1107285"/>
            </a:xfrm>
          </p:grpSpPr>
          <p:sp>
            <p:nvSpPr>
              <p:cNvPr id="18" name="TextBox 29"/>
              <p:cNvSpPr txBox="1"/>
              <p:nvPr/>
            </p:nvSpPr>
            <p:spPr>
              <a:xfrm>
                <a:off x="5157230" y="1101621"/>
                <a:ext cx="2699991" cy="398468"/>
              </a:xfrm>
              <a:prstGeom prst="rect">
                <a:avLst/>
              </a:prstGeom>
              <a:noFill/>
            </p:spPr>
            <p:txBody>
              <a:bodyPr wrap="none" lIns="216000" tIns="0" rIns="216000" bIns="0" anchor="ctr" anchorCtr="1">
                <a:normAutofit/>
              </a:bodyPr>
              <a:lstStyle/>
              <a:p>
                <a:pPr algn="ctr"/>
                <a:r>
                  <a:rPr lang="en-US" altLang="zh-CN" sz="1400" b="1">
                    <a:solidFill>
                      <a:schemeClr val="accent4">
                        <a:lumMod val="100000"/>
                      </a:schemeClr>
                    </a:solidFill>
                  </a:rPr>
                  <a:t>Title text preset</a:t>
                </a:r>
                <a:endParaRPr lang="zh-CN" altLang="en-US" sz="1400" b="1">
                  <a:solidFill>
                    <a:schemeClr val="accent4">
                      <a:lumMod val="100000"/>
                    </a:schemeClr>
                  </a:solidFill>
                </a:endParaRPr>
              </a:p>
            </p:txBody>
          </p:sp>
          <p:sp>
            <p:nvSpPr>
              <p:cNvPr id="19" name="TextBox 30"/>
              <p:cNvSpPr txBox="1"/>
              <p:nvPr/>
            </p:nvSpPr>
            <p:spPr>
              <a:xfrm>
                <a:off x="5157231" y="1500087"/>
                <a:ext cx="2699990" cy="708819"/>
              </a:xfrm>
              <a:prstGeom prst="rect">
                <a:avLst/>
              </a:prstGeom>
            </p:spPr>
            <p:txBody>
              <a:bodyPr vert="horz" wrap="square" lIns="216000" tIns="0" rIns="216000" bIns="0" anchor="t" anchorCtr="1">
                <a:normAutofit fontScale="77500" lnSpcReduction="20000"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en-US" altLang="zh-CN" sz="1000">
                    <a:solidFill>
                      <a:schemeClr val="dk1">
                        <a:lumMod val="100000"/>
                      </a:schemeClr>
                    </a:solidFill>
                  </a:rPr>
                  <a:t>This part of the content as a text typesetting placeholder display</a:t>
                </a:r>
                <a:br>
                  <a:rPr lang="zh-CN" altLang="en-US" sz="1000">
                    <a:solidFill>
                      <a:schemeClr val="dk1">
                        <a:lumMod val="100000"/>
                      </a:schemeClr>
                    </a:solidFill>
                  </a:rPr>
                </a:br>
                <a:r>
                  <a:rPr lang="en-US" altLang="zh-CN" sz="1000">
                    <a:solidFill>
                      <a:schemeClr val="dk1">
                        <a:lumMod val="100000"/>
                      </a:schemeClr>
                    </a:solidFill>
                  </a:rPr>
                  <a:t>(Recommended theme font)</a:t>
                </a:r>
                <a:endParaRPr lang="zh-CN" altLang="en-US" sz="1000">
                  <a:solidFill>
                    <a:schemeClr val="dk1">
                      <a:lumMod val="100000"/>
                    </a:schemeClr>
                  </a:solidFill>
                </a:endParaRPr>
              </a:p>
            </p:txBody>
          </p:sp>
        </p:grpSp>
      </p:grpSp>
      <p:grpSp>
        <p:nvGrpSpPr>
          <p:cNvPr id="2" name="组合 1"/>
          <p:cNvGrpSpPr/>
          <p:nvPr/>
        </p:nvGrpSpPr>
        <p:grpSpPr>
          <a:xfrm>
            <a:off x="6582258" y="1146956"/>
            <a:ext cx="1760631" cy="3233996"/>
            <a:chOff x="6582258" y="1146956"/>
            <a:chExt cx="1760631" cy="3233996"/>
          </a:xfrm>
        </p:grpSpPr>
        <p:sp>
          <p:nvSpPr>
            <p:cNvPr id="5" name="Freeform: Shape 34"/>
            <p:cNvSpPr/>
            <p:nvPr/>
          </p:nvSpPr>
          <p:spPr>
            <a:xfrm>
              <a:off x="6732239" y="2220711"/>
              <a:ext cx="1440161" cy="2160241"/>
            </a:xfrm>
            <a:custGeom>
              <a:avLst/>
              <a:gdLst>
                <a:gd name="connsiteX0" fmla="*/ 528059 w 1920214"/>
                <a:gd name="connsiteY0" fmla="*/ 0 h 2880321"/>
                <a:gd name="connsiteX1" fmla="*/ 672075 w 1920214"/>
                <a:gd name="connsiteY1" fmla="*/ 0 h 2880321"/>
                <a:gd name="connsiteX2" fmla="*/ 1248139 w 1920214"/>
                <a:gd name="connsiteY2" fmla="*/ 0 h 2880321"/>
                <a:gd name="connsiteX3" fmla="*/ 1392154 w 1920214"/>
                <a:gd name="connsiteY3" fmla="*/ 0 h 2880321"/>
                <a:gd name="connsiteX4" fmla="*/ 1440160 w 1920214"/>
                <a:gd name="connsiteY4" fmla="*/ 48006 h 2880321"/>
                <a:gd name="connsiteX5" fmla="*/ 1440160 w 1920214"/>
                <a:gd name="connsiteY5" fmla="*/ 240026 h 2880321"/>
                <a:gd name="connsiteX6" fmla="*/ 1392154 w 1920214"/>
                <a:gd name="connsiteY6" fmla="*/ 288032 h 2880321"/>
                <a:gd name="connsiteX7" fmla="*/ 1248139 w 1920214"/>
                <a:gd name="connsiteY7" fmla="*/ 288032 h 2880321"/>
                <a:gd name="connsiteX8" fmla="*/ 1248139 w 1920214"/>
                <a:gd name="connsiteY8" fmla="*/ 1102527 h 2880321"/>
                <a:gd name="connsiteX9" fmla="*/ 1333824 w 1920214"/>
                <a:gd name="connsiteY9" fmla="*/ 1127795 h 2880321"/>
                <a:gd name="connsiteX10" fmla="*/ 1920214 w 1920214"/>
                <a:gd name="connsiteY10" fmla="*/ 1968219 h 2880321"/>
                <a:gd name="connsiteX11" fmla="*/ 960107 w 1920214"/>
                <a:gd name="connsiteY11" fmla="*/ 2880321 h 2880321"/>
                <a:gd name="connsiteX12" fmla="*/ 0 w 1920214"/>
                <a:gd name="connsiteY12" fmla="*/ 1968219 h 2880321"/>
                <a:gd name="connsiteX13" fmla="*/ 586390 w 1920214"/>
                <a:gd name="connsiteY13" fmla="*/ 1127795 h 2880321"/>
                <a:gd name="connsiteX14" fmla="*/ 672075 w 1920214"/>
                <a:gd name="connsiteY14" fmla="*/ 1102527 h 2880321"/>
                <a:gd name="connsiteX15" fmla="*/ 672075 w 1920214"/>
                <a:gd name="connsiteY15" fmla="*/ 288032 h 2880321"/>
                <a:gd name="connsiteX16" fmla="*/ 528059 w 1920214"/>
                <a:gd name="connsiteY16" fmla="*/ 288032 h 2880321"/>
                <a:gd name="connsiteX17" fmla="*/ 480053 w 1920214"/>
                <a:gd name="connsiteY17" fmla="*/ 240026 h 2880321"/>
                <a:gd name="connsiteX18" fmla="*/ 480053 w 1920214"/>
                <a:gd name="connsiteY18" fmla="*/ 48006 h 2880321"/>
                <a:gd name="connsiteX19" fmla="*/ 528059 w 1920214"/>
                <a:gd name="connsiteY19" fmla="*/ 0 h 28803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920214" h="2880321">
                  <a:moveTo>
                    <a:pt x="528059" y="0"/>
                  </a:moveTo>
                  <a:lnTo>
                    <a:pt x="672075" y="0"/>
                  </a:lnTo>
                  <a:lnTo>
                    <a:pt x="1248139" y="0"/>
                  </a:lnTo>
                  <a:lnTo>
                    <a:pt x="1392154" y="0"/>
                  </a:lnTo>
                  <a:cubicBezTo>
                    <a:pt x="1418667" y="0"/>
                    <a:pt x="1440160" y="21493"/>
                    <a:pt x="1440160" y="48006"/>
                  </a:cubicBezTo>
                  <a:lnTo>
                    <a:pt x="1440160" y="240026"/>
                  </a:lnTo>
                  <a:cubicBezTo>
                    <a:pt x="1440160" y="266539"/>
                    <a:pt x="1418667" y="288032"/>
                    <a:pt x="1392154" y="288032"/>
                  </a:cubicBezTo>
                  <a:lnTo>
                    <a:pt x="1248139" y="288032"/>
                  </a:lnTo>
                  <a:lnTo>
                    <a:pt x="1248139" y="1102527"/>
                  </a:lnTo>
                  <a:lnTo>
                    <a:pt x="1333824" y="1127795"/>
                  </a:lnTo>
                  <a:cubicBezTo>
                    <a:pt x="1678421" y="1266259"/>
                    <a:pt x="1920214" y="1590414"/>
                    <a:pt x="1920214" y="1968219"/>
                  </a:cubicBezTo>
                  <a:cubicBezTo>
                    <a:pt x="1920214" y="2471959"/>
                    <a:pt x="1490359" y="2880321"/>
                    <a:pt x="960107" y="2880321"/>
                  </a:cubicBezTo>
                  <a:cubicBezTo>
                    <a:pt x="429855" y="2880321"/>
                    <a:pt x="0" y="2471959"/>
                    <a:pt x="0" y="1968219"/>
                  </a:cubicBezTo>
                  <a:cubicBezTo>
                    <a:pt x="0" y="1590414"/>
                    <a:pt x="241793" y="1266259"/>
                    <a:pt x="586390" y="1127795"/>
                  </a:cubicBezTo>
                  <a:lnTo>
                    <a:pt x="672075" y="1102527"/>
                  </a:lnTo>
                  <a:lnTo>
                    <a:pt x="672075" y="288032"/>
                  </a:lnTo>
                  <a:lnTo>
                    <a:pt x="528059" y="288032"/>
                  </a:lnTo>
                  <a:cubicBezTo>
                    <a:pt x="501546" y="288032"/>
                    <a:pt x="480053" y="266539"/>
                    <a:pt x="480053" y="240026"/>
                  </a:cubicBezTo>
                  <a:lnTo>
                    <a:pt x="480053" y="48006"/>
                  </a:lnTo>
                  <a:cubicBezTo>
                    <a:pt x="480053" y="21493"/>
                    <a:pt x="501546" y="0"/>
                    <a:pt x="528059" y="0"/>
                  </a:cubicBezTo>
                  <a:close/>
                </a:path>
              </a:pathLst>
            </a:cu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8" name="Freeform: Shape 15"/>
            <p:cNvSpPr/>
            <p:nvPr/>
          </p:nvSpPr>
          <p:spPr>
            <a:xfrm rot="17481948">
              <a:off x="7083213" y="3474011"/>
              <a:ext cx="675676" cy="1079455"/>
            </a:xfrm>
            <a:custGeom>
              <a:avLst/>
              <a:gdLst>
                <a:gd name="connsiteX0" fmla="*/ 675676 w 675676"/>
                <a:gd name="connsiteY0" fmla="*/ 1073569 h 1079455"/>
                <a:gd name="connsiteX1" fmla="*/ 54545 w 675676"/>
                <a:gd name="connsiteY1" fmla="*/ 700545 h 1079455"/>
                <a:gd name="connsiteX2" fmla="*/ 147357 w 675676"/>
                <a:gd name="connsiteY2" fmla="*/ 0 h 1079455"/>
                <a:gd name="connsiteX3" fmla="*/ 675676 w 675676"/>
                <a:gd name="connsiteY3" fmla="*/ 1073569 h 10794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75676" h="1079455">
                  <a:moveTo>
                    <a:pt x="675676" y="1073569"/>
                  </a:moveTo>
                  <a:cubicBezTo>
                    <a:pt x="416077" y="1111870"/>
                    <a:pt x="164022" y="960497"/>
                    <a:pt x="54545" y="700545"/>
                  </a:cubicBezTo>
                  <a:cubicBezTo>
                    <a:pt x="-43619" y="467458"/>
                    <a:pt x="-7274" y="193127"/>
                    <a:pt x="147357" y="0"/>
                  </a:cubicBezTo>
                  <a:cubicBezTo>
                    <a:pt x="296367" y="435512"/>
                    <a:pt x="505724" y="560036"/>
                    <a:pt x="675676" y="1073569"/>
                  </a:cubicBezTo>
                  <a:close/>
                </a:path>
              </a:pathLst>
            </a:custGeom>
            <a:solidFill>
              <a:srgbClr val="41445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2" name="Teardrop 19"/>
            <p:cNvSpPr/>
            <p:nvPr/>
          </p:nvSpPr>
          <p:spPr>
            <a:xfrm rot="18900000">
              <a:off x="7353044" y="1977420"/>
              <a:ext cx="216024" cy="216024"/>
            </a:xfrm>
            <a:prstGeom prst="teardrop">
              <a:avLst/>
            </a:prstGeom>
            <a:solidFill>
              <a:srgbClr val="41445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grpSp>
          <p:nvGrpSpPr>
            <p:cNvPr id="15" name="Group 31"/>
            <p:cNvGrpSpPr/>
            <p:nvPr/>
          </p:nvGrpSpPr>
          <p:grpSpPr>
            <a:xfrm>
              <a:off x="6582258" y="1146956"/>
              <a:ext cx="1760631" cy="830464"/>
              <a:chOff x="5157230" y="1101621"/>
              <a:chExt cx="2699991" cy="1107285"/>
            </a:xfrm>
          </p:grpSpPr>
          <p:sp>
            <p:nvSpPr>
              <p:cNvPr id="16" name="TextBox 32"/>
              <p:cNvSpPr txBox="1"/>
              <p:nvPr/>
            </p:nvSpPr>
            <p:spPr>
              <a:xfrm>
                <a:off x="5157230" y="1101621"/>
                <a:ext cx="2699991" cy="398468"/>
              </a:xfrm>
              <a:prstGeom prst="rect">
                <a:avLst/>
              </a:prstGeom>
              <a:noFill/>
            </p:spPr>
            <p:txBody>
              <a:bodyPr wrap="none" lIns="216000" tIns="0" rIns="216000" bIns="0" anchor="ctr" anchorCtr="1">
                <a:normAutofit/>
              </a:bodyPr>
              <a:lstStyle/>
              <a:p>
                <a:pPr algn="ctr"/>
                <a:r>
                  <a:rPr lang="en-US" altLang="zh-CN" sz="1400" b="1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Title text preset</a:t>
                </a:r>
                <a:endParaRPr lang="zh-CN" altLang="en-US" sz="1400" b="1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  <p:sp>
            <p:nvSpPr>
              <p:cNvPr id="17" name="TextBox 33"/>
              <p:cNvSpPr txBox="1"/>
              <p:nvPr/>
            </p:nvSpPr>
            <p:spPr>
              <a:xfrm>
                <a:off x="5157231" y="1500087"/>
                <a:ext cx="2699990" cy="708819"/>
              </a:xfrm>
              <a:prstGeom prst="rect">
                <a:avLst/>
              </a:prstGeom>
            </p:spPr>
            <p:txBody>
              <a:bodyPr vert="horz" wrap="square" lIns="216000" tIns="0" rIns="216000" bIns="0" anchor="t" anchorCtr="1">
                <a:normAutofit fontScale="77500" lnSpcReduction="20000"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en-US" altLang="zh-CN" sz="1000">
                    <a:solidFill>
                      <a:schemeClr val="dk1">
                        <a:lumMod val="100000"/>
                      </a:schemeClr>
                    </a:solidFill>
                  </a:rPr>
                  <a:t>This part of the content as a text typesetting placeholder display</a:t>
                </a:r>
                <a:br>
                  <a:rPr lang="zh-CN" altLang="en-US" sz="1000">
                    <a:solidFill>
                      <a:schemeClr val="dk1">
                        <a:lumMod val="100000"/>
                      </a:schemeClr>
                    </a:solidFill>
                  </a:rPr>
                </a:br>
                <a:r>
                  <a:rPr lang="en-US" altLang="zh-CN" sz="1000">
                    <a:solidFill>
                      <a:schemeClr val="dk1">
                        <a:lumMod val="100000"/>
                      </a:schemeClr>
                    </a:solidFill>
                  </a:rPr>
                  <a:t>(Recommended theme font)</a:t>
                </a:r>
                <a:endParaRPr lang="zh-CN" altLang="en-US" sz="1000">
                  <a:solidFill>
                    <a:schemeClr val="dk1">
                      <a:lumMod val="100000"/>
                    </a:schemeClr>
                  </a:solidFill>
                </a:endParaRPr>
              </a:p>
            </p:txBody>
          </p:sp>
        </p:grpSp>
      </p:grpSp>
      <p:sp>
        <p:nvSpPr>
          <p:cNvPr id="26" name="Title 1">
            <a:extLst>
              <a:ext uri="{FF2B5EF4-FFF2-40B4-BE49-F238E27FC236}">
                <a16:creationId xmlns:a16="http://schemas.microsoft.com/office/drawing/2014/main" id="{6B9958B4-BC6A-427F-9209-26F0C74DAC5A}"/>
              </a:ext>
            </a:extLst>
          </p:cNvPr>
          <p:cNvSpPr txBox="1"/>
          <p:nvPr/>
        </p:nvSpPr>
        <p:spPr>
          <a:xfrm>
            <a:off x="181459" y="106392"/>
            <a:ext cx="4680520" cy="404464"/>
          </a:xfrm>
          <a:prstGeom prst="rect">
            <a:avLst/>
          </a:prstGeom>
        </p:spPr>
        <p:txBody>
          <a:bodyPr lIns="0" rIns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000" b="0" kern="1200">
                <a:solidFill>
                  <a:schemeClr val="accent1"/>
                </a:solidFill>
                <a:latin typeface="U.S. 101" pitchFamily="2" charset="0"/>
                <a:ea typeface="Roboto" pitchFamily="2" charset="0"/>
                <a:cs typeface="Open Sans Light" panose="020B0306030504020204" pitchFamily="34" charset="0"/>
              </a:defRPr>
            </a:lvl1pPr>
          </a:lstStyle>
          <a:p>
            <a:pPr algn="l"/>
            <a:r>
              <a:rPr lang="en-US" altLang="zh-CN" sz="2400">
                <a:solidFill>
                  <a:schemeClr val="bg1"/>
                </a:solidFill>
                <a:latin typeface="微软雅黑" panose="020B0503020204020204" pitchFamily="34" charset="-122"/>
                <a:ea typeface="微软雅黑" pitchFamily="34" charset="-122"/>
              </a:rPr>
              <a:t>Click to enter the title content</a:t>
            </a:r>
            <a:endParaRPr lang="en-GB" altLang="zh-CN" sz="2400">
              <a:solidFill>
                <a:schemeClr val="bg1"/>
              </a:solidFill>
              <a:latin typeface="微软雅黑" panose="020B0503020204020204" pitchFamily="34" charset="-122"/>
              <a:ea typeface="微软雅黑" pitchFamily="34" charset="-122"/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77023" y="2537417"/>
            <a:ext cx="843750" cy="843750"/>
          </a:xfrm>
          <a:prstGeom prst="rect">
            <a:avLst/>
          </a:prstGeom>
        </p:spPr>
      </p:pic>
      <p:pic>
        <p:nvPicPr>
          <p:cNvPr id="25" name="Imagen 2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50126" y="2647155"/>
            <a:ext cx="843750" cy="843750"/>
          </a:xfrm>
          <a:prstGeom prst="rect">
            <a:avLst/>
          </a:prstGeom>
        </p:spPr>
      </p:pic>
      <p:pic>
        <p:nvPicPr>
          <p:cNvPr id="27" name="Imagen 2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005049" y="2725057"/>
            <a:ext cx="843750" cy="843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69004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:p159="http://schemas.microsoft.com/office/powerpoint/2015/09/main" xmlns:p15="http://schemas.microsoft.com/office/powerpoint/2012/main" xmlns:a14="http://schemas.microsoft.com/office/drawing/2010/main" xmlns="">
      <p:transition/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组合 5">
            <a:extLst>
              <a:ext uri="{FF2B5EF4-FFF2-40B4-BE49-F238E27FC236}">
                <a16:creationId xmlns:a16="http://schemas.microsoft.com/office/drawing/2014/main" id="{6D89493E-68A4-4998-90FC-6723DB1990D6}"/>
              </a:ext>
            </a:extLst>
          </p:cNvPr>
          <p:cNvGrpSpPr/>
          <p:nvPr/>
        </p:nvGrpSpPr>
        <p:grpSpPr>
          <a:xfrm>
            <a:off x="3380436" y="2429720"/>
            <a:ext cx="499526" cy="1042587"/>
            <a:chOff x="4507249" y="3239627"/>
            <a:chExt cx="666035" cy="1390116"/>
          </a:xfrm>
        </p:grpSpPr>
        <p:sp>
          <p:nvSpPr>
            <p:cNvPr id="35" name="îṣļîḑé-Freeform 5">
              <a:extLst>
                <a:ext uri="{FF2B5EF4-FFF2-40B4-BE49-F238E27FC236}">
                  <a16:creationId xmlns:a16="http://schemas.microsoft.com/office/drawing/2014/main" id="{776F51A7-F5ED-497A-9969-63958028D8B1}"/>
                </a:ext>
              </a:extLst>
            </p:cNvPr>
            <p:cNvSpPr/>
            <p:nvPr/>
          </p:nvSpPr>
          <p:spPr bwMode="auto">
            <a:xfrm>
              <a:off x="4507249" y="3239627"/>
              <a:ext cx="655762" cy="1390116"/>
            </a:xfrm>
            <a:custGeom>
              <a:avLst/>
              <a:gdLst>
                <a:gd name="T0" fmla="*/ 492 w 492"/>
                <a:gd name="T1" fmla="*/ 994 h 994"/>
                <a:gd name="T2" fmla="*/ 0 w 492"/>
                <a:gd name="T3" fmla="*/ 872 h 994"/>
                <a:gd name="T4" fmla="*/ 0 w 492"/>
                <a:gd name="T5" fmla="*/ 122 h 994"/>
                <a:gd name="T6" fmla="*/ 492 w 492"/>
                <a:gd name="T7" fmla="*/ 0 h 994"/>
                <a:gd name="T8" fmla="*/ 492 w 492"/>
                <a:gd name="T9" fmla="*/ 994 h 9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92" h="994">
                  <a:moveTo>
                    <a:pt x="492" y="994"/>
                  </a:moveTo>
                  <a:lnTo>
                    <a:pt x="0" y="872"/>
                  </a:lnTo>
                  <a:lnTo>
                    <a:pt x="0" y="122"/>
                  </a:lnTo>
                  <a:lnTo>
                    <a:pt x="492" y="0"/>
                  </a:lnTo>
                  <a:lnTo>
                    <a:pt x="492" y="994"/>
                  </a:lnTo>
                  <a:close/>
                </a:path>
              </a:pathLst>
            </a:custGeom>
            <a:solidFill>
              <a:schemeClr val="tx1">
                <a:lumMod val="60000"/>
                <a:lumOff val="40000"/>
              </a:schemeClr>
            </a:solidFill>
            <a:ln w="38100">
              <a:solidFill>
                <a:schemeClr val="bg1"/>
              </a:solidFill>
              <a:round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6" name="îṣļîḑé-文本框 50">
              <a:extLst>
                <a:ext uri="{FF2B5EF4-FFF2-40B4-BE49-F238E27FC236}">
                  <a16:creationId xmlns:a16="http://schemas.microsoft.com/office/drawing/2014/main" id="{E123BF6C-8C0F-4B6A-ADA9-74BF0A56EEA9}"/>
                </a:ext>
              </a:extLst>
            </p:cNvPr>
            <p:cNvSpPr txBox="1"/>
            <p:nvPr/>
          </p:nvSpPr>
          <p:spPr>
            <a:xfrm>
              <a:off x="4583101" y="3473020"/>
              <a:ext cx="590183" cy="923331"/>
            </a:xfrm>
            <a:prstGeom prst="rect">
              <a:avLst/>
            </a:prstGeom>
            <a:noFill/>
          </p:spPr>
          <p:txBody>
            <a:bodyPr vert="eaVert" wrap="none">
              <a:normAutofit lnSpcReduction="10000"/>
            </a:bodyPr>
            <a:lstStyle/>
            <a:p>
              <a:r>
                <a:rPr lang="en-US" altLang="zh-CN">
                  <a:solidFill>
                    <a:schemeClr val="bg1"/>
                  </a:solidFill>
                </a:rPr>
                <a:t>Key words</a:t>
              </a:r>
              <a:endParaRPr lang="zh-CN" altLang="en-US">
                <a:solidFill>
                  <a:schemeClr val="bg1"/>
                </a:solidFill>
              </a:endParaRPr>
            </a:p>
          </p:txBody>
        </p:sp>
      </p:grpSp>
      <p:grpSp>
        <p:nvGrpSpPr>
          <p:cNvPr id="37" name="组合 36">
            <a:extLst>
              <a:ext uri="{FF2B5EF4-FFF2-40B4-BE49-F238E27FC236}">
                <a16:creationId xmlns:a16="http://schemas.microsoft.com/office/drawing/2014/main" id="{E9544C5F-872B-4898-B7AA-C1B0BBC0F6CC}"/>
              </a:ext>
            </a:extLst>
          </p:cNvPr>
          <p:cNvGrpSpPr/>
          <p:nvPr/>
        </p:nvGrpSpPr>
        <p:grpSpPr>
          <a:xfrm>
            <a:off x="3857819" y="842963"/>
            <a:ext cx="3766640" cy="3744515"/>
            <a:chOff x="3857819" y="842963"/>
            <a:chExt cx="3766640" cy="3744515"/>
          </a:xfrm>
        </p:grpSpPr>
        <p:cxnSp>
          <p:nvCxnSpPr>
            <p:cNvPr id="3" name="îṣļîḑé-Straight Connector 2">
              <a:extLst>
                <a:ext uri="{FF2B5EF4-FFF2-40B4-BE49-F238E27FC236}">
                  <a16:creationId xmlns:a16="http://schemas.microsoft.com/office/drawing/2014/main" id="{5CED57A5-BC92-4339-B7A8-17659B5883C6}"/>
                </a:ext>
              </a:extLst>
            </p:cNvPr>
            <p:cNvCxnSpPr/>
            <p:nvPr/>
          </p:nvCxnSpPr>
          <p:spPr>
            <a:xfrm flipH="1" flipV="1">
              <a:off x="4964817" y="842963"/>
              <a:ext cx="0" cy="3744515"/>
            </a:xfrm>
            <a:prstGeom prst="line">
              <a:avLst/>
            </a:prstGeom>
            <a:ln>
              <a:solidFill>
                <a:schemeClr val="tx1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îṣļîḑé-Straight Connector 4">
              <a:extLst>
                <a:ext uri="{FF2B5EF4-FFF2-40B4-BE49-F238E27FC236}">
                  <a16:creationId xmlns:a16="http://schemas.microsoft.com/office/drawing/2014/main" id="{9879AEC8-5116-4364-80F7-BC0BEFEAFA53}"/>
                </a:ext>
              </a:extLst>
            </p:cNvPr>
            <p:cNvCxnSpPr/>
            <p:nvPr/>
          </p:nvCxnSpPr>
          <p:spPr>
            <a:xfrm>
              <a:off x="3857819" y="2925974"/>
              <a:ext cx="1099292" cy="0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7" name="组合 6">
              <a:extLst>
                <a:ext uri="{FF2B5EF4-FFF2-40B4-BE49-F238E27FC236}">
                  <a16:creationId xmlns:a16="http://schemas.microsoft.com/office/drawing/2014/main" id="{C007115F-83A0-4BA1-A92B-910D342892AB}"/>
                </a:ext>
              </a:extLst>
            </p:cNvPr>
            <p:cNvGrpSpPr/>
            <p:nvPr/>
          </p:nvGrpSpPr>
          <p:grpSpPr>
            <a:xfrm>
              <a:off x="4699254" y="1139176"/>
              <a:ext cx="2925205" cy="784501"/>
              <a:chOff x="6265673" y="1518902"/>
              <a:chExt cx="3900273" cy="1046002"/>
            </a:xfrm>
          </p:grpSpPr>
          <p:grpSp>
            <p:nvGrpSpPr>
              <p:cNvPr id="29" name="组合 28">
                <a:extLst>
                  <a:ext uri="{FF2B5EF4-FFF2-40B4-BE49-F238E27FC236}">
                    <a16:creationId xmlns:a16="http://schemas.microsoft.com/office/drawing/2014/main" id="{BCC3CE42-E51D-4637-9ACE-1D1D9D3AFE89}"/>
                  </a:ext>
                </a:extLst>
              </p:cNvPr>
              <p:cNvGrpSpPr/>
              <p:nvPr/>
            </p:nvGrpSpPr>
            <p:grpSpPr>
              <a:xfrm>
                <a:off x="6265673" y="1554201"/>
                <a:ext cx="648072" cy="648072"/>
                <a:chOff x="6559351" y="2249137"/>
                <a:chExt cx="648072" cy="648072"/>
              </a:xfrm>
            </p:grpSpPr>
            <p:sp>
              <p:nvSpPr>
                <p:cNvPr id="33" name="îṣļîḑé-Oval 32">
                  <a:extLst>
                    <a:ext uri="{FF2B5EF4-FFF2-40B4-BE49-F238E27FC236}">
                      <a16:creationId xmlns:a16="http://schemas.microsoft.com/office/drawing/2014/main" id="{AC2A98F9-C190-408B-9DB5-9F7CFD80C259}"/>
                    </a:ext>
                  </a:extLst>
                </p:cNvPr>
                <p:cNvSpPr/>
                <p:nvPr/>
              </p:nvSpPr>
              <p:spPr>
                <a:xfrm>
                  <a:off x="6559351" y="2249137"/>
                  <a:ext cx="648072" cy="648072"/>
                </a:xfrm>
                <a:prstGeom prst="ellipse">
                  <a:avLst/>
                </a:prstGeom>
                <a:solidFill>
                  <a:schemeClr val="accent3"/>
                </a:solidFill>
                <a:ln w="38100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34" name="îṣļîḑé-AutoShape 75">
                  <a:extLst>
                    <a:ext uri="{FF2B5EF4-FFF2-40B4-BE49-F238E27FC236}">
                      <a16:creationId xmlns:a16="http://schemas.microsoft.com/office/drawing/2014/main" id="{CE22E997-775F-4045-83F6-D8ACF6F21E8F}"/>
                    </a:ext>
                  </a:extLst>
                </p:cNvPr>
                <p:cNvSpPr/>
                <p:nvPr/>
              </p:nvSpPr>
              <p:spPr bwMode="auto">
                <a:xfrm>
                  <a:off x="6693241" y="2390028"/>
                  <a:ext cx="380293" cy="366291"/>
                </a:xfrm>
                <a:custGeom>
                  <a:avLst/>
                  <a:gdLst>
                    <a:gd name="connsiteX0" fmla="*/ 0 w 582235"/>
                    <a:gd name="connsiteY0" fmla="*/ 404481 h 606722"/>
                    <a:gd name="connsiteX1" fmla="*/ 101261 w 582235"/>
                    <a:gd name="connsiteY1" fmla="*/ 404481 h 606722"/>
                    <a:gd name="connsiteX2" fmla="*/ 101261 w 582235"/>
                    <a:gd name="connsiteY2" fmla="*/ 606722 h 606722"/>
                    <a:gd name="connsiteX3" fmla="*/ 0 w 582235"/>
                    <a:gd name="connsiteY3" fmla="*/ 606722 h 606722"/>
                    <a:gd name="connsiteX4" fmla="*/ 151927 w 582235"/>
                    <a:gd name="connsiteY4" fmla="*/ 328623 h 606722"/>
                    <a:gd name="connsiteX5" fmla="*/ 253188 w 582235"/>
                    <a:gd name="connsiteY5" fmla="*/ 328623 h 606722"/>
                    <a:gd name="connsiteX6" fmla="*/ 253188 w 582235"/>
                    <a:gd name="connsiteY6" fmla="*/ 606722 h 606722"/>
                    <a:gd name="connsiteX7" fmla="*/ 151927 w 582235"/>
                    <a:gd name="connsiteY7" fmla="*/ 606722 h 606722"/>
                    <a:gd name="connsiteX8" fmla="*/ 303855 w 582235"/>
                    <a:gd name="connsiteY8" fmla="*/ 252766 h 606722"/>
                    <a:gd name="connsiteX9" fmla="*/ 405046 w 582235"/>
                    <a:gd name="connsiteY9" fmla="*/ 252766 h 606722"/>
                    <a:gd name="connsiteX10" fmla="*/ 405046 w 582235"/>
                    <a:gd name="connsiteY10" fmla="*/ 606722 h 606722"/>
                    <a:gd name="connsiteX11" fmla="*/ 303855 w 582235"/>
                    <a:gd name="connsiteY11" fmla="*/ 606722 h 606722"/>
                    <a:gd name="connsiteX12" fmla="*/ 455711 w 582235"/>
                    <a:gd name="connsiteY12" fmla="*/ 202241 h 606722"/>
                    <a:gd name="connsiteX13" fmla="*/ 556972 w 582235"/>
                    <a:gd name="connsiteY13" fmla="*/ 202241 h 606722"/>
                    <a:gd name="connsiteX14" fmla="*/ 556972 w 582235"/>
                    <a:gd name="connsiteY14" fmla="*/ 606722 h 606722"/>
                    <a:gd name="connsiteX15" fmla="*/ 455711 w 582235"/>
                    <a:gd name="connsiteY15" fmla="*/ 606722 h 606722"/>
                    <a:gd name="connsiteX16" fmla="*/ 455697 w 582235"/>
                    <a:gd name="connsiteY16" fmla="*/ 0 h 606722"/>
                    <a:gd name="connsiteX17" fmla="*/ 556785 w 582235"/>
                    <a:gd name="connsiteY17" fmla="*/ 0 h 606722"/>
                    <a:gd name="connsiteX18" fmla="*/ 556874 w 582235"/>
                    <a:gd name="connsiteY18" fmla="*/ 0 h 606722"/>
                    <a:gd name="connsiteX19" fmla="*/ 556963 w 582235"/>
                    <a:gd name="connsiteY19" fmla="*/ 0 h 606722"/>
                    <a:gd name="connsiteX20" fmla="*/ 557675 w 582235"/>
                    <a:gd name="connsiteY20" fmla="*/ 0 h 606722"/>
                    <a:gd name="connsiteX21" fmla="*/ 559366 w 582235"/>
                    <a:gd name="connsiteY21" fmla="*/ 89 h 606722"/>
                    <a:gd name="connsiteX22" fmla="*/ 560611 w 582235"/>
                    <a:gd name="connsiteY22" fmla="*/ 267 h 606722"/>
                    <a:gd name="connsiteX23" fmla="*/ 561857 w 582235"/>
                    <a:gd name="connsiteY23" fmla="*/ 444 h 606722"/>
                    <a:gd name="connsiteX24" fmla="*/ 563192 w 582235"/>
                    <a:gd name="connsiteY24" fmla="*/ 800 h 606722"/>
                    <a:gd name="connsiteX25" fmla="*/ 564171 w 582235"/>
                    <a:gd name="connsiteY25" fmla="*/ 1067 h 606722"/>
                    <a:gd name="connsiteX26" fmla="*/ 565506 w 582235"/>
                    <a:gd name="connsiteY26" fmla="*/ 1511 h 606722"/>
                    <a:gd name="connsiteX27" fmla="*/ 566574 w 582235"/>
                    <a:gd name="connsiteY27" fmla="*/ 1867 h 606722"/>
                    <a:gd name="connsiteX28" fmla="*/ 567730 w 582235"/>
                    <a:gd name="connsiteY28" fmla="*/ 2400 h 606722"/>
                    <a:gd name="connsiteX29" fmla="*/ 568798 w 582235"/>
                    <a:gd name="connsiteY29" fmla="*/ 2933 h 606722"/>
                    <a:gd name="connsiteX30" fmla="*/ 569777 w 582235"/>
                    <a:gd name="connsiteY30" fmla="*/ 3467 h 606722"/>
                    <a:gd name="connsiteX31" fmla="*/ 570934 w 582235"/>
                    <a:gd name="connsiteY31" fmla="*/ 4178 h 606722"/>
                    <a:gd name="connsiteX32" fmla="*/ 571824 w 582235"/>
                    <a:gd name="connsiteY32" fmla="*/ 4800 h 606722"/>
                    <a:gd name="connsiteX33" fmla="*/ 572891 w 582235"/>
                    <a:gd name="connsiteY33" fmla="*/ 5689 h 606722"/>
                    <a:gd name="connsiteX34" fmla="*/ 573781 w 582235"/>
                    <a:gd name="connsiteY34" fmla="*/ 6489 h 606722"/>
                    <a:gd name="connsiteX35" fmla="*/ 574760 w 582235"/>
                    <a:gd name="connsiteY35" fmla="*/ 7289 h 606722"/>
                    <a:gd name="connsiteX36" fmla="*/ 575917 w 582235"/>
                    <a:gd name="connsiteY36" fmla="*/ 8533 h 606722"/>
                    <a:gd name="connsiteX37" fmla="*/ 576451 w 582235"/>
                    <a:gd name="connsiteY37" fmla="*/ 9066 h 606722"/>
                    <a:gd name="connsiteX38" fmla="*/ 576451 w 582235"/>
                    <a:gd name="connsiteY38" fmla="*/ 9155 h 606722"/>
                    <a:gd name="connsiteX39" fmla="*/ 577964 w 582235"/>
                    <a:gd name="connsiteY39" fmla="*/ 11200 h 606722"/>
                    <a:gd name="connsiteX40" fmla="*/ 578053 w 582235"/>
                    <a:gd name="connsiteY40" fmla="*/ 11289 h 606722"/>
                    <a:gd name="connsiteX41" fmla="*/ 579209 w 582235"/>
                    <a:gd name="connsiteY41" fmla="*/ 13244 h 606722"/>
                    <a:gd name="connsiteX42" fmla="*/ 579743 w 582235"/>
                    <a:gd name="connsiteY42" fmla="*/ 14222 h 606722"/>
                    <a:gd name="connsiteX43" fmla="*/ 580277 w 582235"/>
                    <a:gd name="connsiteY43" fmla="*/ 15555 h 606722"/>
                    <a:gd name="connsiteX44" fmla="*/ 580722 w 582235"/>
                    <a:gd name="connsiteY44" fmla="*/ 16711 h 606722"/>
                    <a:gd name="connsiteX45" fmla="*/ 581167 w 582235"/>
                    <a:gd name="connsiteY45" fmla="*/ 17866 h 606722"/>
                    <a:gd name="connsiteX46" fmla="*/ 581523 w 582235"/>
                    <a:gd name="connsiteY46" fmla="*/ 19199 h 606722"/>
                    <a:gd name="connsiteX47" fmla="*/ 581790 w 582235"/>
                    <a:gd name="connsiteY47" fmla="*/ 20266 h 606722"/>
                    <a:gd name="connsiteX48" fmla="*/ 582146 w 582235"/>
                    <a:gd name="connsiteY48" fmla="*/ 22488 h 606722"/>
                    <a:gd name="connsiteX49" fmla="*/ 582146 w 582235"/>
                    <a:gd name="connsiteY49" fmla="*/ 22666 h 606722"/>
                    <a:gd name="connsiteX50" fmla="*/ 582235 w 582235"/>
                    <a:gd name="connsiteY50" fmla="*/ 25244 h 606722"/>
                    <a:gd name="connsiteX51" fmla="*/ 582235 w 582235"/>
                    <a:gd name="connsiteY51" fmla="*/ 126396 h 606722"/>
                    <a:gd name="connsiteX52" fmla="*/ 556963 w 582235"/>
                    <a:gd name="connsiteY52" fmla="*/ 151728 h 606722"/>
                    <a:gd name="connsiteX53" fmla="*/ 531691 w 582235"/>
                    <a:gd name="connsiteY53" fmla="*/ 126396 h 606722"/>
                    <a:gd name="connsiteX54" fmla="*/ 531691 w 582235"/>
                    <a:gd name="connsiteY54" fmla="*/ 79286 h 606722"/>
                    <a:gd name="connsiteX55" fmla="*/ 421260 w 582235"/>
                    <a:gd name="connsiteY55" fmla="*/ 171106 h 606722"/>
                    <a:gd name="connsiteX56" fmla="*/ 385666 w 582235"/>
                    <a:gd name="connsiteY56" fmla="*/ 167906 h 606722"/>
                    <a:gd name="connsiteX57" fmla="*/ 388869 w 582235"/>
                    <a:gd name="connsiteY57" fmla="*/ 132262 h 606722"/>
                    <a:gd name="connsiteX58" fmla="*/ 487020 w 582235"/>
                    <a:gd name="connsiteY58" fmla="*/ 50576 h 606722"/>
                    <a:gd name="connsiteX59" fmla="*/ 455697 w 582235"/>
                    <a:gd name="connsiteY59" fmla="*/ 50576 h 606722"/>
                    <a:gd name="connsiteX60" fmla="*/ 430425 w 582235"/>
                    <a:gd name="connsiteY60" fmla="*/ 25244 h 606722"/>
                    <a:gd name="connsiteX61" fmla="*/ 455697 w 582235"/>
                    <a:gd name="connsiteY61" fmla="*/ 0 h 60672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</a:cxnLst>
                  <a:rect l="l" t="t" r="r" b="b"/>
                  <a:pathLst>
                    <a:path w="582235" h="606722">
                      <a:moveTo>
                        <a:pt x="0" y="404481"/>
                      </a:moveTo>
                      <a:lnTo>
                        <a:pt x="101261" y="404481"/>
                      </a:lnTo>
                      <a:lnTo>
                        <a:pt x="101261" y="606722"/>
                      </a:lnTo>
                      <a:lnTo>
                        <a:pt x="0" y="606722"/>
                      </a:lnTo>
                      <a:close/>
                      <a:moveTo>
                        <a:pt x="151927" y="328623"/>
                      </a:moveTo>
                      <a:lnTo>
                        <a:pt x="253188" y="328623"/>
                      </a:lnTo>
                      <a:lnTo>
                        <a:pt x="253188" y="606722"/>
                      </a:lnTo>
                      <a:lnTo>
                        <a:pt x="151927" y="606722"/>
                      </a:lnTo>
                      <a:close/>
                      <a:moveTo>
                        <a:pt x="303855" y="252766"/>
                      </a:moveTo>
                      <a:lnTo>
                        <a:pt x="405046" y="252766"/>
                      </a:lnTo>
                      <a:lnTo>
                        <a:pt x="405046" y="606722"/>
                      </a:lnTo>
                      <a:lnTo>
                        <a:pt x="303855" y="606722"/>
                      </a:lnTo>
                      <a:close/>
                      <a:moveTo>
                        <a:pt x="455711" y="202241"/>
                      </a:moveTo>
                      <a:lnTo>
                        <a:pt x="556972" y="202241"/>
                      </a:lnTo>
                      <a:lnTo>
                        <a:pt x="556972" y="606722"/>
                      </a:lnTo>
                      <a:lnTo>
                        <a:pt x="455711" y="606722"/>
                      </a:lnTo>
                      <a:close/>
                      <a:moveTo>
                        <a:pt x="455697" y="0"/>
                      </a:moveTo>
                      <a:lnTo>
                        <a:pt x="556785" y="0"/>
                      </a:lnTo>
                      <a:lnTo>
                        <a:pt x="556874" y="0"/>
                      </a:lnTo>
                      <a:lnTo>
                        <a:pt x="556963" y="0"/>
                      </a:lnTo>
                      <a:cubicBezTo>
                        <a:pt x="557230" y="0"/>
                        <a:pt x="557408" y="0"/>
                        <a:pt x="557675" y="0"/>
                      </a:cubicBezTo>
                      <a:cubicBezTo>
                        <a:pt x="558298" y="89"/>
                        <a:pt x="558832" y="89"/>
                        <a:pt x="559366" y="89"/>
                      </a:cubicBezTo>
                      <a:cubicBezTo>
                        <a:pt x="559811" y="178"/>
                        <a:pt x="560256" y="267"/>
                        <a:pt x="560611" y="267"/>
                      </a:cubicBezTo>
                      <a:cubicBezTo>
                        <a:pt x="561056" y="356"/>
                        <a:pt x="561412" y="444"/>
                        <a:pt x="561857" y="444"/>
                      </a:cubicBezTo>
                      <a:cubicBezTo>
                        <a:pt x="562302" y="533"/>
                        <a:pt x="562747" y="711"/>
                        <a:pt x="563192" y="800"/>
                      </a:cubicBezTo>
                      <a:cubicBezTo>
                        <a:pt x="563548" y="889"/>
                        <a:pt x="563904" y="978"/>
                        <a:pt x="564171" y="1067"/>
                      </a:cubicBezTo>
                      <a:cubicBezTo>
                        <a:pt x="564616" y="1156"/>
                        <a:pt x="565061" y="1333"/>
                        <a:pt x="565506" y="1511"/>
                      </a:cubicBezTo>
                      <a:cubicBezTo>
                        <a:pt x="565862" y="1600"/>
                        <a:pt x="566218" y="1778"/>
                        <a:pt x="566574" y="1867"/>
                      </a:cubicBezTo>
                      <a:cubicBezTo>
                        <a:pt x="566929" y="2044"/>
                        <a:pt x="567285" y="2222"/>
                        <a:pt x="567730" y="2400"/>
                      </a:cubicBezTo>
                      <a:cubicBezTo>
                        <a:pt x="568086" y="2578"/>
                        <a:pt x="568442" y="2755"/>
                        <a:pt x="568798" y="2933"/>
                      </a:cubicBezTo>
                      <a:cubicBezTo>
                        <a:pt x="569154" y="3111"/>
                        <a:pt x="569421" y="3289"/>
                        <a:pt x="569777" y="3467"/>
                      </a:cubicBezTo>
                      <a:cubicBezTo>
                        <a:pt x="570133" y="3733"/>
                        <a:pt x="570578" y="4000"/>
                        <a:pt x="570934" y="4178"/>
                      </a:cubicBezTo>
                      <a:cubicBezTo>
                        <a:pt x="571201" y="4444"/>
                        <a:pt x="571557" y="4622"/>
                        <a:pt x="571824" y="4800"/>
                      </a:cubicBezTo>
                      <a:cubicBezTo>
                        <a:pt x="572180" y="5155"/>
                        <a:pt x="572536" y="5422"/>
                        <a:pt x="572891" y="5689"/>
                      </a:cubicBezTo>
                      <a:cubicBezTo>
                        <a:pt x="573247" y="5955"/>
                        <a:pt x="573514" y="6222"/>
                        <a:pt x="573781" y="6489"/>
                      </a:cubicBezTo>
                      <a:cubicBezTo>
                        <a:pt x="574137" y="6755"/>
                        <a:pt x="574493" y="7022"/>
                        <a:pt x="574760" y="7289"/>
                      </a:cubicBezTo>
                      <a:cubicBezTo>
                        <a:pt x="575205" y="7733"/>
                        <a:pt x="575561" y="8178"/>
                        <a:pt x="575917" y="8533"/>
                      </a:cubicBezTo>
                      <a:cubicBezTo>
                        <a:pt x="576095" y="8711"/>
                        <a:pt x="576273" y="8889"/>
                        <a:pt x="576451" y="9066"/>
                      </a:cubicBezTo>
                      <a:cubicBezTo>
                        <a:pt x="576451" y="9155"/>
                        <a:pt x="576451" y="9155"/>
                        <a:pt x="576451" y="9155"/>
                      </a:cubicBezTo>
                      <a:cubicBezTo>
                        <a:pt x="576985" y="9777"/>
                        <a:pt x="577519" y="10489"/>
                        <a:pt x="577964" y="11200"/>
                      </a:cubicBezTo>
                      <a:cubicBezTo>
                        <a:pt x="577964" y="11200"/>
                        <a:pt x="578053" y="11289"/>
                        <a:pt x="578053" y="11289"/>
                      </a:cubicBezTo>
                      <a:cubicBezTo>
                        <a:pt x="578498" y="12000"/>
                        <a:pt x="578854" y="12622"/>
                        <a:pt x="579209" y="13244"/>
                      </a:cubicBezTo>
                      <a:cubicBezTo>
                        <a:pt x="579387" y="13600"/>
                        <a:pt x="579565" y="13955"/>
                        <a:pt x="579743" y="14222"/>
                      </a:cubicBezTo>
                      <a:cubicBezTo>
                        <a:pt x="579921" y="14666"/>
                        <a:pt x="580099" y="15111"/>
                        <a:pt x="580277" y="15555"/>
                      </a:cubicBezTo>
                      <a:cubicBezTo>
                        <a:pt x="580455" y="15911"/>
                        <a:pt x="580633" y="16266"/>
                        <a:pt x="580722" y="16711"/>
                      </a:cubicBezTo>
                      <a:cubicBezTo>
                        <a:pt x="580900" y="17066"/>
                        <a:pt x="581078" y="17422"/>
                        <a:pt x="581167" y="17866"/>
                      </a:cubicBezTo>
                      <a:cubicBezTo>
                        <a:pt x="581256" y="18311"/>
                        <a:pt x="581434" y="18755"/>
                        <a:pt x="581523" y="19199"/>
                      </a:cubicBezTo>
                      <a:cubicBezTo>
                        <a:pt x="581612" y="19555"/>
                        <a:pt x="581701" y="19910"/>
                        <a:pt x="581790" y="20266"/>
                      </a:cubicBezTo>
                      <a:cubicBezTo>
                        <a:pt x="581879" y="20977"/>
                        <a:pt x="582057" y="21777"/>
                        <a:pt x="582146" y="22488"/>
                      </a:cubicBezTo>
                      <a:cubicBezTo>
                        <a:pt x="582146" y="22577"/>
                        <a:pt x="582146" y="22666"/>
                        <a:pt x="582146" y="22666"/>
                      </a:cubicBezTo>
                      <a:cubicBezTo>
                        <a:pt x="582235" y="23555"/>
                        <a:pt x="582235" y="24355"/>
                        <a:pt x="582235" y="25244"/>
                      </a:cubicBezTo>
                      <a:lnTo>
                        <a:pt x="582235" y="126396"/>
                      </a:lnTo>
                      <a:cubicBezTo>
                        <a:pt x="582235" y="140351"/>
                        <a:pt x="570934" y="151728"/>
                        <a:pt x="556963" y="151728"/>
                      </a:cubicBezTo>
                      <a:cubicBezTo>
                        <a:pt x="542992" y="151728"/>
                        <a:pt x="531691" y="140351"/>
                        <a:pt x="531691" y="126396"/>
                      </a:cubicBezTo>
                      <a:lnTo>
                        <a:pt x="531691" y="79286"/>
                      </a:lnTo>
                      <a:lnTo>
                        <a:pt x="421260" y="171106"/>
                      </a:lnTo>
                      <a:cubicBezTo>
                        <a:pt x="410582" y="180083"/>
                        <a:pt x="394564" y="178572"/>
                        <a:pt x="385666" y="167906"/>
                      </a:cubicBezTo>
                      <a:cubicBezTo>
                        <a:pt x="376678" y="157150"/>
                        <a:pt x="378191" y="141240"/>
                        <a:pt x="388869" y="132262"/>
                      </a:cubicBezTo>
                      <a:lnTo>
                        <a:pt x="487020" y="50576"/>
                      </a:lnTo>
                      <a:lnTo>
                        <a:pt x="455697" y="50576"/>
                      </a:lnTo>
                      <a:cubicBezTo>
                        <a:pt x="441727" y="50576"/>
                        <a:pt x="430425" y="39288"/>
                        <a:pt x="430425" y="25244"/>
                      </a:cubicBezTo>
                      <a:cubicBezTo>
                        <a:pt x="430425" y="11289"/>
                        <a:pt x="441727" y="0"/>
                        <a:pt x="455697" y="0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  <a:effectLst/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</p:grpSp>
          <p:grpSp>
            <p:nvGrpSpPr>
              <p:cNvPr id="30" name="组合 29">
                <a:extLst>
                  <a:ext uri="{FF2B5EF4-FFF2-40B4-BE49-F238E27FC236}">
                    <a16:creationId xmlns:a16="http://schemas.microsoft.com/office/drawing/2014/main" id="{D37AB614-A2BB-44E7-8C2D-E9C59694406C}"/>
                  </a:ext>
                </a:extLst>
              </p:cNvPr>
              <p:cNvGrpSpPr/>
              <p:nvPr/>
            </p:nvGrpSpPr>
            <p:grpSpPr>
              <a:xfrm>
                <a:off x="7587917" y="1518902"/>
                <a:ext cx="2578029" cy="1046002"/>
                <a:chOff x="8662573" y="1518902"/>
                <a:chExt cx="2578029" cy="1046002"/>
              </a:xfrm>
            </p:grpSpPr>
            <p:sp>
              <p:nvSpPr>
                <p:cNvPr id="31" name="îṣļîḑé-TextBox 5">
                  <a:extLst>
                    <a:ext uri="{FF2B5EF4-FFF2-40B4-BE49-F238E27FC236}">
                      <a16:creationId xmlns:a16="http://schemas.microsoft.com/office/drawing/2014/main" id="{8A2BE4A7-2898-416C-83BC-E7001A8EA8C8}"/>
                    </a:ext>
                  </a:extLst>
                </p:cNvPr>
                <p:cNvSpPr txBox="1"/>
                <p:nvPr/>
              </p:nvSpPr>
              <p:spPr>
                <a:xfrm>
                  <a:off x="8662573" y="1839896"/>
                  <a:ext cx="2578029" cy="725008"/>
                </a:xfrm>
                <a:prstGeom prst="rect">
                  <a:avLst/>
                </a:prstGeom>
                <a:noFill/>
              </p:spPr>
              <p:txBody>
                <a:bodyPr wrap="square" lIns="90000" tIns="46800" rIns="90000" bIns="46800" anchor="t">
                  <a:normAutofit fontScale="85000" lnSpcReduction="10000"/>
                </a:bodyPr>
                <a:lstStyle/>
                <a:p>
                  <a:pPr defTabSz="914378">
                    <a:lnSpc>
                      <a:spcPct val="120000"/>
                    </a:lnSpc>
                    <a:spcBef>
                      <a:spcPct val="0"/>
                    </a:spcBef>
                    <a:defRPr/>
                  </a:pPr>
                  <a:r>
                    <a:rPr lang="en-US" altLang="zh-CN" sz="1100"/>
                    <a:t>This part of the content as a text typesetting placeholder display</a:t>
                  </a:r>
                  <a:br>
                    <a:rPr lang="zh-CN" altLang="en-US" sz="1100"/>
                  </a:br>
                  <a:r>
                    <a:rPr lang="en-US" altLang="zh-CN" sz="1100"/>
                    <a:t>(Recommended theme font)</a:t>
                  </a:r>
                  <a:endParaRPr lang="zh-CN" altLang="en-US" sz="1100"/>
                </a:p>
              </p:txBody>
            </p:sp>
            <p:sp>
              <p:nvSpPr>
                <p:cNvPr id="32" name="îṣļîḑé-Rectangle 31">
                  <a:extLst>
                    <a:ext uri="{FF2B5EF4-FFF2-40B4-BE49-F238E27FC236}">
                      <a16:creationId xmlns:a16="http://schemas.microsoft.com/office/drawing/2014/main" id="{418E738D-8F03-414D-9108-E3849282FC7F}"/>
                    </a:ext>
                  </a:extLst>
                </p:cNvPr>
                <p:cNvSpPr/>
                <p:nvPr/>
              </p:nvSpPr>
              <p:spPr>
                <a:xfrm>
                  <a:off x="8662573" y="1518902"/>
                  <a:ext cx="2578029" cy="320994"/>
                </a:xfrm>
                <a:prstGeom prst="rect">
                  <a:avLst/>
                </a:prstGeom>
              </p:spPr>
              <p:txBody>
                <a:bodyPr wrap="none" lIns="90000" tIns="46800" rIns="90000" bIns="46800" anchor="b">
                  <a:normAutofit fontScale="70000" lnSpcReduction="20000"/>
                </a:bodyPr>
                <a:lstStyle/>
                <a:p>
                  <a:pPr lvl="0" defTabSz="914378">
                    <a:spcBef>
                      <a:spcPct val="0"/>
                    </a:spcBef>
                    <a:defRPr/>
                  </a:pPr>
                  <a:r>
                    <a:rPr lang="en-US" altLang="zh-CN" sz="1600" b="1">
                      <a:solidFill>
                        <a:schemeClr val="accent3"/>
                      </a:solidFill>
                    </a:rPr>
                    <a:t>Title text preset</a:t>
                  </a:r>
                  <a:endParaRPr lang="zh-CN" altLang="en-US" sz="1600" b="1">
                    <a:solidFill>
                      <a:schemeClr val="accent3"/>
                    </a:solidFill>
                  </a:endParaRPr>
                </a:p>
              </p:txBody>
            </p:sp>
          </p:grpSp>
        </p:grpSp>
        <p:grpSp>
          <p:nvGrpSpPr>
            <p:cNvPr id="8" name="组合 7">
              <a:extLst>
                <a:ext uri="{FF2B5EF4-FFF2-40B4-BE49-F238E27FC236}">
                  <a16:creationId xmlns:a16="http://schemas.microsoft.com/office/drawing/2014/main" id="{4BA58D63-C60D-47D6-9723-4827B01DCEFE}"/>
                </a:ext>
              </a:extLst>
            </p:cNvPr>
            <p:cNvGrpSpPr/>
            <p:nvPr/>
          </p:nvGrpSpPr>
          <p:grpSpPr>
            <a:xfrm>
              <a:off x="4699254" y="2005383"/>
              <a:ext cx="2925205" cy="784501"/>
              <a:chOff x="6265673" y="2673844"/>
              <a:chExt cx="3900273" cy="1046002"/>
            </a:xfrm>
          </p:grpSpPr>
          <p:grpSp>
            <p:nvGrpSpPr>
              <p:cNvPr id="23" name="组合 22">
                <a:extLst>
                  <a:ext uri="{FF2B5EF4-FFF2-40B4-BE49-F238E27FC236}">
                    <a16:creationId xmlns:a16="http://schemas.microsoft.com/office/drawing/2014/main" id="{CF497433-A657-46A1-87A4-06D5C49C93BC}"/>
                  </a:ext>
                </a:extLst>
              </p:cNvPr>
              <p:cNvGrpSpPr/>
              <p:nvPr/>
            </p:nvGrpSpPr>
            <p:grpSpPr>
              <a:xfrm>
                <a:off x="6265673" y="2763698"/>
                <a:ext cx="648072" cy="648072"/>
                <a:chOff x="5675954" y="2249137"/>
                <a:chExt cx="648072" cy="648072"/>
              </a:xfrm>
            </p:grpSpPr>
            <p:sp>
              <p:nvSpPr>
                <p:cNvPr id="27" name="îṣļîḑé-Oval 26">
                  <a:extLst>
                    <a:ext uri="{FF2B5EF4-FFF2-40B4-BE49-F238E27FC236}">
                      <a16:creationId xmlns:a16="http://schemas.microsoft.com/office/drawing/2014/main" id="{5649DF7E-3A77-4298-885D-C14406F9F324}"/>
                    </a:ext>
                  </a:extLst>
                </p:cNvPr>
                <p:cNvSpPr/>
                <p:nvPr/>
              </p:nvSpPr>
              <p:spPr>
                <a:xfrm>
                  <a:off x="5675954" y="2249137"/>
                  <a:ext cx="648072" cy="648072"/>
                </a:xfrm>
                <a:prstGeom prst="ellipse">
                  <a:avLst/>
                </a:prstGeom>
                <a:solidFill>
                  <a:schemeClr val="accent4"/>
                </a:solidFill>
                <a:ln w="38100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28" name="îṣļîḑé-Freeform 428">
                  <a:extLst>
                    <a:ext uri="{FF2B5EF4-FFF2-40B4-BE49-F238E27FC236}">
                      <a16:creationId xmlns:a16="http://schemas.microsoft.com/office/drawing/2014/main" id="{AD25FA59-92BE-4E4F-8C77-34DC11084B3A}"/>
                    </a:ext>
                  </a:extLst>
                </p:cNvPr>
                <p:cNvSpPr/>
                <p:nvPr/>
              </p:nvSpPr>
              <p:spPr bwMode="auto">
                <a:xfrm>
                  <a:off x="5809844" y="2390028"/>
                  <a:ext cx="380293" cy="366291"/>
                </a:xfrm>
                <a:custGeom>
                  <a:avLst/>
                  <a:gdLst>
                    <a:gd name="connsiteX0" fmla="*/ 297615 w 597921"/>
                    <a:gd name="connsiteY0" fmla="*/ 96957 h 598324"/>
                    <a:gd name="connsiteX1" fmla="*/ 323434 w 597921"/>
                    <a:gd name="connsiteY1" fmla="*/ 122740 h 598324"/>
                    <a:gd name="connsiteX2" fmla="*/ 323434 w 597921"/>
                    <a:gd name="connsiteY2" fmla="*/ 289852 h 598324"/>
                    <a:gd name="connsiteX3" fmla="*/ 462572 w 597921"/>
                    <a:gd name="connsiteY3" fmla="*/ 289852 h 598324"/>
                    <a:gd name="connsiteX4" fmla="*/ 487913 w 597921"/>
                    <a:gd name="connsiteY4" fmla="*/ 315157 h 598324"/>
                    <a:gd name="connsiteX5" fmla="*/ 462572 w 597921"/>
                    <a:gd name="connsiteY5" fmla="*/ 340463 h 598324"/>
                    <a:gd name="connsiteX6" fmla="*/ 297615 w 597921"/>
                    <a:gd name="connsiteY6" fmla="*/ 340463 h 598324"/>
                    <a:gd name="connsiteX7" fmla="*/ 272274 w 597921"/>
                    <a:gd name="connsiteY7" fmla="*/ 315157 h 598324"/>
                    <a:gd name="connsiteX8" fmla="*/ 272274 w 597921"/>
                    <a:gd name="connsiteY8" fmla="*/ 122740 h 598324"/>
                    <a:gd name="connsiteX9" fmla="*/ 297615 w 597921"/>
                    <a:gd name="connsiteY9" fmla="*/ 96957 h 598324"/>
                    <a:gd name="connsiteX10" fmla="*/ 298127 w 597921"/>
                    <a:gd name="connsiteY10" fmla="*/ 0 h 598324"/>
                    <a:gd name="connsiteX11" fmla="*/ 597921 w 597921"/>
                    <a:gd name="connsiteY11" fmla="*/ 299401 h 598324"/>
                    <a:gd name="connsiteX12" fmla="*/ 298127 w 597921"/>
                    <a:gd name="connsiteY12" fmla="*/ 598324 h 598324"/>
                    <a:gd name="connsiteX13" fmla="*/ 35150 w 597921"/>
                    <a:gd name="connsiteY13" fmla="*/ 442177 h 598324"/>
                    <a:gd name="connsiteX14" fmla="*/ 34194 w 597921"/>
                    <a:gd name="connsiteY14" fmla="*/ 432149 h 598324"/>
                    <a:gd name="connsiteX15" fmla="*/ 40410 w 597921"/>
                    <a:gd name="connsiteY15" fmla="*/ 424509 h 598324"/>
                    <a:gd name="connsiteX16" fmla="*/ 74836 w 597921"/>
                    <a:gd name="connsiteY16" fmla="*/ 407796 h 598324"/>
                    <a:gd name="connsiteX17" fmla="*/ 91571 w 597921"/>
                    <a:gd name="connsiteY17" fmla="*/ 413049 h 598324"/>
                    <a:gd name="connsiteX18" fmla="*/ 298127 w 597921"/>
                    <a:gd name="connsiteY18" fmla="*/ 534815 h 598324"/>
                    <a:gd name="connsiteX19" fmla="*/ 534328 w 597921"/>
                    <a:gd name="connsiteY19" fmla="*/ 299401 h 598324"/>
                    <a:gd name="connsiteX20" fmla="*/ 298127 w 597921"/>
                    <a:gd name="connsiteY20" fmla="*/ 63509 h 598324"/>
                    <a:gd name="connsiteX21" fmla="*/ 145123 w 597921"/>
                    <a:gd name="connsiteY21" fmla="*/ 120333 h 598324"/>
                    <a:gd name="connsiteX22" fmla="*/ 200587 w 597921"/>
                    <a:gd name="connsiteY22" fmla="*/ 142299 h 598324"/>
                    <a:gd name="connsiteX23" fmla="*/ 208237 w 597921"/>
                    <a:gd name="connsiteY23" fmla="*/ 152327 h 598324"/>
                    <a:gd name="connsiteX24" fmla="*/ 203456 w 597921"/>
                    <a:gd name="connsiteY24" fmla="*/ 164265 h 598324"/>
                    <a:gd name="connsiteX25" fmla="*/ 48060 w 597921"/>
                    <a:gd name="connsiteY25" fmla="*/ 285553 h 598324"/>
                    <a:gd name="connsiteX26" fmla="*/ 35150 w 597921"/>
                    <a:gd name="connsiteY26" fmla="*/ 287463 h 598324"/>
                    <a:gd name="connsiteX27" fmla="*/ 27500 w 597921"/>
                    <a:gd name="connsiteY27" fmla="*/ 277435 h 598324"/>
                    <a:gd name="connsiteX28" fmla="*/ 246 w 597921"/>
                    <a:gd name="connsiteY28" fmla="*/ 82132 h 598324"/>
                    <a:gd name="connsiteX29" fmla="*/ 4550 w 597921"/>
                    <a:gd name="connsiteY29" fmla="*/ 70194 h 598324"/>
                    <a:gd name="connsiteX30" fmla="*/ 17459 w 597921"/>
                    <a:gd name="connsiteY30" fmla="*/ 68762 h 598324"/>
                    <a:gd name="connsiteX31" fmla="*/ 80574 w 597921"/>
                    <a:gd name="connsiteY31" fmla="*/ 94070 h 598324"/>
                    <a:gd name="connsiteX32" fmla="*/ 298127 w 597921"/>
                    <a:gd name="connsiteY32" fmla="*/ 0 h 59832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</a:cxnLst>
                  <a:rect l="l" t="t" r="r" b="b"/>
                  <a:pathLst>
                    <a:path w="597921" h="598324">
                      <a:moveTo>
                        <a:pt x="297615" y="96957"/>
                      </a:moveTo>
                      <a:cubicBezTo>
                        <a:pt x="311959" y="96957"/>
                        <a:pt x="323434" y="108416"/>
                        <a:pt x="323434" y="122740"/>
                      </a:cubicBezTo>
                      <a:lnTo>
                        <a:pt x="323434" y="289852"/>
                      </a:lnTo>
                      <a:lnTo>
                        <a:pt x="462572" y="289852"/>
                      </a:lnTo>
                      <a:cubicBezTo>
                        <a:pt x="476438" y="289852"/>
                        <a:pt x="487913" y="301311"/>
                        <a:pt x="487913" y="315157"/>
                      </a:cubicBezTo>
                      <a:cubicBezTo>
                        <a:pt x="487913" y="329004"/>
                        <a:pt x="476438" y="340463"/>
                        <a:pt x="462572" y="340463"/>
                      </a:cubicBezTo>
                      <a:lnTo>
                        <a:pt x="297615" y="340463"/>
                      </a:lnTo>
                      <a:cubicBezTo>
                        <a:pt x="283749" y="340463"/>
                        <a:pt x="272274" y="329004"/>
                        <a:pt x="272274" y="315157"/>
                      </a:cubicBezTo>
                      <a:lnTo>
                        <a:pt x="272274" y="122740"/>
                      </a:lnTo>
                      <a:cubicBezTo>
                        <a:pt x="272274" y="108416"/>
                        <a:pt x="283749" y="96957"/>
                        <a:pt x="297615" y="96957"/>
                      </a:cubicBezTo>
                      <a:close/>
                      <a:moveTo>
                        <a:pt x="298127" y="0"/>
                      </a:moveTo>
                      <a:cubicBezTo>
                        <a:pt x="463564" y="0"/>
                        <a:pt x="597921" y="134181"/>
                        <a:pt x="597921" y="299401"/>
                      </a:cubicBezTo>
                      <a:cubicBezTo>
                        <a:pt x="597921" y="464143"/>
                        <a:pt x="463564" y="598324"/>
                        <a:pt x="298127" y="598324"/>
                      </a:cubicBezTo>
                      <a:cubicBezTo>
                        <a:pt x="188155" y="598324"/>
                        <a:pt x="87268" y="538635"/>
                        <a:pt x="35150" y="442177"/>
                      </a:cubicBezTo>
                      <a:cubicBezTo>
                        <a:pt x="33238" y="438835"/>
                        <a:pt x="32760" y="435492"/>
                        <a:pt x="34194" y="432149"/>
                      </a:cubicBezTo>
                      <a:cubicBezTo>
                        <a:pt x="35150" y="428807"/>
                        <a:pt x="37541" y="425942"/>
                        <a:pt x="40410" y="424509"/>
                      </a:cubicBezTo>
                      <a:lnTo>
                        <a:pt x="74836" y="407796"/>
                      </a:lnTo>
                      <a:cubicBezTo>
                        <a:pt x="81052" y="404931"/>
                        <a:pt x="88702" y="407319"/>
                        <a:pt x="91571" y="413049"/>
                      </a:cubicBezTo>
                      <a:cubicBezTo>
                        <a:pt x="133169" y="488018"/>
                        <a:pt x="212540" y="534815"/>
                        <a:pt x="298127" y="534815"/>
                      </a:cubicBezTo>
                      <a:cubicBezTo>
                        <a:pt x="428181" y="534815"/>
                        <a:pt x="534328" y="429284"/>
                        <a:pt x="534328" y="299401"/>
                      </a:cubicBezTo>
                      <a:cubicBezTo>
                        <a:pt x="534328" y="169517"/>
                        <a:pt x="428181" y="63509"/>
                        <a:pt x="298127" y="63509"/>
                      </a:cubicBezTo>
                      <a:cubicBezTo>
                        <a:pt x="242185" y="63509"/>
                        <a:pt x="187677" y="83565"/>
                        <a:pt x="145123" y="120333"/>
                      </a:cubicBezTo>
                      <a:lnTo>
                        <a:pt x="200587" y="142299"/>
                      </a:lnTo>
                      <a:cubicBezTo>
                        <a:pt x="204890" y="144209"/>
                        <a:pt x="207759" y="148029"/>
                        <a:pt x="208237" y="152327"/>
                      </a:cubicBezTo>
                      <a:cubicBezTo>
                        <a:pt x="208715" y="157102"/>
                        <a:pt x="207281" y="161399"/>
                        <a:pt x="203456" y="164265"/>
                      </a:cubicBezTo>
                      <a:lnTo>
                        <a:pt x="48060" y="285553"/>
                      </a:lnTo>
                      <a:cubicBezTo>
                        <a:pt x="44235" y="288418"/>
                        <a:pt x="39454" y="289373"/>
                        <a:pt x="35150" y="287463"/>
                      </a:cubicBezTo>
                      <a:cubicBezTo>
                        <a:pt x="31325" y="285553"/>
                        <a:pt x="27978" y="281733"/>
                        <a:pt x="27500" y="277435"/>
                      </a:cubicBezTo>
                      <a:lnTo>
                        <a:pt x="246" y="82132"/>
                      </a:lnTo>
                      <a:cubicBezTo>
                        <a:pt x="-710" y="77835"/>
                        <a:pt x="1203" y="73060"/>
                        <a:pt x="4550" y="70194"/>
                      </a:cubicBezTo>
                      <a:cubicBezTo>
                        <a:pt x="8375" y="67807"/>
                        <a:pt x="13156" y="66852"/>
                        <a:pt x="17459" y="68762"/>
                      </a:cubicBezTo>
                      <a:lnTo>
                        <a:pt x="80574" y="94070"/>
                      </a:lnTo>
                      <a:cubicBezTo>
                        <a:pt x="137472" y="33426"/>
                        <a:pt x="214931" y="0"/>
                        <a:pt x="298127" y="0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</p:grpSp>
          <p:grpSp>
            <p:nvGrpSpPr>
              <p:cNvPr id="24" name="组合 23">
                <a:extLst>
                  <a:ext uri="{FF2B5EF4-FFF2-40B4-BE49-F238E27FC236}">
                    <a16:creationId xmlns:a16="http://schemas.microsoft.com/office/drawing/2014/main" id="{F631DBA2-1191-4149-8A0F-8D014A746901}"/>
                  </a:ext>
                </a:extLst>
              </p:cNvPr>
              <p:cNvGrpSpPr/>
              <p:nvPr/>
            </p:nvGrpSpPr>
            <p:grpSpPr>
              <a:xfrm>
                <a:off x="7587917" y="2673844"/>
                <a:ext cx="2578029" cy="1046002"/>
                <a:chOff x="8662573" y="1518902"/>
                <a:chExt cx="2578029" cy="1046002"/>
              </a:xfrm>
            </p:grpSpPr>
            <p:sp>
              <p:nvSpPr>
                <p:cNvPr id="25" name="îṣļîḑé-TextBox 5">
                  <a:extLst>
                    <a:ext uri="{FF2B5EF4-FFF2-40B4-BE49-F238E27FC236}">
                      <a16:creationId xmlns:a16="http://schemas.microsoft.com/office/drawing/2014/main" id="{A978A961-A5DB-40E1-9604-08D6F8629199}"/>
                    </a:ext>
                  </a:extLst>
                </p:cNvPr>
                <p:cNvSpPr txBox="1"/>
                <p:nvPr/>
              </p:nvSpPr>
              <p:spPr>
                <a:xfrm>
                  <a:off x="8662573" y="1839896"/>
                  <a:ext cx="2578029" cy="725008"/>
                </a:xfrm>
                <a:prstGeom prst="rect">
                  <a:avLst/>
                </a:prstGeom>
                <a:noFill/>
              </p:spPr>
              <p:txBody>
                <a:bodyPr wrap="square" lIns="90000" tIns="46800" rIns="90000" bIns="46800" anchor="t">
                  <a:normAutofit fontScale="85000" lnSpcReduction="10000"/>
                </a:bodyPr>
                <a:lstStyle/>
                <a:p>
                  <a:pPr defTabSz="914378">
                    <a:lnSpc>
                      <a:spcPct val="120000"/>
                    </a:lnSpc>
                    <a:spcBef>
                      <a:spcPct val="0"/>
                    </a:spcBef>
                    <a:defRPr/>
                  </a:pPr>
                  <a:r>
                    <a:rPr lang="en-US" altLang="zh-CN" sz="1100"/>
                    <a:t>This part of the content as a text typesetting placeholder display</a:t>
                  </a:r>
                  <a:br>
                    <a:rPr lang="zh-CN" altLang="en-US" sz="1100"/>
                  </a:br>
                  <a:r>
                    <a:rPr lang="en-US" altLang="zh-CN" sz="1100"/>
                    <a:t>(Recommended theme font)</a:t>
                  </a:r>
                  <a:endParaRPr lang="zh-CN" altLang="en-US" sz="1100"/>
                </a:p>
              </p:txBody>
            </p:sp>
            <p:sp>
              <p:nvSpPr>
                <p:cNvPr id="26" name="îṣļîḑé-Rectangle 25">
                  <a:extLst>
                    <a:ext uri="{FF2B5EF4-FFF2-40B4-BE49-F238E27FC236}">
                      <a16:creationId xmlns:a16="http://schemas.microsoft.com/office/drawing/2014/main" id="{32DC64EF-F53C-4128-B0EC-4888C95EDB02}"/>
                    </a:ext>
                  </a:extLst>
                </p:cNvPr>
                <p:cNvSpPr/>
                <p:nvPr/>
              </p:nvSpPr>
              <p:spPr>
                <a:xfrm>
                  <a:off x="8662573" y="1518902"/>
                  <a:ext cx="2578029" cy="320994"/>
                </a:xfrm>
                <a:prstGeom prst="rect">
                  <a:avLst/>
                </a:prstGeom>
              </p:spPr>
              <p:txBody>
                <a:bodyPr wrap="none" lIns="90000" tIns="46800" rIns="90000" bIns="46800" anchor="b">
                  <a:normAutofit fontScale="70000" lnSpcReduction="20000"/>
                </a:bodyPr>
                <a:lstStyle/>
                <a:p>
                  <a:pPr lvl="0" defTabSz="914378">
                    <a:spcBef>
                      <a:spcPct val="0"/>
                    </a:spcBef>
                    <a:defRPr/>
                  </a:pPr>
                  <a:r>
                    <a:rPr lang="en-US" altLang="zh-CN" sz="1600" b="1">
                      <a:solidFill>
                        <a:schemeClr val="accent1"/>
                      </a:solidFill>
                    </a:rPr>
                    <a:t>Title text preset</a:t>
                  </a:r>
                  <a:endParaRPr lang="zh-CN" altLang="en-US" sz="1600" b="1">
                    <a:solidFill>
                      <a:schemeClr val="accent1"/>
                    </a:solidFill>
                  </a:endParaRPr>
                </a:p>
              </p:txBody>
            </p:sp>
          </p:grpSp>
        </p:grpSp>
        <p:grpSp>
          <p:nvGrpSpPr>
            <p:cNvPr id="9" name="组合 8">
              <a:extLst>
                <a:ext uri="{FF2B5EF4-FFF2-40B4-BE49-F238E27FC236}">
                  <a16:creationId xmlns:a16="http://schemas.microsoft.com/office/drawing/2014/main" id="{05D6F65D-D8B0-435F-B97E-800E289E58AD}"/>
                </a:ext>
              </a:extLst>
            </p:cNvPr>
            <p:cNvGrpSpPr/>
            <p:nvPr/>
          </p:nvGrpSpPr>
          <p:grpSpPr>
            <a:xfrm>
              <a:off x="4699254" y="2871589"/>
              <a:ext cx="2925205" cy="784501"/>
              <a:chOff x="6265673" y="3828786"/>
              <a:chExt cx="3900273" cy="1046002"/>
            </a:xfrm>
          </p:grpSpPr>
          <p:grpSp>
            <p:nvGrpSpPr>
              <p:cNvPr id="17" name="组合 16">
                <a:extLst>
                  <a:ext uri="{FF2B5EF4-FFF2-40B4-BE49-F238E27FC236}">
                    <a16:creationId xmlns:a16="http://schemas.microsoft.com/office/drawing/2014/main" id="{43F7F086-28E5-415F-AA96-56F21462E13F}"/>
                  </a:ext>
                </a:extLst>
              </p:cNvPr>
              <p:cNvGrpSpPr/>
              <p:nvPr/>
            </p:nvGrpSpPr>
            <p:grpSpPr>
              <a:xfrm>
                <a:off x="6265673" y="3973195"/>
                <a:ext cx="648072" cy="648072"/>
                <a:chOff x="4792557" y="2249137"/>
                <a:chExt cx="648072" cy="648072"/>
              </a:xfrm>
            </p:grpSpPr>
            <p:sp>
              <p:nvSpPr>
                <p:cNvPr id="21" name="îṣļîḑé-Oval 20">
                  <a:extLst>
                    <a:ext uri="{FF2B5EF4-FFF2-40B4-BE49-F238E27FC236}">
                      <a16:creationId xmlns:a16="http://schemas.microsoft.com/office/drawing/2014/main" id="{C71A9B5F-2E19-42EA-B77D-4DD34D962BE2}"/>
                    </a:ext>
                  </a:extLst>
                </p:cNvPr>
                <p:cNvSpPr/>
                <p:nvPr/>
              </p:nvSpPr>
              <p:spPr>
                <a:xfrm>
                  <a:off x="4792557" y="2249137"/>
                  <a:ext cx="648072" cy="648072"/>
                </a:xfrm>
                <a:prstGeom prst="ellipse">
                  <a:avLst/>
                </a:prstGeom>
                <a:ln w="38100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22" name="îṣļîḑé-Freeform 70">
                  <a:extLst>
                    <a:ext uri="{FF2B5EF4-FFF2-40B4-BE49-F238E27FC236}">
                      <a16:creationId xmlns:a16="http://schemas.microsoft.com/office/drawing/2014/main" id="{A226E5C0-8C98-4EB5-A8A5-51871EDA7476}"/>
                    </a:ext>
                  </a:extLst>
                </p:cNvPr>
                <p:cNvSpPr/>
                <p:nvPr/>
              </p:nvSpPr>
              <p:spPr bwMode="auto">
                <a:xfrm>
                  <a:off x="4926447" y="2390028"/>
                  <a:ext cx="380293" cy="366291"/>
                </a:xfrm>
                <a:custGeom>
                  <a:avLst/>
                  <a:gdLst>
                    <a:gd name="T0" fmla="*/ 4096 w 6827"/>
                    <a:gd name="T1" fmla="*/ 4551 h 6827"/>
                    <a:gd name="T2" fmla="*/ 6258 w 6827"/>
                    <a:gd name="T3" fmla="*/ 4096 h 6827"/>
                    <a:gd name="T4" fmla="*/ 2348 w 6827"/>
                    <a:gd name="T5" fmla="*/ 4911 h 6827"/>
                    <a:gd name="T6" fmla="*/ 569 w 6827"/>
                    <a:gd name="T7" fmla="*/ 4551 h 6827"/>
                    <a:gd name="T8" fmla="*/ 569 w 6827"/>
                    <a:gd name="T9" fmla="*/ 3982 h 6827"/>
                    <a:gd name="T10" fmla="*/ 1707 w 6827"/>
                    <a:gd name="T11" fmla="*/ 2503 h 6827"/>
                    <a:gd name="T12" fmla="*/ 3868 w 6827"/>
                    <a:gd name="T13" fmla="*/ 2731 h 6827"/>
                    <a:gd name="T14" fmla="*/ 5827 w 6827"/>
                    <a:gd name="T15" fmla="*/ 2004 h 6827"/>
                    <a:gd name="T16" fmla="*/ 6258 w 6827"/>
                    <a:gd name="T17" fmla="*/ 1820 h 6827"/>
                    <a:gd name="T18" fmla="*/ 4779 w 6827"/>
                    <a:gd name="T19" fmla="*/ 0 h 6827"/>
                    <a:gd name="T20" fmla="*/ 2854 w 6827"/>
                    <a:gd name="T21" fmla="*/ 2381 h 6827"/>
                    <a:gd name="T22" fmla="*/ 1239 w 6827"/>
                    <a:gd name="T23" fmla="*/ 2257 h 6827"/>
                    <a:gd name="T24" fmla="*/ 569 w 6827"/>
                    <a:gd name="T25" fmla="*/ 2844 h 6827"/>
                    <a:gd name="T26" fmla="*/ 569 w 6827"/>
                    <a:gd name="T27" fmla="*/ 2276 h 6827"/>
                    <a:gd name="T28" fmla="*/ 569 w 6827"/>
                    <a:gd name="T29" fmla="*/ 1707 h 6827"/>
                    <a:gd name="T30" fmla="*/ 569 w 6827"/>
                    <a:gd name="T31" fmla="*/ 1138 h 6827"/>
                    <a:gd name="T32" fmla="*/ 569 w 6827"/>
                    <a:gd name="T33" fmla="*/ 569 h 6827"/>
                    <a:gd name="T34" fmla="*/ 341 w 6827"/>
                    <a:gd name="T35" fmla="*/ 0 h 6827"/>
                    <a:gd name="T36" fmla="*/ 114 w 6827"/>
                    <a:gd name="T37" fmla="*/ 569 h 6827"/>
                    <a:gd name="T38" fmla="*/ 114 w 6827"/>
                    <a:gd name="T39" fmla="*/ 1138 h 6827"/>
                    <a:gd name="T40" fmla="*/ 114 w 6827"/>
                    <a:gd name="T41" fmla="*/ 1707 h 6827"/>
                    <a:gd name="T42" fmla="*/ 114 w 6827"/>
                    <a:gd name="T43" fmla="*/ 2276 h 6827"/>
                    <a:gd name="T44" fmla="*/ 114 w 6827"/>
                    <a:gd name="T45" fmla="*/ 2844 h 6827"/>
                    <a:gd name="T46" fmla="*/ 114 w 6827"/>
                    <a:gd name="T47" fmla="*/ 3413 h 6827"/>
                    <a:gd name="T48" fmla="*/ 114 w 6827"/>
                    <a:gd name="T49" fmla="*/ 3982 h 6827"/>
                    <a:gd name="T50" fmla="*/ 114 w 6827"/>
                    <a:gd name="T51" fmla="*/ 4551 h 6827"/>
                    <a:gd name="T52" fmla="*/ 114 w 6827"/>
                    <a:gd name="T53" fmla="*/ 5120 h 6827"/>
                    <a:gd name="T54" fmla="*/ 114 w 6827"/>
                    <a:gd name="T55" fmla="*/ 5689 h 6827"/>
                    <a:gd name="T56" fmla="*/ 114 w 6827"/>
                    <a:gd name="T57" fmla="*/ 6258 h 6827"/>
                    <a:gd name="T58" fmla="*/ 683 w 6827"/>
                    <a:gd name="T59" fmla="*/ 6713 h 6827"/>
                    <a:gd name="T60" fmla="*/ 1252 w 6827"/>
                    <a:gd name="T61" fmla="*/ 6713 h 6827"/>
                    <a:gd name="T62" fmla="*/ 1820 w 6827"/>
                    <a:gd name="T63" fmla="*/ 6713 h 6827"/>
                    <a:gd name="T64" fmla="*/ 2389 w 6827"/>
                    <a:gd name="T65" fmla="*/ 6713 h 6827"/>
                    <a:gd name="T66" fmla="*/ 2958 w 6827"/>
                    <a:gd name="T67" fmla="*/ 6713 h 6827"/>
                    <a:gd name="T68" fmla="*/ 3527 w 6827"/>
                    <a:gd name="T69" fmla="*/ 6713 h 6827"/>
                    <a:gd name="T70" fmla="*/ 4096 w 6827"/>
                    <a:gd name="T71" fmla="*/ 6713 h 6827"/>
                    <a:gd name="T72" fmla="*/ 4665 w 6827"/>
                    <a:gd name="T73" fmla="*/ 6713 h 6827"/>
                    <a:gd name="T74" fmla="*/ 5234 w 6827"/>
                    <a:gd name="T75" fmla="*/ 6713 h 6827"/>
                    <a:gd name="T76" fmla="*/ 5803 w 6827"/>
                    <a:gd name="T77" fmla="*/ 6713 h 6827"/>
                    <a:gd name="T78" fmla="*/ 6371 w 6827"/>
                    <a:gd name="T79" fmla="*/ 6713 h 6827"/>
                    <a:gd name="T80" fmla="*/ 6827 w 6827"/>
                    <a:gd name="T81" fmla="*/ 6485 h 6827"/>
                    <a:gd name="T82" fmla="*/ 6371 w 6827"/>
                    <a:gd name="T83" fmla="*/ 6258 h 6827"/>
                    <a:gd name="T84" fmla="*/ 5803 w 6827"/>
                    <a:gd name="T85" fmla="*/ 6258 h 6827"/>
                    <a:gd name="T86" fmla="*/ 5234 w 6827"/>
                    <a:gd name="T87" fmla="*/ 6258 h 6827"/>
                    <a:gd name="T88" fmla="*/ 4665 w 6827"/>
                    <a:gd name="T89" fmla="*/ 6258 h 6827"/>
                    <a:gd name="T90" fmla="*/ 4096 w 6827"/>
                    <a:gd name="T91" fmla="*/ 6258 h 6827"/>
                    <a:gd name="T92" fmla="*/ 3527 w 6827"/>
                    <a:gd name="T93" fmla="*/ 6258 h 6827"/>
                    <a:gd name="T94" fmla="*/ 2958 w 6827"/>
                    <a:gd name="T95" fmla="*/ 6258 h 6827"/>
                    <a:gd name="T96" fmla="*/ 2389 w 6827"/>
                    <a:gd name="T97" fmla="*/ 6258 h 6827"/>
                    <a:gd name="T98" fmla="*/ 1820 w 6827"/>
                    <a:gd name="T99" fmla="*/ 6258 h 6827"/>
                    <a:gd name="T100" fmla="*/ 1252 w 6827"/>
                    <a:gd name="T101" fmla="*/ 6258 h 6827"/>
                    <a:gd name="T102" fmla="*/ 683 w 6827"/>
                    <a:gd name="T103" fmla="*/ 6258 h 68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</a:cxnLst>
                  <a:rect l="0" t="0" r="r" b="b"/>
                  <a:pathLst>
                    <a:path w="6826" h="6826">
                      <a:moveTo>
                        <a:pt x="1263" y="5234"/>
                      </a:moveTo>
                      <a:cubicBezTo>
                        <a:pt x="1316" y="5493"/>
                        <a:pt x="1546" y="5689"/>
                        <a:pt x="1820" y="5689"/>
                      </a:cubicBezTo>
                      <a:cubicBezTo>
                        <a:pt x="2114" y="5689"/>
                        <a:pt x="2354" y="5464"/>
                        <a:pt x="2383" y="5178"/>
                      </a:cubicBezTo>
                      <a:lnTo>
                        <a:pt x="3568" y="4191"/>
                      </a:lnTo>
                      <a:cubicBezTo>
                        <a:pt x="3652" y="4401"/>
                        <a:pt x="3856" y="4551"/>
                        <a:pt x="4096" y="4551"/>
                      </a:cubicBezTo>
                      <a:cubicBezTo>
                        <a:pt x="4348" y="4551"/>
                        <a:pt x="4560" y="4385"/>
                        <a:pt x="4635" y="4157"/>
                      </a:cubicBezTo>
                      <a:lnTo>
                        <a:pt x="5696" y="4736"/>
                      </a:lnTo>
                      <a:cubicBezTo>
                        <a:pt x="5732" y="5016"/>
                        <a:pt x="5969" y="5234"/>
                        <a:pt x="6258" y="5234"/>
                      </a:cubicBezTo>
                      <a:cubicBezTo>
                        <a:pt x="6571" y="5234"/>
                        <a:pt x="6827" y="4979"/>
                        <a:pt x="6827" y="4665"/>
                      </a:cubicBezTo>
                      <a:cubicBezTo>
                        <a:pt x="6827" y="4351"/>
                        <a:pt x="6571" y="4096"/>
                        <a:pt x="6258" y="4096"/>
                      </a:cubicBezTo>
                      <a:cubicBezTo>
                        <a:pt x="6006" y="4096"/>
                        <a:pt x="5794" y="4262"/>
                        <a:pt x="5719" y="4490"/>
                      </a:cubicBezTo>
                      <a:lnTo>
                        <a:pt x="4658" y="3911"/>
                      </a:lnTo>
                      <a:cubicBezTo>
                        <a:pt x="4622" y="3631"/>
                        <a:pt x="4385" y="3413"/>
                        <a:pt x="4096" y="3413"/>
                      </a:cubicBezTo>
                      <a:cubicBezTo>
                        <a:pt x="3802" y="3413"/>
                        <a:pt x="3563" y="3638"/>
                        <a:pt x="3533" y="3924"/>
                      </a:cubicBezTo>
                      <a:lnTo>
                        <a:pt x="2348" y="4911"/>
                      </a:lnTo>
                      <a:cubicBezTo>
                        <a:pt x="2265" y="4701"/>
                        <a:pt x="2060" y="4551"/>
                        <a:pt x="1820" y="4551"/>
                      </a:cubicBezTo>
                      <a:cubicBezTo>
                        <a:pt x="1546" y="4551"/>
                        <a:pt x="1316" y="4747"/>
                        <a:pt x="1263" y="5006"/>
                      </a:cubicBezTo>
                      <a:lnTo>
                        <a:pt x="455" y="5006"/>
                      </a:lnTo>
                      <a:lnTo>
                        <a:pt x="455" y="4551"/>
                      </a:lnTo>
                      <a:lnTo>
                        <a:pt x="569" y="4551"/>
                      </a:lnTo>
                      <a:cubicBezTo>
                        <a:pt x="632" y="4551"/>
                        <a:pt x="683" y="4500"/>
                        <a:pt x="683" y="4437"/>
                      </a:cubicBezTo>
                      <a:cubicBezTo>
                        <a:pt x="683" y="4374"/>
                        <a:pt x="632" y="4324"/>
                        <a:pt x="569" y="4324"/>
                      </a:cubicBezTo>
                      <a:lnTo>
                        <a:pt x="455" y="4324"/>
                      </a:lnTo>
                      <a:lnTo>
                        <a:pt x="455" y="3982"/>
                      </a:lnTo>
                      <a:lnTo>
                        <a:pt x="569" y="3982"/>
                      </a:lnTo>
                      <a:cubicBezTo>
                        <a:pt x="632" y="3982"/>
                        <a:pt x="683" y="3931"/>
                        <a:pt x="683" y="3868"/>
                      </a:cubicBezTo>
                      <a:cubicBezTo>
                        <a:pt x="683" y="3806"/>
                        <a:pt x="632" y="3755"/>
                        <a:pt x="569" y="3755"/>
                      </a:cubicBezTo>
                      <a:lnTo>
                        <a:pt x="480" y="3755"/>
                      </a:lnTo>
                      <a:lnTo>
                        <a:pt x="1407" y="2416"/>
                      </a:lnTo>
                      <a:cubicBezTo>
                        <a:pt x="1494" y="2470"/>
                        <a:pt x="1596" y="2503"/>
                        <a:pt x="1707" y="2503"/>
                      </a:cubicBezTo>
                      <a:cubicBezTo>
                        <a:pt x="1888" y="2503"/>
                        <a:pt x="2048" y="2416"/>
                        <a:pt x="2152" y="2284"/>
                      </a:cubicBezTo>
                      <a:lnTo>
                        <a:pt x="2752" y="2584"/>
                      </a:lnTo>
                      <a:cubicBezTo>
                        <a:pt x="2740" y="2631"/>
                        <a:pt x="2731" y="2680"/>
                        <a:pt x="2731" y="2731"/>
                      </a:cubicBezTo>
                      <a:cubicBezTo>
                        <a:pt x="2731" y="3044"/>
                        <a:pt x="2986" y="3300"/>
                        <a:pt x="3300" y="3300"/>
                      </a:cubicBezTo>
                      <a:cubicBezTo>
                        <a:pt x="3613" y="3300"/>
                        <a:pt x="3868" y="3044"/>
                        <a:pt x="3868" y="2731"/>
                      </a:cubicBezTo>
                      <a:cubicBezTo>
                        <a:pt x="3868" y="2608"/>
                        <a:pt x="3829" y="2496"/>
                        <a:pt x="3763" y="2403"/>
                      </a:cubicBezTo>
                      <a:lnTo>
                        <a:pt x="4488" y="1055"/>
                      </a:lnTo>
                      <a:cubicBezTo>
                        <a:pt x="4574" y="1107"/>
                        <a:pt x="4672" y="1138"/>
                        <a:pt x="4779" y="1138"/>
                      </a:cubicBezTo>
                      <a:cubicBezTo>
                        <a:pt x="4891" y="1138"/>
                        <a:pt x="4995" y="1104"/>
                        <a:pt x="5083" y="1048"/>
                      </a:cubicBezTo>
                      <a:lnTo>
                        <a:pt x="5827" y="2004"/>
                      </a:lnTo>
                      <a:cubicBezTo>
                        <a:pt x="5829" y="2007"/>
                        <a:pt x="5833" y="2009"/>
                        <a:pt x="5836" y="2011"/>
                      </a:cubicBezTo>
                      <a:cubicBezTo>
                        <a:pt x="5745" y="2112"/>
                        <a:pt x="5689" y="2244"/>
                        <a:pt x="5689" y="2389"/>
                      </a:cubicBezTo>
                      <a:cubicBezTo>
                        <a:pt x="5689" y="2703"/>
                        <a:pt x="5944" y="2958"/>
                        <a:pt x="6258" y="2958"/>
                      </a:cubicBezTo>
                      <a:cubicBezTo>
                        <a:pt x="6571" y="2958"/>
                        <a:pt x="6827" y="2703"/>
                        <a:pt x="6827" y="2389"/>
                      </a:cubicBezTo>
                      <a:cubicBezTo>
                        <a:pt x="6827" y="2076"/>
                        <a:pt x="6571" y="1820"/>
                        <a:pt x="6258" y="1820"/>
                      </a:cubicBezTo>
                      <a:cubicBezTo>
                        <a:pt x="6170" y="1820"/>
                        <a:pt x="6087" y="1842"/>
                        <a:pt x="6013" y="1878"/>
                      </a:cubicBezTo>
                      <a:cubicBezTo>
                        <a:pt x="6010" y="1874"/>
                        <a:pt x="6010" y="1869"/>
                        <a:pt x="6006" y="1864"/>
                      </a:cubicBezTo>
                      <a:lnTo>
                        <a:pt x="5248" y="890"/>
                      </a:lnTo>
                      <a:cubicBezTo>
                        <a:pt x="5311" y="798"/>
                        <a:pt x="5348" y="688"/>
                        <a:pt x="5348" y="569"/>
                      </a:cubicBezTo>
                      <a:cubicBezTo>
                        <a:pt x="5348" y="255"/>
                        <a:pt x="5092" y="0"/>
                        <a:pt x="4779" y="0"/>
                      </a:cubicBezTo>
                      <a:cubicBezTo>
                        <a:pt x="4465" y="0"/>
                        <a:pt x="4210" y="255"/>
                        <a:pt x="4210" y="569"/>
                      </a:cubicBezTo>
                      <a:cubicBezTo>
                        <a:pt x="4210" y="691"/>
                        <a:pt x="4249" y="804"/>
                        <a:pt x="4315" y="897"/>
                      </a:cubicBezTo>
                      <a:lnTo>
                        <a:pt x="3590" y="2244"/>
                      </a:lnTo>
                      <a:cubicBezTo>
                        <a:pt x="3505" y="2193"/>
                        <a:pt x="3406" y="2162"/>
                        <a:pt x="3300" y="2162"/>
                      </a:cubicBezTo>
                      <a:cubicBezTo>
                        <a:pt x="3118" y="2162"/>
                        <a:pt x="2959" y="2248"/>
                        <a:pt x="2854" y="2381"/>
                      </a:cubicBezTo>
                      <a:lnTo>
                        <a:pt x="2254" y="2081"/>
                      </a:lnTo>
                      <a:cubicBezTo>
                        <a:pt x="2267" y="2034"/>
                        <a:pt x="2276" y="1985"/>
                        <a:pt x="2276" y="1934"/>
                      </a:cubicBezTo>
                      <a:cubicBezTo>
                        <a:pt x="2276" y="1621"/>
                        <a:pt x="2020" y="1365"/>
                        <a:pt x="1707" y="1365"/>
                      </a:cubicBezTo>
                      <a:cubicBezTo>
                        <a:pt x="1393" y="1365"/>
                        <a:pt x="1138" y="1621"/>
                        <a:pt x="1138" y="1934"/>
                      </a:cubicBezTo>
                      <a:cubicBezTo>
                        <a:pt x="1138" y="2054"/>
                        <a:pt x="1176" y="2166"/>
                        <a:pt x="1239" y="2257"/>
                      </a:cubicBezTo>
                      <a:lnTo>
                        <a:pt x="593" y="3191"/>
                      </a:lnTo>
                      <a:cubicBezTo>
                        <a:pt x="585" y="3189"/>
                        <a:pt x="578" y="3186"/>
                        <a:pt x="569" y="3186"/>
                      </a:cubicBezTo>
                      <a:lnTo>
                        <a:pt x="455" y="3186"/>
                      </a:lnTo>
                      <a:lnTo>
                        <a:pt x="455" y="2844"/>
                      </a:lnTo>
                      <a:lnTo>
                        <a:pt x="569" y="2844"/>
                      </a:lnTo>
                      <a:cubicBezTo>
                        <a:pt x="632" y="2844"/>
                        <a:pt x="683" y="2794"/>
                        <a:pt x="683" y="2731"/>
                      </a:cubicBezTo>
                      <a:cubicBezTo>
                        <a:pt x="683" y="2668"/>
                        <a:pt x="632" y="2617"/>
                        <a:pt x="569" y="2617"/>
                      </a:cubicBezTo>
                      <a:lnTo>
                        <a:pt x="455" y="2617"/>
                      </a:lnTo>
                      <a:lnTo>
                        <a:pt x="455" y="2276"/>
                      </a:lnTo>
                      <a:lnTo>
                        <a:pt x="569" y="2276"/>
                      </a:lnTo>
                      <a:cubicBezTo>
                        <a:pt x="632" y="2276"/>
                        <a:pt x="683" y="2225"/>
                        <a:pt x="683" y="2162"/>
                      </a:cubicBezTo>
                      <a:cubicBezTo>
                        <a:pt x="683" y="2099"/>
                        <a:pt x="632" y="2048"/>
                        <a:pt x="569" y="2048"/>
                      </a:cubicBezTo>
                      <a:lnTo>
                        <a:pt x="455" y="2048"/>
                      </a:lnTo>
                      <a:lnTo>
                        <a:pt x="455" y="1707"/>
                      </a:lnTo>
                      <a:lnTo>
                        <a:pt x="569" y="1707"/>
                      </a:lnTo>
                      <a:cubicBezTo>
                        <a:pt x="632" y="1707"/>
                        <a:pt x="683" y="1656"/>
                        <a:pt x="683" y="1593"/>
                      </a:cubicBezTo>
                      <a:cubicBezTo>
                        <a:pt x="683" y="1530"/>
                        <a:pt x="632" y="1479"/>
                        <a:pt x="569" y="1479"/>
                      </a:cubicBezTo>
                      <a:lnTo>
                        <a:pt x="455" y="1479"/>
                      </a:lnTo>
                      <a:lnTo>
                        <a:pt x="455" y="1138"/>
                      </a:lnTo>
                      <a:lnTo>
                        <a:pt x="569" y="1138"/>
                      </a:lnTo>
                      <a:cubicBezTo>
                        <a:pt x="632" y="1138"/>
                        <a:pt x="683" y="1087"/>
                        <a:pt x="683" y="1024"/>
                      </a:cubicBezTo>
                      <a:cubicBezTo>
                        <a:pt x="683" y="961"/>
                        <a:pt x="632" y="910"/>
                        <a:pt x="569" y="910"/>
                      </a:cubicBezTo>
                      <a:lnTo>
                        <a:pt x="455" y="910"/>
                      </a:lnTo>
                      <a:lnTo>
                        <a:pt x="455" y="569"/>
                      </a:lnTo>
                      <a:lnTo>
                        <a:pt x="569" y="569"/>
                      </a:lnTo>
                      <a:cubicBezTo>
                        <a:pt x="632" y="569"/>
                        <a:pt x="683" y="518"/>
                        <a:pt x="683" y="455"/>
                      </a:cubicBezTo>
                      <a:cubicBezTo>
                        <a:pt x="683" y="392"/>
                        <a:pt x="632" y="341"/>
                        <a:pt x="569" y="341"/>
                      </a:cubicBezTo>
                      <a:lnTo>
                        <a:pt x="455" y="341"/>
                      </a:lnTo>
                      <a:lnTo>
                        <a:pt x="455" y="114"/>
                      </a:lnTo>
                      <a:cubicBezTo>
                        <a:pt x="455" y="51"/>
                        <a:pt x="404" y="0"/>
                        <a:pt x="341" y="0"/>
                      </a:cubicBezTo>
                      <a:cubicBezTo>
                        <a:pt x="278" y="0"/>
                        <a:pt x="228" y="51"/>
                        <a:pt x="228" y="114"/>
                      </a:cubicBezTo>
                      <a:lnTo>
                        <a:pt x="228" y="341"/>
                      </a:lnTo>
                      <a:lnTo>
                        <a:pt x="114" y="341"/>
                      </a:lnTo>
                      <a:cubicBezTo>
                        <a:pt x="51" y="341"/>
                        <a:pt x="0" y="392"/>
                        <a:pt x="0" y="455"/>
                      </a:cubicBezTo>
                      <a:cubicBezTo>
                        <a:pt x="0" y="518"/>
                        <a:pt x="51" y="569"/>
                        <a:pt x="114" y="569"/>
                      </a:cubicBezTo>
                      <a:lnTo>
                        <a:pt x="228" y="569"/>
                      </a:lnTo>
                      <a:lnTo>
                        <a:pt x="228" y="910"/>
                      </a:lnTo>
                      <a:lnTo>
                        <a:pt x="114" y="910"/>
                      </a:lnTo>
                      <a:cubicBezTo>
                        <a:pt x="51" y="910"/>
                        <a:pt x="0" y="961"/>
                        <a:pt x="0" y="1024"/>
                      </a:cubicBezTo>
                      <a:cubicBezTo>
                        <a:pt x="0" y="1087"/>
                        <a:pt x="51" y="1138"/>
                        <a:pt x="114" y="1138"/>
                      </a:cubicBezTo>
                      <a:lnTo>
                        <a:pt x="228" y="1138"/>
                      </a:lnTo>
                      <a:lnTo>
                        <a:pt x="228" y="1479"/>
                      </a:lnTo>
                      <a:lnTo>
                        <a:pt x="114" y="1479"/>
                      </a:lnTo>
                      <a:cubicBezTo>
                        <a:pt x="51" y="1479"/>
                        <a:pt x="0" y="1530"/>
                        <a:pt x="0" y="1593"/>
                      </a:cubicBezTo>
                      <a:cubicBezTo>
                        <a:pt x="0" y="1656"/>
                        <a:pt x="51" y="1707"/>
                        <a:pt x="114" y="1707"/>
                      </a:cubicBezTo>
                      <a:lnTo>
                        <a:pt x="228" y="1707"/>
                      </a:lnTo>
                      <a:lnTo>
                        <a:pt x="228" y="2048"/>
                      </a:lnTo>
                      <a:lnTo>
                        <a:pt x="114" y="2048"/>
                      </a:lnTo>
                      <a:cubicBezTo>
                        <a:pt x="51" y="2048"/>
                        <a:pt x="0" y="2099"/>
                        <a:pt x="0" y="2162"/>
                      </a:cubicBezTo>
                      <a:cubicBezTo>
                        <a:pt x="0" y="2225"/>
                        <a:pt x="51" y="2276"/>
                        <a:pt x="114" y="2276"/>
                      </a:cubicBezTo>
                      <a:lnTo>
                        <a:pt x="228" y="2276"/>
                      </a:lnTo>
                      <a:lnTo>
                        <a:pt x="228" y="2617"/>
                      </a:lnTo>
                      <a:lnTo>
                        <a:pt x="114" y="2617"/>
                      </a:lnTo>
                      <a:cubicBezTo>
                        <a:pt x="51" y="2617"/>
                        <a:pt x="0" y="2668"/>
                        <a:pt x="0" y="2731"/>
                      </a:cubicBezTo>
                      <a:cubicBezTo>
                        <a:pt x="0" y="2794"/>
                        <a:pt x="51" y="2844"/>
                        <a:pt x="114" y="2844"/>
                      </a:cubicBezTo>
                      <a:lnTo>
                        <a:pt x="228" y="2844"/>
                      </a:lnTo>
                      <a:lnTo>
                        <a:pt x="228" y="3186"/>
                      </a:lnTo>
                      <a:lnTo>
                        <a:pt x="114" y="3186"/>
                      </a:lnTo>
                      <a:cubicBezTo>
                        <a:pt x="51" y="3186"/>
                        <a:pt x="0" y="3237"/>
                        <a:pt x="0" y="3300"/>
                      </a:cubicBezTo>
                      <a:cubicBezTo>
                        <a:pt x="0" y="3362"/>
                        <a:pt x="51" y="3413"/>
                        <a:pt x="114" y="3413"/>
                      </a:cubicBezTo>
                      <a:lnTo>
                        <a:pt x="228" y="3413"/>
                      </a:lnTo>
                      <a:lnTo>
                        <a:pt x="228" y="3755"/>
                      </a:lnTo>
                      <a:lnTo>
                        <a:pt x="114" y="3755"/>
                      </a:lnTo>
                      <a:cubicBezTo>
                        <a:pt x="51" y="3755"/>
                        <a:pt x="0" y="3806"/>
                        <a:pt x="0" y="3868"/>
                      </a:cubicBezTo>
                      <a:cubicBezTo>
                        <a:pt x="0" y="3931"/>
                        <a:pt x="51" y="3982"/>
                        <a:pt x="114" y="3982"/>
                      </a:cubicBezTo>
                      <a:lnTo>
                        <a:pt x="228" y="3982"/>
                      </a:lnTo>
                      <a:lnTo>
                        <a:pt x="228" y="4324"/>
                      </a:lnTo>
                      <a:lnTo>
                        <a:pt x="114" y="4324"/>
                      </a:lnTo>
                      <a:cubicBezTo>
                        <a:pt x="51" y="4324"/>
                        <a:pt x="0" y="4374"/>
                        <a:pt x="0" y="4437"/>
                      </a:cubicBezTo>
                      <a:cubicBezTo>
                        <a:pt x="0" y="4500"/>
                        <a:pt x="51" y="4551"/>
                        <a:pt x="114" y="4551"/>
                      </a:cubicBezTo>
                      <a:lnTo>
                        <a:pt x="228" y="4551"/>
                      </a:lnTo>
                      <a:lnTo>
                        <a:pt x="228" y="4892"/>
                      </a:lnTo>
                      <a:lnTo>
                        <a:pt x="114" y="4892"/>
                      </a:lnTo>
                      <a:cubicBezTo>
                        <a:pt x="51" y="4892"/>
                        <a:pt x="0" y="4943"/>
                        <a:pt x="0" y="5006"/>
                      </a:cubicBezTo>
                      <a:cubicBezTo>
                        <a:pt x="0" y="5069"/>
                        <a:pt x="51" y="5120"/>
                        <a:pt x="114" y="5120"/>
                      </a:cubicBezTo>
                      <a:lnTo>
                        <a:pt x="228" y="5120"/>
                      </a:lnTo>
                      <a:lnTo>
                        <a:pt x="228" y="5461"/>
                      </a:lnTo>
                      <a:lnTo>
                        <a:pt x="114" y="5461"/>
                      </a:lnTo>
                      <a:cubicBezTo>
                        <a:pt x="51" y="5461"/>
                        <a:pt x="0" y="5512"/>
                        <a:pt x="0" y="5575"/>
                      </a:cubicBezTo>
                      <a:cubicBezTo>
                        <a:pt x="0" y="5638"/>
                        <a:pt x="51" y="5689"/>
                        <a:pt x="114" y="5689"/>
                      </a:cubicBezTo>
                      <a:lnTo>
                        <a:pt x="228" y="5689"/>
                      </a:lnTo>
                      <a:lnTo>
                        <a:pt x="228" y="6030"/>
                      </a:lnTo>
                      <a:lnTo>
                        <a:pt x="114" y="6030"/>
                      </a:lnTo>
                      <a:cubicBezTo>
                        <a:pt x="51" y="6030"/>
                        <a:pt x="0" y="6081"/>
                        <a:pt x="0" y="6144"/>
                      </a:cubicBezTo>
                      <a:cubicBezTo>
                        <a:pt x="0" y="6207"/>
                        <a:pt x="51" y="6258"/>
                        <a:pt x="114" y="6258"/>
                      </a:cubicBezTo>
                      <a:lnTo>
                        <a:pt x="228" y="6258"/>
                      </a:lnTo>
                      <a:lnTo>
                        <a:pt x="228" y="6485"/>
                      </a:lnTo>
                      <a:cubicBezTo>
                        <a:pt x="228" y="6548"/>
                        <a:pt x="278" y="6599"/>
                        <a:pt x="341" y="6599"/>
                      </a:cubicBezTo>
                      <a:lnTo>
                        <a:pt x="683" y="6599"/>
                      </a:lnTo>
                      <a:lnTo>
                        <a:pt x="683" y="6713"/>
                      </a:lnTo>
                      <a:cubicBezTo>
                        <a:pt x="683" y="6776"/>
                        <a:pt x="734" y="6827"/>
                        <a:pt x="796" y="6827"/>
                      </a:cubicBezTo>
                      <a:cubicBezTo>
                        <a:pt x="859" y="6827"/>
                        <a:pt x="910" y="6776"/>
                        <a:pt x="910" y="6713"/>
                      </a:cubicBezTo>
                      <a:lnTo>
                        <a:pt x="910" y="6599"/>
                      </a:lnTo>
                      <a:lnTo>
                        <a:pt x="1252" y="6599"/>
                      </a:lnTo>
                      <a:lnTo>
                        <a:pt x="1252" y="6713"/>
                      </a:lnTo>
                      <a:cubicBezTo>
                        <a:pt x="1252" y="6776"/>
                        <a:pt x="1302" y="6827"/>
                        <a:pt x="1365" y="6827"/>
                      </a:cubicBezTo>
                      <a:cubicBezTo>
                        <a:pt x="1428" y="6827"/>
                        <a:pt x="1479" y="6776"/>
                        <a:pt x="1479" y="6713"/>
                      </a:cubicBezTo>
                      <a:lnTo>
                        <a:pt x="1479" y="6599"/>
                      </a:lnTo>
                      <a:lnTo>
                        <a:pt x="1820" y="6599"/>
                      </a:lnTo>
                      <a:lnTo>
                        <a:pt x="1820" y="6713"/>
                      </a:lnTo>
                      <a:cubicBezTo>
                        <a:pt x="1820" y="6776"/>
                        <a:pt x="1871" y="6827"/>
                        <a:pt x="1934" y="6827"/>
                      </a:cubicBezTo>
                      <a:cubicBezTo>
                        <a:pt x="1997" y="6827"/>
                        <a:pt x="2048" y="6776"/>
                        <a:pt x="2048" y="6713"/>
                      </a:cubicBezTo>
                      <a:lnTo>
                        <a:pt x="2048" y="6599"/>
                      </a:lnTo>
                      <a:lnTo>
                        <a:pt x="2389" y="6599"/>
                      </a:lnTo>
                      <a:lnTo>
                        <a:pt x="2389" y="6713"/>
                      </a:lnTo>
                      <a:cubicBezTo>
                        <a:pt x="2389" y="6776"/>
                        <a:pt x="2440" y="6827"/>
                        <a:pt x="2503" y="6827"/>
                      </a:cubicBezTo>
                      <a:cubicBezTo>
                        <a:pt x="2566" y="6827"/>
                        <a:pt x="2617" y="6776"/>
                        <a:pt x="2617" y="6713"/>
                      </a:cubicBezTo>
                      <a:lnTo>
                        <a:pt x="2617" y="6599"/>
                      </a:lnTo>
                      <a:lnTo>
                        <a:pt x="2958" y="6599"/>
                      </a:lnTo>
                      <a:lnTo>
                        <a:pt x="2958" y="6713"/>
                      </a:lnTo>
                      <a:cubicBezTo>
                        <a:pt x="2958" y="6776"/>
                        <a:pt x="3009" y="6827"/>
                        <a:pt x="3072" y="6827"/>
                      </a:cubicBezTo>
                      <a:cubicBezTo>
                        <a:pt x="3135" y="6827"/>
                        <a:pt x="3186" y="6776"/>
                        <a:pt x="3186" y="6713"/>
                      </a:cubicBezTo>
                      <a:lnTo>
                        <a:pt x="3186" y="6599"/>
                      </a:lnTo>
                      <a:lnTo>
                        <a:pt x="3527" y="6599"/>
                      </a:lnTo>
                      <a:lnTo>
                        <a:pt x="3527" y="6713"/>
                      </a:lnTo>
                      <a:cubicBezTo>
                        <a:pt x="3527" y="6776"/>
                        <a:pt x="3578" y="6827"/>
                        <a:pt x="3641" y="6827"/>
                      </a:cubicBezTo>
                      <a:cubicBezTo>
                        <a:pt x="3704" y="6827"/>
                        <a:pt x="3755" y="6776"/>
                        <a:pt x="3755" y="6713"/>
                      </a:cubicBezTo>
                      <a:lnTo>
                        <a:pt x="3755" y="6599"/>
                      </a:lnTo>
                      <a:lnTo>
                        <a:pt x="4096" y="6599"/>
                      </a:lnTo>
                      <a:lnTo>
                        <a:pt x="4096" y="6713"/>
                      </a:lnTo>
                      <a:cubicBezTo>
                        <a:pt x="4096" y="6776"/>
                        <a:pt x="4147" y="6827"/>
                        <a:pt x="4210" y="6827"/>
                      </a:cubicBezTo>
                      <a:cubicBezTo>
                        <a:pt x="4273" y="6827"/>
                        <a:pt x="4323" y="6776"/>
                        <a:pt x="4323" y="6713"/>
                      </a:cubicBezTo>
                      <a:lnTo>
                        <a:pt x="4323" y="6599"/>
                      </a:lnTo>
                      <a:lnTo>
                        <a:pt x="4665" y="6599"/>
                      </a:lnTo>
                      <a:lnTo>
                        <a:pt x="4665" y="6713"/>
                      </a:lnTo>
                      <a:cubicBezTo>
                        <a:pt x="4665" y="6776"/>
                        <a:pt x="4716" y="6827"/>
                        <a:pt x="4779" y="6827"/>
                      </a:cubicBezTo>
                      <a:cubicBezTo>
                        <a:pt x="4842" y="6827"/>
                        <a:pt x="4892" y="6776"/>
                        <a:pt x="4892" y="6713"/>
                      </a:cubicBezTo>
                      <a:lnTo>
                        <a:pt x="4892" y="6599"/>
                      </a:lnTo>
                      <a:lnTo>
                        <a:pt x="5234" y="6599"/>
                      </a:lnTo>
                      <a:lnTo>
                        <a:pt x="5234" y="6713"/>
                      </a:lnTo>
                      <a:cubicBezTo>
                        <a:pt x="5234" y="6776"/>
                        <a:pt x="5285" y="6827"/>
                        <a:pt x="5347" y="6827"/>
                      </a:cubicBezTo>
                      <a:cubicBezTo>
                        <a:pt x="5410" y="6827"/>
                        <a:pt x="5461" y="6776"/>
                        <a:pt x="5461" y="6713"/>
                      </a:cubicBezTo>
                      <a:lnTo>
                        <a:pt x="5461" y="6599"/>
                      </a:lnTo>
                      <a:lnTo>
                        <a:pt x="5803" y="6599"/>
                      </a:lnTo>
                      <a:lnTo>
                        <a:pt x="5803" y="6713"/>
                      </a:lnTo>
                      <a:cubicBezTo>
                        <a:pt x="5803" y="6776"/>
                        <a:pt x="5853" y="6827"/>
                        <a:pt x="5916" y="6827"/>
                      </a:cubicBezTo>
                      <a:cubicBezTo>
                        <a:pt x="5979" y="6827"/>
                        <a:pt x="6030" y="6776"/>
                        <a:pt x="6030" y="6713"/>
                      </a:cubicBezTo>
                      <a:lnTo>
                        <a:pt x="6030" y="6599"/>
                      </a:lnTo>
                      <a:lnTo>
                        <a:pt x="6371" y="6599"/>
                      </a:lnTo>
                      <a:lnTo>
                        <a:pt x="6371" y="6713"/>
                      </a:lnTo>
                      <a:cubicBezTo>
                        <a:pt x="6371" y="6776"/>
                        <a:pt x="6422" y="6827"/>
                        <a:pt x="6485" y="6827"/>
                      </a:cubicBezTo>
                      <a:cubicBezTo>
                        <a:pt x="6548" y="6827"/>
                        <a:pt x="6599" y="6776"/>
                        <a:pt x="6599" y="6713"/>
                      </a:cubicBezTo>
                      <a:lnTo>
                        <a:pt x="6599" y="6599"/>
                      </a:lnTo>
                      <a:lnTo>
                        <a:pt x="6713" y="6599"/>
                      </a:lnTo>
                      <a:cubicBezTo>
                        <a:pt x="6776" y="6599"/>
                        <a:pt x="6827" y="6548"/>
                        <a:pt x="6827" y="6485"/>
                      </a:cubicBezTo>
                      <a:cubicBezTo>
                        <a:pt x="6827" y="6422"/>
                        <a:pt x="6776" y="6372"/>
                        <a:pt x="6713" y="6372"/>
                      </a:cubicBezTo>
                      <a:lnTo>
                        <a:pt x="6599" y="6372"/>
                      </a:lnTo>
                      <a:lnTo>
                        <a:pt x="6599" y="6258"/>
                      </a:lnTo>
                      <a:cubicBezTo>
                        <a:pt x="6599" y="6195"/>
                        <a:pt x="6548" y="6144"/>
                        <a:pt x="6485" y="6144"/>
                      </a:cubicBezTo>
                      <a:cubicBezTo>
                        <a:pt x="6422" y="6144"/>
                        <a:pt x="6371" y="6195"/>
                        <a:pt x="6371" y="6258"/>
                      </a:cubicBezTo>
                      <a:lnTo>
                        <a:pt x="6371" y="6372"/>
                      </a:lnTo>
                      <a:lnTo>
                        <a:pt x="6030" y="6372"/>
                      </a:lnTo>
                      <a:lnTo>
                        <a:pt x="6030" y="6258"/>
                      </a:lnTo>
                      <a:cubicBezTo>
                        <a:pt x="6030" y="6195"/>
                        <a:pt x="5979" y="6144"/>
                        <a:pt x="5916" y="6144"/>
                      </a:cubicBezTo>
                      <a:cubicBezTo>
                        <a:pt x="5853" y="6144"/>
                        <a:pt x="5803" y="6195"/>
                        <a:pt x="5803" y="6258"/>
                      </a:cubicBezTo>
                      <a:lnTo>
                        <a:pt x="5803" y="6372"/>
                      </a:lnTo>
                      <a:lnTo>
                        <a:pt x="5461" y="6372"/>
                      </a:lnTo>
                      <a:lnTo>
                        <a:pt x="5461" y="6258"/>
                      </a:lnTo>
                      <a:cubicBezTo>
                        <a:pt x="5461" y="6195"/>
                        <a:pt x="5410" y="6144"/>
                        <a:pt x="5347" y="6144"/>
                      </a:cubicBezTo>
                      <a:cubicBezTo>
                        <a:pt x="5285" y="6144"/>
                        <a:pt x="5234" y="6195"/>
                        <a:pt x="5234" y="6258"/>
                      </a:cubicBezTo>
                      <a:lnTo>
                        <a:pt x="5234" y="6372"/>
                      </a:lnTo>
                      <a:lnTo>
                        <a:pt x="4892" y="6372"/>
                      </a:lnTo>
                      <a:lnTo>
                        <a:pt x="4892" y="6258"/>
                      </a:lnTo>
                      <a:cubicBezTo>
                        <a:pt x="4892" y="6195"/>
                        <a:pt x="4842" y="6144"/>
                        <a:pt x="4779" y="6144"/>
                      </a:cubicBezTo>
                      <a:cubicBezTo>
                        <a:pt x="4716" y="6144"/>
                        <a:pt x="4665" y="6195"/>
                        <a:pt x="4665" y="6258"/>
                      </a:cubicBezTo>
                      <a:lnTo>
                        <a:pt x="4665" y="6372"/>
                      </a:lnTo>
                      <a:lnTo>
                        <a:pt x="4323" y="6372"/>
                      </a:lnTo>
                      <a:lnTo>
                        <a:pt x="4323" y="6258"/>
                      </a:lnTo>
                      <a:cubicBezTo>
                        <a:pt x="4323" y="6195"/>
                        <a:pt x="4273" y="6144"/>
                        <a:pt x="4210" y="6144"/>
                      </a:cubicBezTo>
                      <a:cubicBezTo>
                        <a:pt x="4147" y="6144"/>
                        <a:pt x="4096" y="6195"/>
                        <a:pt x="4096" y="6258"/>
                      </a:cubicBezTo>
                      <a:lnTo>
                        <a:pt x="4096" y="6372"/>
                      </a:lnTo>
                      <a:lnTo>
                        <a:pt x="3755" y="6372"/>
                      </a:lnTo>
                      <a:lnTo>
                        <a:pt x="3755" y="6258"/>
                      </a:lnTo>
                      <a:cubicBezTo>
                        <a:pt x="3755" y="6195"/>
                        <a:pt x="3704" y="6144"/>
                        <a:pt x="3641" y="6144"/>
                      </a:cubicBezTo>
                      <a:cubicBezTo>
                        <a:pt x="3578" y="6144"/>
                        <a:pt x="3527" y="6195"/>
                        <a:pt x="3527" y="6258"/>
                      </a:cubicBezTo>
                      <a:lnTo>
                        <a:pt x="3527" y="6372"/>
                      </a:lnTo>
                      <a:lnTo>
                        <a:pt x="3186" y="6372"/>
                      </a:lnTo>
                      <a:lnTo>
                        <a:pt x="3186" y="6258"/>
                      </a:lnTo>
                      <a:cubicBezTo>
                        <a:pt x="3186" y="6195"/>
                        <a:pt x="3135" y="6144"/>
                        <a:pt x="3072" y="6144"/>
                      </a:cubicBezTo>
                      <a:cubicBezTo>
                        <a:pt x="3009" y="6144"/>
                        <a:pt x="2958" y="6195"/>
                        <a:pt x="2958" y="6258"/>
                      </a:cubicBezTo>
                      <a:lnTo>
                        <a:pt x="2958" y="6372"/>
                      </a:lnTo>
                      <a:lnTo>
                        <a:pt x="2617" y="6372"/>
                      </a:lnTo>
                      <a:lnTo>
                        <a:pt x="2617" y="6258"/>
                      </a:lnTo>
                      <a:cubicBezTo>
                        <a:pt x="2617" y="6195"/>
                        <a:pt x="2566" y="6144"/>
                        <a:pt x="2503" y="6144"/>
                      </a:cubicBezTo>
                      <a:cubicBezTo>
                        <a:pt x="2440" y="6144"/>
                        <a:pt x="2389" y="6195"/>
                        <a:pt x="2389" y="6258"/>
                      </a:cubicBezTo>
                      <a:lnTo>
                        <a:pt x="2389" y="6372"/>
                      </a:lnTo>
                      <a:lnTo>
                        <a:pt x="2048" y="6372"/>
                      </a:lnTo>
                      <a:lnTo>
                        <a:pt x="2048" y="6258"/>
                      </a:lnTo>
                      <a:cubicBezTo>
                        <a:pt x="2048" y="6195"/>
                        <a:pt x="1997" y="6144"/>
                        <a:pt x="1934" y="6144"/>
                      </a:cubicBezTo>
                      <a:cubicBezTo>
                        <a:pt x="1871" y="6144"/>
                        <a:pt x="1820" y="6195"/>
                        <a:pt x="1820" y="6258"/>
                      </a:cubicBezTo>
                      <a:lnTo>
                        <a:pt x="1820" y="6372"/>
                      </a:lnTo>
                      <a:lnTo>
                        <a:pt x="1479" y="6372"/>
                      </a:lnTo>
                      <a:lnTo>
                        <a:pt x="1479" y="6258"/>
                      </a:lnTo>
                      <a:cubicBezTo>
                        <a:pt x="1479" y="6195"/>
                        <a:pt x="1428" y="6144"/>
                        <a:pt x="1365" y="6144"/>
                      </a:cubicBezTo>
                      <a:cubicBezTo>
                        <a:pt x="1302" y="6144"/>
                        <a:pt x="1252" y="6195"/>
                        <a:pt x="1252" y="6258"/>
                      </a:cubicBezTo>
                      <a:lnTo>
                        <a:pt x="1252" y="6372"/>
                      </a:lnTo>
                      <a:lnTo>
                        <a:pt x="910" y="6372"/>
                      </a:lnTo>
                      <a:lnTo>
                        <a:pt x="910" y="6258"/>
                      </a:lnTo>
                      <a:cubicBezTo>
                        <a:pt x="910" y="6195"/>
                        <a:pt x="859" y="6144"/>
                        <a:pt x="796" y="6144"/>
                      </a:cubicBezTo>
                      <a:cubicBezTo>
                        <a:pt x="734" y="6144"/>
                        <a:pt x="683" y="6195"/>
                        <a:pt x="683" y="6258"/>
                      </a:cubicBezTo>
                      <a:lnTo>
                        <a:pt x="683" y="6372"/>
                      </a:lnTo>
                      <a:lnTo>
                        <a:pt x="455" y="6372"/>
                      </a:lnTo>
                      <a:lnTo>
                        <a:pt x="455" y="5234"/>
                      </a:lnTo>
                      <a:lnTo>
                        <a:pt x="1263" y="5234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</p:grpSp>
          <p:grpSp>
            <p:nvGrpSpPr>
              <p:cNvPr id="18" name="组合 17">
                <a:extLst>
                  <a:ext uri="{FF2B5EF4-FFF2-40B4-BE49-F238E27FC236}">
                    <a16:creationId xmlns:a16="http://schemas.microsoft.com/office/drawing/2014/main" id="{D2CB1DE0-115F-462A-AB70-75F3505DC4D5}"/>
                  </a:ext>
                </a:extLst>
              </p:cNvPr>
              <p:cNvGrpSpPr/>
              <p:nvPr/>
            </p:nvGrpSpPr>
            <p:grpSpPr>
              <a:xfrm>
                <a:off x="7587917" y="3828786"/>
                <a:ext cx="2578029" cy="1046002"/>
                <a:chOff x="8662573" y="1518902"/>
                <a:chExt cx="2578029" cy="1046002"/>
              </a:xfrm>
            </p:grpSpPr>
            <p:sp>
              <p:nvSpPr>
                <p:cNvPr id="19" name="îṣļîḑé-TextBox 5">
                  <a:extLst>
                    <a:ext uri="{FF2B5EF4-FFF2-40B4-BE49-F238E27FC236}">
                      <a16:creationId xmlns:a16="http://schemas.microsoft.com/office/drawing/2014/main" id="{576C5BD1-4E50-49BB-93EE-08E9A8CE086D}"/>
                    </a:ext>
                  </a:extLst>
                </p:cNvPr>
                <p:cNvSpPr txBox="1"/>
                <p:nvPr/>
              </p:nvSpPr>
              <p:spPr>
                <a:xfrm>
                  <a:off x="8662573" y="1839896"/>
                  <a:ext cx="2578029" cy="725008"/>
                </a:xfrm>
                <a:prstGeom prst="rect">
                  <a:avLst/>
                </a:prstGeom>
                <a:noFill/>
              </p:spPr>
              <p:txBody>
                <a:bodyPr wrap="square" lIns="90000" tIns="46800" rIns="90000" bIns="46800" anchor="t">
                  <a:normAutofit fontScale="85000" lnSpcReduction="10000"/>
                </a:bodyPr>
                <a:lstStyle/>
                <a:p>
                  <a:pPr defTabSz="914378">
                    <a:lnSpc>
                      <a:spcPct val="120000"/>
                    </a:lnSpc>
                    <a:spcBef>
                      <a:spcPct val="0"/>
                    </a:spcBef>
                    <a:defRPr/>
                  </a:pPr>
                  <a:r>
                    <a:rPr lang="en-US" altLang="zh-CN" sz="1100"/>
                    <a:t>This part of the content as a text typesetting placeholder display</a:t>
                  </a:r>
                  <a:br>
                    <a:rPr lang="zh-CN" altLang="en-US" sz="1100"/>
                  </a:br>
                  <a:r>
                    <a:rPr lang="en-US" altLang="zh-CN" sz="1100"/>
                    <a:t>(Recommended theme font)</a:t>
                  </a:r>
                  <a:endParaRPr lang="zh-CN" altLang="en-US" sz="1100"/>
                </a:p>
              </p:txBody>
            </p:sp>
            <p:sp>
              <p:nvSpPr>
                <p:cNvPr id="20" name="îṣļîḑé-Rectangle 19">
                  <a:extLst>
                    <a:ext uri="{FF2B5EF4-FFF2-40B4-BE49-F238E27FC236}">
                      <a16:creationId xmlns:a16="http://schemas.microsoft.com/office/drawing/2014/main" id="{9B6CE6D3-79B1-40DB-BB3D-082987524C64}"/>
                    </a:ext>
                  </a:extLst>
                </p:cNvPr>
                <p:cNvSpPr/>
                <p:nvPr/>
              </p:nvSpPr>
              <p:spPr>
                <a:xfrm>
                  <a:off x="8662573" y="1518902"/>
                  <a:ext cx="2578029" cy="320994"/>
                </a:xfrm>
                <a:prstGeom prst="rect">
                  <a:avLst/>
                </a:prstGeom>
              </p:spPr>
              <p:txBody>
                <a:bodyPr wrap="none" lIns="90000" tIns="46800" rIns="90000" bIns="46800" anchor="b">
                  <a:normAutofit fontScale="70000" lnSpcReduction="20000"/>
                </a:bodyPr>
                <a:lstStyle/>
                <a:p>
                  <a:pPr lvl="0" defTabSz="914378">
                    <a:spcBef>
                      <a:spcPct val="0"/>
                    </a:spcBef>
                    <a:defRPr/>
                  </a:pPr>
                  <a:r>
                    <a:rPr lang="en-US" altLang="zh-CN" sz="1600" b="1">
                      <a:solidFill>
                        <a:schemeClr val="accent4"/>
                      </a:solidFill>
                    </a:rPr>
                    <a:t>Title text preset</a:t>
                  </a:r>
                  <a:endParaRPr lang="zh-CN" altLang="en-US" sz="1600" b="1">
                    <a:solidFill>
                      <a:schemeClr val="accent4"/>
                    </a:solidFill>
                  </a:endParaRPr>
                </a:p>
              </p:txBody>
            </p:sp>
          </p:grpSp>
        </p:grpSp>
        <p:grpSp>
          <p:nvGrpSpPr>
            <p:cNvPr id="10" name="组合 9">
              <a:extLst>
                <a:ext uri="{FF2B5EF4-FFF2-40B4-BE49-F238E27FC236}">
                  <a16:creationId xmlns:a16="http://schemas.microsoft.com/office/drawing/2014/main" id="{054CDDF9-8CDC-4DC0-9D23-0DD74F69418B}"/>
                </a:ext>
              </a:extLst>
            </p:cNvPr>
            <p:cNvGrpSpPr/>
            <p:nvPr/>
          </p:nvGrpSpPr>
          <p:grpSpPr>
            <a:xfrm>
              <a:off x="4699254" y="3737795"/>
              <a:ext cx="2925205" cy="784501"/>
              <a:chOff x="6265673" y="4983727"/>
              <a:chExt cx="3900273" cy="1046002"/>
            </a:xfrm>
          </p:grpSpPr>
          <p:grpSp>
            <p:nvGrpSpPr>
              <p:cNvPr id="11" name="组合 10">
                <a:extLst>
                  <a:ext uri="{FF2B5EF4-FFF2-40B4-BE49-F238E27FC236}">
                    <a16:creationId xmlns:a16="http://schemas.microsoft.com/office/drawing/2014/main" id="{BFA8EDA7-C278-4342-9A54-179BB0AD0F38}"/>
                  </a:ext>
                </a:extLst>
              </p:cNvPr>
              <p:cNvGrpSpPr/>
              <p:nvPr/>
            </p:nvGrpSpPr>
            <p:grpSpPr>
              <a:xfrm>
                <a:off x="6265673" y="5182692"/>
                <a:ext cx="648072" cy="648072"/>
                <a:chOff x="3909160" y="2249137"/>
                <a:chExt cx="648072" cy="648072"/>
              </a:xfrm>
            </p:grpSpPr>
            <p:sp>
              <p:nvSpPr>
                <p:cNvPr id="15" name="îṣļîḑé-Oval 14">
                  <a:extLst>
                    <a:ext uri="{FF2B5EF4-FFF2-40B4-BE49-F238E27FC236}">
                      <a16:creationId xmlns:a16="http://schemas.microsoft.com/office/drawing/2014/main" id="{1B777785-D8EE-4D52-8831-C94BC37ED84F}"/>
                    </a:ext>
                  </a:extLst>
                </p:cNvPr>
                <p:cNvSpPr/>
                <p:nvPr/>
              </p:nvSpPr>
              <p:spPr>
                <a:xfrm>
                  <a:off x="3909160" y="2249137"/>
                  <a:ext cx="648072" cy="648072"/>
                </a:xfrm>
                <a:prstGeom prst="ellipse">
                  <a:avLst/>
                </a:prstGeom>
                <a:solidFill>
                  <a:schemeClr val="accent2"/>
                </a:solidFill>
                <a:ln w="38100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16" name="îṣļîḑé-university7">
                  <a:extLst>
                    <a:ext uri="{FF2B5EF4-FFF2-40B4-BE49-F238E27FC236}">
                      <a16:creationId xmlns:a16="http://schemas.microsoft.com/office/drawing/2014/main" id="{8D8D4A02-52D6-4AA9-94D0-A065BC68E7CB}"/>
                    </a:ext>
                  </a:extLst>
                </p:cNvPr>
                <p:cNvSpPr/>
                <p:nvPr/>
              </p:nvSpPr>
              <p:spPr bwMode="auto">
                <a:xfrm>
                  <a:off x="4043050" y="2390028"/>
                  <a:ext cx="380293" cy="366291"/>
                </a:xfrm>
                <a:custGeom>
                  <a:avLst/>
                  <a:gdLst>
                    <a:gd name="T0" fmla="*/ 3413 w 6827"/>
                    <a:gd name="T1" fmla="*/ 0 h 5912"/>
                    <a:gd name="T2" fmla="*/ 0 w 6827"/>
                    <a:gd name="T3" fmla="*/ 5912 h 5912"/>
                    <a:gd name="T4" fmla="*/ 6827 w 6827"/>
                    <a:gd name="T5" fmla="*/ 5912 h 5912"/>
                    <a:gd name="T6" fmla="*/ 3413 w 6827"/>
                    <a:gd name="T7" fmla="*/ 0 h 5912"/>
                    <a:gd name="T8" fmla="*/ 3413 w 6827"/>
                    <a:gd name="T9" fmla="*/ 972 h 5912"/>
                    <a:gd name="T10" fmla="*/ 4489 w 6827"/>
                    <a:gd name="T11" fmla="*/ 2835 h 5912"/>
                    <a:gd name="T12" fmla="*/ 2338 w 6827"/>
                    <a:gd name="T13" fmla="*/ 2835 h 5912"/>
                    <a:gd name="T14" fmla="*/ 3413 w 6827"/>
                    <a:gd name="T15" fmla="*/ 972 h 5912"/>
                    <a:gd name="T16" fmla="*/ 842 w 6827"/>
                    <a:gd name="T17" fmla="*/ 5426 h 5912"/>
                    <a:gd name="T18" fmla="*/ 1917 w 6827"/>
                    <a:gd name="T19" fmla="*/ 3564 h 5912"/>
                    <a:gd name="T20" fmla="*/ 2993 w 6827"/>
                    <a:gd name="T21" fmla="*/ 5426 h 5912"/>
                    <a:gd name="T22" fmla="*/ 842 w 6827"/>
                    <a:gd name="T23" fmla="*/ 5426 h 5912"/>
                    <a:gd name="T24" fmla="*/ 2338 w 6827"/>
                    <a:gd name="T25" fmla="*/ 3321 h 5912"/>
                    <a:gd name="T26" fmla="*/ 4489 w 6827"/>
                    <a:gd name="T27" fmla="*/ 3321 h 5912"/>
                    <a:gd name="T28" fmla="*/ 3413 w 6827"/>
                    <a:gd name="T29" fmla="*/ 5183 h 5912"/>
                    <a:gd name="T30" fmla="*/ 2338 w 6827"/>
                    <a:gd name="T31" fmla="*/ 3321 h 5912"/>
                    <a:gd name="T32" fmla="*/ 4910 w 6827"/>
                    <a:gd name="T33" fmla="*/ 3564 h 5912"/>
                    <a:gd name="T34" fmla="*/ 5985 w 6827"/>
                    <a:gd name="T35" fmla="*/ 5426 h 5912"/>
                    <a:gd name="T36" fmla="*/ 3834 w 6827"/>
                    <a:gd name="T37" fmla="*/ 5426 h 5912"/>
                    <a:gd name="T38" fmla="*/ 4910 w 6827"/>
                    <a:gd name="T39" fmla="*/ 3564 h 59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</a:cxnLst>
                  <a:rect l="0" t="0" r="r" b="b"/>
                  <a:pathLst>
                    <a:path w="6826" h="5912">
                      <a:moveTo>
                        <a:pt x="3413" y="0"/>
                      </a:moveTo>
                      <a:lnTo>
                        <a:pt x="0" y="5912"/>
                      </a:lnTo>
                      <a:lnTo>
                        <a:pt x="6827" y="5912"/>
                      </a:lnTo>
                      <a:lnTo>
                        <a:pt x="3413" y="0"/>
                      </a:lnTo>
                      <a:close/>
                      <a:moveTo>
                        <a:pt x="3413" y="972"/>
                      </a:moveTo>
                      <a:lnTo>
                        <a:pt x="4489" y="2835"/>
                      </a:lnTo>
                      <a:lnTo>
                        <a:pt x="2338" y="2835"/>
                      </a:lnTo>
                      <a:lnTo>
                        <a:pt x="3413" y="972"/>
                      </a:lnTo>
                      <a:close/>
                      <a:moveTo>
                        <a:pt x="842" y="5426"/>
                      </a:moveTo>
                      <a:lnTo>
                        <a:pt x="1917" y="3564"/>
                      </a:lnTo>
                      <a:lnTo>
                        <a:pt x="2993" y="5426"/>
                      </a:lnTo>
                      <a:lnTo>
                        <a:pt x="842" y="5426"/>
                      </a:lnTo>
                      <a:close/>
                      <a:moveTo>
                        <a:pt x="2338" y="3321"/>
                      </a:moveTo>
                      <a:lnTo>
                        <a:pt x="4489" y="3321"/>
                      </a:lnTo>
                      <a:lnTo>
                        <a:pt x="3413" y="5183"/>
                      </a:lnTo>
                      <a:lnTo>
                        <a:pt x="2338" y="3321"/>
                      </a:lnTo>
                      <a:close/>
                      <a:moveTo>
                        <a:pt x="4910" y="3564"/>
                      </a:moveTo>
                      <a:lnTo>
                        <a:pt x="5985" y="5426"/>
                      </a:lnTo>
                      <a:lnTo>
                        <a:pt x="3834" y="5426"/>
                      </a:lnTo>
                      <a:lnTo>
                        <a:pt x="4910" y="3564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</p:grpSp>
          <p:grpSp>
            <p:nvGrpSpPr>
              <p:cNvPr id="12" name="组合 11">
                <a:extLst>
                  <a:ext uri="{FF2B5EF4-FFF2-40B4-BE49-F238E27FC236}">
                    <a16:creationId xmlns:a16="http://schemas.microsoft.com/office/drawing/2014/main" id="{CD3D7CC9-AC10-4656-AD94-373DB8202361}"/>
                  </a:ext>
                </a:extLst>
              </p:cNvPr>
              <p:cNvGrpSpPr/>
              <p:nvPr/>
            </p:nvGrpSpPr>
            <p:grpSpPr>
              <a:xfrm>
                <a:off x="7587917" y="4983727"/>
                <a:ext cx="2578029" cy="1046002"/>
                <a:chOff x="8662573" y="1518902"/>
                <a:chExt cx="2578029" cy="1046002"/>
              </a:xfrm>
            </p:grpSpPr>
            <p:sp>
              <p:nvSpPr>
                <p:cNvPr id="13" name="îṣļîḑé-TextBox 5">
                  <a:extLst>
                    <a:ext uri="{FF2B5EF4-FFF2-40B4-BE49-F238E27FC236}">
                      <a16:creationId xmlns:a16="http://schemas.microsoft.com/office/drawing/2014/main" id="{C6391B0D-9E8B-49E0-B084-4009CDB9299E}"/>
                    </a:ext>
                  </a:extLst>
                </p:cNvPr>
                <p:cNvSpPr txBox="1"/>
                <p:nvPr/>
              </p:nvSpPr>
              <p:spPr>
                <a:xfrm>
                  <a:off x="8662573" y="1839896"/>
                  <a:ext cx="2578029" cy="725008"/>
                </a:xfrm>
                <a:prstGeom prst="rect">
                  <a:avLst/>
                </a:prstGeom>
                <a:noFill/>
              </p:spPr>
              <p:txBody>
                <a:bodyPr wrap="square" lIns="90000" tIns="46800" rIns="90000" bIns="46800" anchor="t">
                  <a:normAutofit fontScale="85000" lnSpcReduction="10000"/>
                </a:bodyPr>
                <a:lstStyle/>
                <a:p>
                  <a:pPr defTabSz="914378">
                    <a:lnSpc>
                      <a:spcPct val="120000"/>
                    </a:lnSpc>
                    <a:spcBef>
                      <a:spcPct val="0"/>
                    </a:spcBef>
                    <a:defRPr/>
                  </a:pPr>
                  <a:r>
                    <a:rPr lang="en-US" altLang="zh-CN" sz="1100"/>
                    <a:t>This part of the content as a text typesetting placeholder display</a:t>
                  </a:r>
                  <a:br>
                    <a:rPr lang="zh-CN" altLang="en-US" sz="1100"/>
                  </a:br>
                  <a:r>
                    <a:rPr lang="en-US" altLang="zh-CN" sz="1100"/>
                    <a:t>(Recommended theme font)</a:t>
                  </a:r>
                  <a:endParaRPr lang="zh-CN" altLang="en-US" sz="1100"/>
                </a:p>
              </p:txBody>
            </p:sp>
            <p:sp>
              <p:nvSpPr>
                <p:cNvPr id="14" name="îṣļîḑé-Rectangle 13">
                  <a:extLst>
                    <a:ext uri="{FF2B5EF4-FFF2-40B4-BE49-F238E27FC236}">
                      <a16:creationId xmlns:a16="http://schemas.microsoft.com/office/drawing/2014/main" id="{262C39F6-8958-409E-BABA-A49E5C4E197D}"/>
                    </a:ext>
                  </a:extLst>
                </p:cNvPr>
                <p:cNvSpPr/>
                <p:nvPr/>
              </p:nvSpPr>
              <p:spPr>
                <a:xfrm>
                  <a:off x="8662573" y="1518902"/>
                  <a:ext cx="2578029" cy="320994"/>
                </a:xfrm>
                <a:prstGeom prst="rect">
                  <a:avLst/>
                </a:prstGeom>
              </p:spPr>
              <p:txBody>
                <a:bodyPr wrap="none" lIns="90000" tIns="46800" rIns="90000" bIns="46800" anchor="b">
                  <a:normAutofit fontScale="70000" lnSpcReduction="20000"/>
                </a:bodyPr>
                <a:lstStyle/>
                <a:p>
                  <a:pPr lvl="0" defTabSz="914378">
                    <a:spcBef>
                      <a:spcPct val="0"/>
                    </a:spcBef>
                    <a:defRPr/>
                  </a:pPr>
                  <a:r>
                    <a:rPr lang="en-US" altLang="zh-CN" sz="1600" b="1">
                      <a:solidFill>
                        <a:schemeClr val="accent2"/>
                      </a:solidFill>
                    </a:rPr>
                    <a:t>Title text preset</a:t>
                  </a:r>
                  <a:endParaRPr lang="zh-CN" altLang="en-US" sz="1600" b="1">
                    <a:solidFill>
                      <a:schemeClr val="accent2"/>
                    </a:solidFill>
                  </a:endParaRPr>
                </a:p>
              </p:txBody>
            </p:sp>
          </p:grpSp>
        </p:grpSp>
      </p:grpSp>
      <p:sp>
        <p:nvSpPr>
          <p:cNvPr id="39" name="Title 1">
            <a:extLst>
              <a:ext uri="{FF2B5EF4-FFF2-40B4-BE49-F238E27FC236}">
                <a16:creationId xmlns:a16="http://schemas.microsoft.com/office/drawing/2014/main" id="{DB4DB5E2-C820-400B-9EE6-C47391D7EAC3}"/>
              </a:ext>
            </a:extLst>
          </p:cNvPr>
          <p:cNvSpPr txBox="1"/>
          <p:nvPr/>
        </p:nvSpPr>
        <p:spPr>
          <a:xfrm>
            <a:off x="181459" y="106392"/>
            <a:ext cx="4680520" cy="404464"/>
          </a:xfrm>
          <a:prstGeom prst="rect">
            <a:avLst/>
          </a:prstGeom>
        </p:spPr>
        <p:txBody>
          <a:bodyPr lIns="0" rIns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000" b="0" kern="1200">
                <a:solidFill>
                  <a:schemeClr val="accent1"/>
                </a:solidFill>
                <a:latin typeface="U.S. 101" pitchFamily="2" charset="0"/>
                <a:ea typeface="Roboto" pitchFamily="2" charset="0"/>
                <a:cs typeface="Open Sans Light" panose="020B0306030504020204" pitchFamily="34" charset="0"/>
              </a:defRPr>
            </a:lvl1pPr>
          </a:lstStyle>
          <a:p>
            <a:pPr algn="l"/>
            <a:r>
              <a:rPr lang="en-US" altLang="zh-CN" sz="2400">
                <a:solidFill>
                  <a:schemeClr val="bg1"/>
                </a:solidFill>
                <a:latin typeface="微软雅黑" panose="020B0503020204020204" pitchFamily="34" charset="-122"/>
                <a:ea typeface="微软雅黑" pitchFamily="34" charset="-122"/>
              </a:rPr>
              <a:t>Click to enter the title content</a:t>
            </a:r>
            <a:endParaRPr lang="en-GB" altLang="zh-CN" sz="2400">
              <a:solidFill>
                <a:schemeClr val="bg1"/>
              </a:solidFill>
              <a:latin typeface="微软雅黑" panose="020B0503020204020204" pitchFamily="34" charset="-122"/>
              <a:ea typeface="微软雅黑" pitchFamily="34" charset="-122"/>
            </a:endParaRPr>
          </a:p>
        </p:txBody>
      </p:sp>
      <p:grpSp>
        <p:nvGrpSpPr>
          <p:cNvPr id="2" name="Grupo 1">
            <a:extLst>
              <a:ext uri="{FF2B5EF4-FFF2-40B4-BE49-F238E27FC236}">
                <a16:creationId xmlns:a16="http://schemas.microsoft.com/office/drawing/2014/main" id="{DC67A097-2701-40CB-98A6-2536D1332A25}"/>
              </a:ext>
            </a:extLst>
          </p:cNvPr>
          <p:cNvGrpSpPr/>
          <p:nvPr/>
        </p:nvGrpSpPr>
        <p:grpSpPr>
          <a:xfrm>
            <a:off x="671851" y="1170739"/>
            <a:ext cx="2459850" cy="3178130"/>
            <a:chOff x="1117487" y="1829510"/>
            <a:chExt cx="1266593" cy="1636440"/>
          </a:xfrm>
        </p:grpSpPr>
        <p:sp>
          <p:nvSpPr>
            <p:cNvPr id="40" name="Freeform 1722">
              <a:extLst>
                <a:ext uri="{FF2B5EF4-FFF2-40B4-BE49-F238E27FC236}">
                  <a16:creationId xmlns:a16="http://schemas.microsoft.com/office/drawing/2014/main" id="{5C51280C-A7E6-4FE9-A4C8-346E2612AC7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117487" y="1829510"/>
              <a:ext cx="1266593" cy="1636440"/>
            </a:xfrm>
            <a:custGeom>
              <a:avLst/>
              <a:gdLst>
                <a:gd name="T0" fmla="*/ 0 w 1069"/>
                <a:gd name="T1" fmla="*/ 690 h 1381"/>
                <a:gd name="T2" fmla="*/ 0 w 1069"/>
                <a:gd name="T3" fmla="*/ 99 h 1381"/>
                <a:gd name="T4" fmla="*/ 98 w 1069"/>
                <a:gd name="T5" fmla="*/ 0 h 1381"/>
                <a:gd name="T6" fmla="*/ 972 w 1069"/>
                <a:gd name="T7" fmla="*/ 0 h 1381"/>
                <a:gd name="T8" fmla="*/ 1069 w 1069"/>
                <a:gd name="T9" fmla="*/ 97 h 1381"/>
                <a:gd name="T10" fmla="*/ 1069 w 1069"/>
                <a:gd name="T11" fmla="*/ 1284 h 1381"/>
                <a:gd name="T12" fmla="*/ 972 w 1069"/>
                <a:gd name="T13" fmla="*/ 1381 h 1381"/>
                <a:gd name="T14" fmla="*/ 98 w 1069"/>
                <a:gd name="T15" fmla="*/ 1381 h 1381"/>
                <a:gd name="T16" fmla="*/ 0 w 1069"/>
                <a:gd name="T17" fmla="*/ 1282 h 1381"/>
                <a:gd name="T18" fmla="*/ 0 w 1069"/>
                <a:gd name="T19" fmla="*/ 690 h 1381"/>
                <a:gd name="T20" fmla="*/ 1014 w 1069"/>
                <a:gd name="T21" fmla="*/ 692 h 1381"/>
                <a:gd name="T22" fmla="*/ 1014 w 1069"/>
                <a:gd name="T23" fmla="*/ 103 h 1381"/>
                <a:gd name="T24" fmla="*/ 966 w 1069"/>
                <a:gd name="T25" fmla="*/ 55 h 1381"/>
                <a:gd name="T26" fmla="*/ 103 w 1069"/>
                <a:gd name="T27" fmla="*/ 55 h 1381"/>
                <a:gd name="T28" fmla="*/ 55 w 1069"/>
                <a:gd name="T29" fmla="*/ 103 h 1381"/>
                <a:gd name="T30" fmla="*/ 55 w 1069"/>
                <a:gd name="T31" fmla="*/ 1277 h 1381"/>
                <a:gd name="T32" fmla="*/ 104 w 1069"/>
                <a:gd name="T33" fmla="*/ 1326 h 1381"/>
                <a:gd name="T34" fmla="*/ 965 w 1069"/>
                <a:gd name="T35" fmla="*/ 1326 h 1381"/>
                <a:gd name="T36" fmla="*/ 1014 w 1069"/>
                <a:gd name="T37" fmla="*/ 1277 h 1381"/>
                <a:gd name="T38" fmla="*/ 1014 w 1069"/>
                <a:gd name="T39" fmla="*/ 692 h 13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069" h="1381">
                  <a:moveTo>
                    <a:pt x="0" y="690"/>
                  </a:moveTo>
                  <a:cubicBezTo>
                    <a:pt x="0" y="493"/>
                    <a:pt x="0" y="296"/>
                    <a:pt x="0" y="99"/>
                  </a:cubicBezTo>
                  <a:cubicBezTo>
                    <a:pt x="0" y="40"/>
                    <a:pt x="40" y="0"/>
                    <a:pt x="98" y="0"/>
                  </a:cubicBezTo>
                  <a:cubicBezTo>
                    <a:pt x="390" y="0"/>
                    <a:pt x="681" y="0"/>
                    <a:pt x="972" y="0"/>
                  </a:cubicBezTo>
                  <a:cubicBezTo>
                    <a:pt x="1028" y="0"/>
                    <a:pt x="1069" y="41"/>
                    <a:pt x="1069" y="97"/>
                  </a:cubicBezTo>
                  <a:cubicBezTo>
                    <a:pt x="1069" y="492"/>
                    <a:pt x="1069" y="888"/>
                    <a:pt x="1069" y="1284"/>
                  </a:cubicBezTo>
                  <a:cubicBezTo>
                    <a:pt x="1069" y="1340"/>
                    <a:pt x="1028" y="1381"/>
                    <a:pt x="972" y="1381"/>
                  </a:cubicBezTo>
                  <a:cubicBezTo>
                    <a:pt x="681" y="1381"/>
                    <a:pt x="390" y="1381"/>
                    <a:pt x="98" y="1381"/>
                  </a:cubicBezTo>
                  <a:cubicBezTo>
                    <a:pt x="40" y="1381"/>
                    <a:pt x="0" y="1341"/>
                    <a:pt x="0" y="1282"/>
                  </a:cubicBezTo>
                  <a:cubicBezTo>
                    <a:pt x="0" y="1085"/>
                    <a:pt x="0" y="887"/>
                    <a:pt x="0" y="690"/>
                  </a:cubicBezTo>
                  <a:close/>
                  <a:moveTo>
                    <a:pt x="1014" y="692"/>
                  </a:moveTo>
                  <a:cubicBezTo>
                    <a:pt x="1014" y="495"/>
                    <a:pt x="1014" y="299"/>
                    <a:pt x="1014" y="103"/>
                  </a:cubicBezTo>
                  <a:cubicBezTo>
                    <a:pt x="1014" y="69"/>
                    <a:pt x="1000" y="55"/>
                    <a:pt x="966" y="55"/>
                  </a:cubicBezTo>
                  <a:cubicBezTo>
                    <a:pt x="678" y="55"/>
                    <a:pt x="391" y="55"/>
                    <a:pt x="103" y="55"/>
                  </a:cubicBezTo>
                  <a:cubicBezTo>
                    <a:pt x="69" y="55"/>
                    <a:pt x="55" y="69"/>
                    <a:pt x="55" y="103"/>
                  </a:cubicBezTo>
                  <a:cubicBezTo>
                    <a:pt x="55" y="494"/>
                    <a:pt x="55" y="885"/>
                    <a:pt x="55" y="1277"/>
                  </a:cubicBezTo>
                  <a:cubicBezTo>
                    <a:pt x="55" y="1312"/>
                    <a:pt x="69" y="1326"/>
                    <a:pt x="104" y="1326"/>
                  </a:cubicBezTo>
                  <a:cubicBezTo>
                    <a:pt x="391" y="1326"/>
                    <a:pt x="678" y="1326"/>
                    <a:pt x="965" y="1326"/>
                  </a:cubicBezTo>
                  <a:cubicBezTo>
                    <a:pt x="1000" y="1326"/>
                    <a:pt x="1014" y="1312"/>
                    <a:pt x="1014" y="1277"/>
                  </a:cubicBezTo>
                  <a:cubicBezTo>
                    <a:pt x="1014" y="1082"/>
                    <a:pt x="1014" y="887"/>
                    <a:pt x="1014" y="692"/>
                  </a:cubicBezTo>
                  <a:close/>
                </a:path>
              </a:pathLst>
            </a:custGeom>
            <a:solidFill>
              <a:srgbClr val="336987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1" name="Freeform 1723">
              <a:extLst>
                <a:ext uri="{FF2B5EF4-FFF2-40B4-BE49-F238E27FC236}">
                  <a16:creationId xmlns:a16="http://schemas.microsoft.com/office/drawing/2014/main" id="{E45986F1-5C88-48EF-A95F-643B3BEE3E99}"/>
                </a:ext>
              </a:extLst>
            </p:cNvPr>
            <p:cNvSpPr/>
            <p:nvPr/>
          </p:nvSpPr>
          <p:spPr bwMode="auto">
            <a:xfrm>
              <a:off x="1482266" y="2194289"/>
              <a:ext cx="739690" cy="40531"/>
            </a:xfrm>
            <a:custGeom>
              <a:avLst/>
              <a:gdLst>
                <a:gd name="T0" fmla="*/ 0 w 622"/>
                <a:gd name="T1" fmla="*/ 0 h 33"/>
                <a:gd name="T2" fmla="*/ 622 w 622"/>
                <a:gd name="T3" fmla="*/ 0 h 33"/>
                <a:gd name="T4" fmla="*/ 622 w 622"/>
                <a:gd name="T5" fmla="*/ 33 h 33"/>
                <a:gd name="T6" fmla="*/ 0 w 622"/>
                <a:gd name="T7" fmla="*/ 33 h 33"/>
                <a:gd name="T8" fmla="*/ 0 w 622"/>
                <a:gd name="T9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22" h="33">
                  <a:moveTo>
                    <a:pt x="0" y="0"/>
                  </a:moveTo>
                  <a:cubicBezTo>
                    <a:pt x="207" y="0"/>
                    <a:pt x="414" y="0"/>
                    <a:pt x="622" y="0"/>
                  </a:cubicBezTo>
                  <a:cubicBezTo>
                    <a:pt x="622" y="11"/>
                    <a:pt x="622" y="22"/>
                    <a:pt x="622" y="33"/>
                  </a:cubicBezTo>
                  <a:cubicBezTo>
                    <a:pt x="415" y="33"/>
                    <a:pt x="208" y="33"/>
                    <a:pt x="0" y="33"/>
                  </a:cubicBezTo>
                  <a:cubicBezTo>
                    <a:pt x="0" y="22"/>
                    <a:pt x="0" y="11"/>
                    <a:pt x="0" y="0"/>
                  </a:cubicBezTo>
                  <a:close/>
                </a:path>
              </a:pathLst>
            </a:custGeom>
            <a:solidFill>
              <a:srgbClr val="336987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2" name="Freeform 1724">
              <a:extLst>
                <a:ext uri="{FF2B5EF4-FFF2-40B4-BE49-F238E27FC236}">
                  <a16:creationId xmlns:a16="http://schemas.microsoft.com/office/drawing/2014/main" id="{3D7ED056-C949-4D7E-8C01-DA3311D5CD6B}"/>
                </a:ext>
              </a:extLst>
            </p:cNvPr>
            <p:cNvSpPr/>
            <p:nvPr/>
          </p:nvSpPr>
          <p:spPr bwMode="auto">
            <a:xfrm>
              <a:off x="1482266" y="2432410"/>
              <a:ext cx="719425" cy="40531"/>
            </a:xfrm>
            <a:custGeom>
              <a:avLst/>
              <a:gdLst>
                <a:gd name="T0" fmla="*/ 0 w 607"/>
                <a:gd name="T1" fmla="*/ 33 h 33"/>
                <a:gd name="T2" fmla="*/ 0 w 607"/>
                <a:gd name="T3" fmla="*/ 0 h 33"/>
                <a:gd name="T4" fmla="*/ 607 w 607"/>
                <a:gd name="T5" fmla="*/ 0 h 33"/>
                <a:gd name="T6" fmla="*/ 607 w 607"/>
                <a:gd name="T7" fmla="*/ 33 h 33"/>
                <a:gd name="T8" fmla="*/ 0 w 607"/>
                <a:gd name="T9" fmla="*/ 3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07" h="33">
                  <a:moveTo>
                    <a:pt x="0" y="33"/>
                  </a:moveTo>
                  <a:cubicBezTo>
                    <a:pt x="0" y="22"/>
                    <a:pt x="0" y="11"/>
                    <a:pt x="0" y="0"/>
                  </a:cubicBezTo>
                  <a:cubicBezTo>
                    <a:pt x="203" y="0"/>
                    <a:pt x="405" y="0"/>
                    <a:pt x="607" y="0"/>
                  </a:cubicBezTo>
                  <a:cubicBezTo>
                    <a:pt x="607" y="11"/>
                    <a:pt x="607" y="22"/>
                    <a:pt x="607" y="33"/>
                  </a:cubicBezTo>
                  <a:cubicBezTo>
                    <a:pt x="405" y="33"/>
                    <a:pt x="203" y="33"/>
                    <a:pt x="0" y="33"/>
                  </a:cubicBezTo>
                  <a:close/>
                </a:path>
              </a:pathLst>
            </a:custGeom>
            <a:solidFill>
              <a:srgbClr val="336987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3" name="Freeform 1725">
              <a:extLst>
                <a:ext uri="{FF2B5EF4-FFF2-40B4-BE49-F238E27FC236}">
                  <a16:creationId xmlns:a16="http://schemas.microsoft.com/office/drawing/2014/main" id="{5FAC9CCD-F38E-46E0-B56A-824A78602D29}"/>
                </a:ext>
              </a:extLst>
            </p:cNvPr>
            <p:cNvSpPr/>
            <p:nvPr/>
          </p:nvSpPr>
          <p:spPr bwMode="auto">
            <a:xfrm>
              <a:off x="1482266" y="2675596"/>
              <a:ext cx="719425" cy="40531"/>
            </a:xfrm>
            <a:custGeom>
              <a:avLst/>
              <a:gdLst>
                <a:gd name="T0" fmla="*/ 607 w 607"/>
                <a:gd name="T1" fmla="*/ 0 h 32"/>
                <a:gd name="T2" fmla="*/ 607 w 607"/>
                <a:gd name="T3" fmla="*/ 32 h 32"/>
                <a:gd name="T4" fmla="*/ 0 w 607"/>
                <a:gd name="T5" fmla="*/ 32 h 32"/>
                <a:gd name="T6" fmla="*/ 0 w 607"/>
                <a:gd name="T7" fmla="*/ 13 h 32"/>
                <a:gd name="T8" fmla="*/ 0 w 607"/>
                <a:gd name="T9" fmla="*/ 0 h 32"/>
                <a:gd name="T10" fmla="*/ 607 w 607"/>
                <a:gd name="T11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07" h="32">
                  <a:moveTo>
                    <a:pt x="607" y="0"/>
                  </a:moveTo>
                  <a:cubicBezTo>
                    <a:pt x="607" y="10"/>
                    <a:pt x="607" y="20"/>
                    <a:pt x="607" y="32"/>
                  </a:cubicBezTo>
                  <a:cubicBezTo>
                    <a:pt x="405" y="32"/>
                    <a:pt x="203" y="32"/>
                    <a:pt x="0" y="32"/>
                  </a:cubicBezTo>
                  <a:cubicBezTo>
                    <a:pt x="0" y="25"/>
                    <a:pt x="0" y="19"/>
                    <a:pt x="0" y="13"/>
                  </a:cubicBezTo>
                  <a:cubicBezTo>
                    <a:pt x="0" y="9"/>
                    <a:pt x="0" y="5"/>
                    <a:pt x="0" y="0"/>
                  </a:cubicBezTo>
                  <a:cubicBezTo>
                    <a:pt x="203" y="0"/>
                    <a:pt x="405" y="0"/>
                    <a:pt x="607" y="0"/>
                  </a:cubicBezTo>
                  <a:close/>
                </a:path>
              </a:pathLst>
            </a:custGeom>
            <a:solidFill>
              <a:srgbClr val="336987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4" name="Freeform 1726">
              <a:extLst>
                <a:ext uri="{FF2B5EF4-FFF2-40B4-BE49-F238E27FC236}">
                  <a16:creationId xmlns:a16="http://schemas.microsoft.com/office/drawing/2014/main" id="{73EE2FAA-BE6C-47C6-9A57-3BDCD73358FF}"/>
                </a:ext>
              </a:extLst>
            </p:cNvPr>
            <p:cNvSpPr/>
            <p:nvPr/>
          </p:nvSpPr>
          <p:spPr bwMode="auto">
            <a:xfrm>
              <a:off x="1482266" y="2604667"/>
              <a:ext cx="587699" cy="40531"/>
            </a:xfrm>
            <a:custGeom>
              <a:avLst/>
              <a:gdLst>
                <a:gd name="T0" fmla="*/ 495 w 495"/>
                <a:gd name="T1" fmla="*/ 0 h 33"/>
                <a:gd name="T2" fmla="*/ 495 w 495"/>
                <a:gd name="T3" fmla="*/ 33 h 33"/>
                <a:gd name="T4" fmla="*/ 0 w 495"/>
                <a:gd name="T5" fmla="*/ 33 h 33"/>
                <a:gd name="T6" fmla="*/ 0 w 495"/>
                <a:gd name="T7" fmla="*/ 0 h 33"/>
                <a:gd name="T8" fmla="*/ 495 w 495"/>
                <a:gd name="T9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95" h="33">
                  <a:moveTo>
                    <a:pt x="495" y="0"/>
                  </a:moveTo>
                  <a:cubicBezTo>
                    <a:pt x="495" y="11"/>
                    <a:pt x="495" y="22"/>
                    <a:pt x="495" y="33"/>
                  </a:cubicBezTo>
                  <a:cubicBezTo>
                    <a:pt x="330" y="33"/>
                    <a:pt x="166" y="33"/>
                    <a:pt x="0" y="33"/>
                  </a:cubicBezTo>
                  <a:cubicBezTo>
                    <a:pt x="0" y="22"/>
                    <a:pt x="0" y="12"/>
                    <a:pt x="0" y="0"/>
                  </a:cubicBezTo>
                  <a:cubicBezTo>
                    <a:pt x="165" y="0"/>
                    <a:pt x="330" y="0"/>
                    <a:pt x="495" y="0"/>
                  </a:cubicBezTo>
                  <a:close/>
                </a:path>
              </a:pathLst>
            </a:custGeom>
            <a:solidFill>
              <a:srgbClr val="336987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5" name="Freeform 1727">
              <a:extLst>
                <a:ext uri="{FF2B5EF4-FFF2-40B4-BE49-F238E27FC236}">
                  <a16:creationId xmlns:a16="http://schemas.microsoft.com/office/drawing/2014/main" id="{6F222F10-3D44-463A-B573-9DBF66A36504}"/>
                </a:ext>
              </a:extLst>
            </p:cNvPr>
            <p:cNvSpPr/>
            <p:nvPr/>
          </p:nvSpPr>
          <p:spPr bwMode="auto">
            <a:xfrm>
              <a:off x="1482266" y="2128428"/>
              <a:ext cx="587699" cy="35466"/>
            </a:xfrm>
            <a:custGeom>
              <a:avLst/>
              <a:gdLst>
                <a:gd name="T0" fmla="*/ 0 w 495"/>
                <a:gd name="T1" fmla="*/ 32 h 32"/>
                <a:gd name="T2" fmla="*/ 0 w 495"/>
                <a:gd name="T3" fmla="*/ 0 h 32"/>
                <a:gd name="T4" fmla="*/ 495 w 495"/>
                <a:gd name="T5" fmla="*/ 0 h 32"/>
                <a:gd name="T6" fmla="*/ 495 w 495"/>
                <a:gd name="T7" fmla="*/ 32 h 32"/>
                <a:gd name="T8" fmla="*/ 0 w 495"/>
                <a:gd name="T9" fmla="*/ 32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95" h="32">
                  <a:moveTo>
                    <a:pt x="0" y="32"/>
                  </a:moveTo>
                  <a:cubicBezTo>
                    <a:pt x="0" y="21"/>
                    <a:pt x="0" y="11"/>
                    <a:pt x="0" y="0"/>
                  </a:cubicBezTo>
                  <a:cubicBezTo>
                    <a:pt x="165" y="0"/>
                    <a:pt x="330" y="0"/>
                    <a:pt x="495" y="0"/>
                  </a:cubicBezTo>
                  <a:cubicBezTo>
                    <a:pt x="495" y="10"/>
                    <a:pt x="495" y="21"/>
                    <a:pt x="495" y="32"/>
                  </a:cubicBezTo>
                  <a:cubicBezTo>
                    <a:pt x="330" y="32"/>
                    <a:pt x="166" y="32"/>
                    <a:pt x="0" y="32"/>
                  </a:cubicBezTo>
                  <a:close/>
                </a:path>
              </a:pathLst>
            </a:custGeom>
            <a:solidFill>
              <a:srgbClr val="336987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6" name="Freeform 1728">
              <a:extLst>
                <a:ext uri="{FF2B5EF4-FFF2-40B4-BE49-F238E27FC236}">
                  <a16:creationId xmlns:a16="http://schemas.microsoft.com/office/drawing/2014/main" id="{67E594BB-9FFA-4D5C-B19F-09EB93BCFEE6}"/>
                </a:ext>
              </a:extLst>
            </p:cNvPr>
            <p:cNvSpPr/>
            <p:nvPr/>
          </p:nvSpPr>
          <p:spPr bwMode="auto">
            <a:xfrm>
              <a:off x="1482266" y="2366546"/>
              <a:ext cx="587699" cy="35466"/>
            </a:xfrm>
            <a:custGeom>
              <a:avLst/>
              <a:gdLst>
                <a:gd name="T0" fmla="*/ 494 w 494"/>
                <a:gd name="T1" fmla="*/ 0 h 33"/>
                <a:gd name="T2" fmla="*/ 494 w 494"/>
                <a:gd name="T3" fmla="*/ 33 h 33"/>
                <a:gd name="T4" fmla="*/ 0 w 494"/>
                <a:gd name="T5" fmla="*/ 33 h 33"/>
                <a:gd name="T6" fmla="*/ 0 w 494"/>
                <a:gd name="T7" fmla="*/ 0 h 33"/>
                <a:gd name="T8" fmla="*/ 494 w 494"/>
                <a:gd name="T9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93" h="33">
                  <a:moveTo>
                    <a:pt x="494" y="0"/>
                  </a:moveTo>
                  <a:cubicBezTo>
                    <a:pt x="494" y="11"/>
                    <a:pt x="494" y="22"/>
                    <a:pt x="494" y="33"/>
                  </a:cubicBezTo>
                  <a:cubicBezTo>
                    <a:pt x="329" y="33"/>
                    <a:pt x="165" y="33"/>
                    <a:pt x="0" y="33"/>
                  </a:cubicBezTo>
                  <a:cubicBezTo>
                    <a:pt x="0" y="22"/>
                    <a:pt x="0" y="11"/>
                    <a:pt x="0" y="0"/>
                  </a:cubicBezTo>
                  <a:cubicBezTo>
                    <a:pt x="164" y="0"/>
                    <a:pt x="329" y="0"/>
                    <a:pt x="494" y="0"/>
                  </a:cubicBezTo>
                  <a:close/>
                </a:path>
              </a:pathLst>
            </a:custGeom>
            <a:solidFill>
              <a:srgbClr val="336987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7" name="Freeform 1729">
              <a:extLst>
                <a:ext uri="{FF2B5EF4-FFF2-40B4-BE49-F238E27FC236}">
                  <a16:creationId xmlns:a16="http://schemas.microsoft.com/office/drawing/2014/main" id="{8813A7D4-BCB5-4A7D-912D-E19E4488802C}"/>
                </a:ext>
              </a:extLst>
            </p:cNvPr>
            <p:cNvSpPr/>
            <p:nvPr/>
          </p:nvSpPr>
          <p:spPr bwMode="auto">
            <a:xfrm>
              <a:off x="1674788" y="2979578"/>
              <a:ext cx="81062" cy="263451"/>
            </a:xfrm>
            <a:custGeom>
              <a:avLst/>
              <a:gdLst>
                <a:gd name="T0" fmla="*/ 0 w 69"/>
                <a:gd name="T1" fmla="*/ 0 h 220"/>
                <a:gd name="T2" fmla="*/ 69 w 69"/>
                <a:gd name="T3" fmla="*/ 0 h 220"/>
                <a:gd name="T4" fmla="*/ 69 w 69"/>
                <a:gd name="T5" fmla="*/ 220 h 220"/>
                <a:gd name="T6" fmla="*/ 0 w 69"/>
                <a:gd name="T7" fmla="*/ 220 h 220"/>
                <a:gd name="T8" fmla="*/ 0 w 69"/>
                <a:gd name="T9" fmla="*/ 0 h 2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220">
                  <a:moveTo>
                    <a:pt x="0" y="0"/>
                  </a:moveTo>
                  <a:cubicBezTo>
                    <a:pt x="24" y="0"/>
                    <a:pt x="46" y="0"/>
                    <a:pt x="69" y="0"/>
                  </a:cubicBezTo>
                  <a:cubicBezTo>
                    <a:pt x="69" y="73"/>
                    <a:pt x="69" y="146"/>
                    <a:pt x="69" y="220"/>
                  </a:cubicBezTo>
                  <a:cubicBezTo>
                    <a:pt x="46" y="220"/>
                    <a:pt x="23" y="220"/>
                    <a:pt x="0" y="220"/>
                  </a:cubicBezTo>
                  <a:cubicBezTo>
                    <a:pt x="0" y="147"/>
                    <a:pt x="0" y="74"/>
                    <a:pt x="0" y="0"/>
                  </a:cubicBezTo>
                  <a:close/>
                </a:path>
              </a:pathLst>
            </a:custGeom>
            <a:solidFill>
              <a:srgbClr val="336987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8" name="Freeform 1730">
              <a:extLst>
                <a:ext uri="{FF2B5EF4-FFF2-40B4-BE49-F238E27FC236}">
                  <a16:creationId xmlns:a16="http://schemas.microsoft.com/office/drawing/2014/main" id="{C9DEBF38-7DEF-4900-8F3A-22B945E63B40}"/>
                </a:ext>
              </a:extLst>
            </p:cNvPr>
            <p:cNvSpPr/>
            <p:nvPr/>
          </p:nvSpPr>
          <p:spPr bwMode="auto">
            <a:xfrm>
              <a:off x="1304944" y="2873183"/>
              <a:ext cx="450909" cy="288785"/>
            </a:xfrm>
            <a:custGeom>
              <a:avLst/>
              <a:gdLst>
                <a:gd name="T0" fmla="*/ 16 w 381"/>
                <a:gd name="T1" fmla="*/ 246 h 246"/>
                <a:gd name="T2" fmla="*/ 0 w 381"/>
                <a:gd name="T3" fmla="*/ 231 h 246"/>
                <a:gd name="T4" fmla="*/ 81 w 381"/>
                <a:gd name="T5" fmla="*/ 143 h 246"/>
                <a:gd name="T6" fmla="*/ 134 w 381"/>
                <a:gd name="T7" fmla="*/ 84 h 246"/>
                <a:gd name="T8" fmla="*/ 149 w 381"/>
                <a:gd name="T9" fmla="*/ 81 h 246"/>
                <a:gd name="T10" fmla="*/ 233 w 381"/>
                <a:gd name="T11" fmla="*/ 111 h 246"/>
                <a:gd name="T12" fmla="*/ 249 w 381"/>
                <a:gd name="T13" fmla="*/ 108 h 246"/>
                <a:gd name="T14" fmla="*/ 343 w 381"/>
                <a:gd name="T15" fmla="*/ 20 h 246"/>
                <a:gd name="T16" fmla="*/ 336 w 381"/>
                <a:gd name="T17" fmla="*/ 10 h 246"/>
                <a:gd name="T18" fmla="*/ 381 w 381"/>
                <a:gd name="T19" fmla="*/ 0 h 246"/>
                <a:gd name="T20" fmla="*/ 367 w 381"/>
                <a:gd name="T21" fmla="*/ 44 h 246"/>
                <a:gd name="T22" fmla="*/ 358 w 381"/>
                <a:gd name="T23" fmla="*/ 36 h 246"/>
                <a:gd name="T24" fmla="*/ 313 w 381"/>
                <a:gd name="T25" fmla="*/ 78 h 246"/>
                <a:gd name="T26" fmla="*/ 254 w 381"/>
                <a:gd name="T27" fmla="*/ 133 h 246"/>
                <a:gd name="T28" fmla="*/ 238 w 381"/>
                <a:gd name="T29" fmla="*/ 136 h 246"/>
                <a:gd name="T30" fmla="*/ 158 w 381"/>
                <a:gd name="T31" fmla="*/ 107 h 246"/>
                <a:gd name="T32" fmla="*/ 138 w 381"/>
                <a:gd name="T33" fmla="*/ 112 h 246"/>
                <a:gd name="T34" fmla="*/ 22 w 381"/>
                <a:gd name="T35" fmla="*/ 238 h 246"/>
                <a:gd name="T36" fmla="*/ 16 w 381"/>
                <a:gd name="T37" fmla="*/ 246 h 2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381" h="246">
                  <a:moveTo>
                    <a:pt x="16" y="246"/>
                  </a:moveTo>
                  <a:cubicBezTo>
                    <a:pt x="9" y="240"/>
                    <a:pt x="5" y="236"/>
                    <a:pt x="0" y="231"/>
                  </a:cubicBezTo>
                  <a:cubicBezTo>
                    <a:pt x="27" y="201"/>
                    <a:pt x="54" y="172"/>
                    <a:pt x="81" y="143"/>
                  </a:cubicBezTo>
                  <a:cubicBezTo>
                    <a:pt x="98" y="123"/>
                    <a:pt x="117" y="104"/>
                    <a:pt x="134" y="84"/>
                  </a:cubicBezTo>
                  <a:cubicBezTo>
                    <a:pt x="139" y="79"/>
                    <a:pt x="142" y="78"/>
                    <a:pt x="149" y="81"/>
                  </a:cubicBezTo>
                  <a:cubicBezTo>
                    <a:pt x="177" y="91"/>
                    <a:pt x="205" y="101"/>
                    <a:pt x="233" y="111"/>
                  </a:cubicBezTo>
                  <a:cubicBezTo>
                    <a:pt x="239" y="113"/>
                    <a:pt x="244" y="113"/>
                    <a:pt x="249" y="108"/>
                  </a:cubicBezTo>
                  <a:cubicBezTo>
                    <a:pt x="280" y="78"/>
                    <a:pt x="311" y="49"/>
                    <a:pt x="343" y="20"/>
                  </a:cubicBezTo>
                  <a:cubicBezTo>
                    <a:pt x="341" y="17"/>
                    <a:pt x="339" y="14"/>
                    <a:pt x="336" y="10"/>
                  </a:cubicBezTo>
                  <a:cubicBezTo>
                    <a:pt x="351" y="7"/>
                    <a:pt x="365" y="4"/>
                    <a:pt x="381" y="0"/>
                  </a:cubicBezTo>
                  <a:cubicBezTo>
                    <a:pt x="376" y="16"/>
                    <a:pt x="372" y="30"/>
                    <a:pt x="367" y="44"/>
                  </a:cubicBezTo>
                  <a:cubicBezTo>
                    <a:pt x="364" y="41"/>
                    <a:pt x="361" y="39"/>
                    <a:pt x="358" y="36"/>
                  </a:cubicBezTo>
                  <a:cubicBezTo>
                    <a:pt x="343" y="50"/>
                    <a:pt x="328" y="64"/>
                    <a:pt x="313" y="78"/>
                  </a:cubicBezTo>
                  <a:cubicBezTo>
                    <a:pt x="293" y="96"/>
                    <a:pt x="273" y="114"/>
                    <a:pt x="254" y="133"/>
                  </a:cubicBezTo>
                  <a:cubicBezTo>
                    <a:pt x="249" y="138"/>
                    <a:pt x="244" y="138"/>
                    <a:pt x="238" y="136"/>
                  </a:cubicBezTo>
                  <a:cubicBezTo>
                    <a:pt x="211" y="126"/>
                    <a:pt x="185" y="117"/>
                    <a:pt x="158" y="107"/>
                  </a:cubicBezTo>
                  <a:cubicBezTo>
                    <a:pt x="149" y="103"/>
                    <a:pt x="144" y="105"/>
                    <a:pt x="138" y="112"/>
                  </a:cubicBezTo>
                  <a:cubicBezTo>
                    <a:pt x="100" y="154"/>
                    <a:pt x="61" y="196"/>
                    <a:pt x="22" y="238"/>
                  </a:cubicBezTo>
                  <a:cubicBezTo>
                    <a:pt x="20" y="240"/>
                    <a:pt x="19" y="243"/>
                    <a:pt x="16" y="246"/>
                  </a:cubicBezTo>
                  <a:close/>
                </a:path>
              </a:pathLst>
            </a:custGeom>
            <a:solidFill>
              <a:srgbClr val="336987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9" name="Freeform 1731">
              <a:extLst>
                <a:ext uri="{FF2B5EF4-FFF2-40B4-BE49-F238E27FC236}">
                  <a16:creationId xmlns:a16="http://schemas.microsoft.com/office/drawing/2014/main" id="{0AAF141D-BD33-4F68-81B4-19F887FEDC18}"/>
                </a:ext>
              </a:extLst>
            </p:cNvPr>
            <p:cNvSpPr/>
            <p:nvPr/>
          </p:nvSpPr>
          <p:spPr bwMode="auto">
            <a:xfrm>
              <a:off x="1831847" y="2852917"/>
              <a:ext cx="369847" cy="40531"/>
            </a:xfrm>
            <a:custGeom>
              <a:avLst/>
              <a:gdLst>
                <a:gd name="T0" fmla="*/ 313 w 313"/>
                <a:gd name="T1" fmla="*/ 0 h 33"/>
                <a:gd name="T2" fmla="*/ 313 w 313"/>
                <a:gd name="T3" fmla="*/ 33 h 33"/>
                <a:gd name="T4" fmla="*/ 0 w 313"/>
                <a:gd name="T5" fmla="*/ 33 h 33"/>
                <a:gd name="T6" fmla="*/ 0 w 313"/>
                <a:gd name="T7" fmla="*/ 0 h 33"/>
                <a:gd name="T8" fmla="*/ 313 w 313"/>
                <a:gd name="T9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3" h="33">
                  <a:moveTo>
                    <a:pt x="313" y="0"/>
                  </a:moveTo>
                  <a:cubicBezTo>
                    <a:pt x="313" y="12"/>
                    <a:pt x="313" y="22"/>
                    <a:pt x="313" y="33"/>
                  </a:cubicBezTo>
                  <a:cubicBezTo>
                    <a:pt x="209" y="33"/>
                    <a:pt x="105" y="33"/>
                    <a:pt x="0" y="33"/>
                  </a:cubicBezTo>
                  <a:cubicBezTo>
                    <a:pt x="0" y="23"/>
                    <a:pt x="0" y="12"/>
                    <a:pt x="0" y="0"/>
                  </a:cubicBezTo>
                  <a:cubicBezTo>
                    <a:pt x="104" y="0"/>
                    <a:pt x="208" y="0"/>
                    <a:pt x="313" y="0"/>
                  </a:cubicBezTo>
                  <a:close/>
                </a:path>
              </a:pathLst>
            </a:custGeom>
            <a:solidFill>
              <a:srgbClr val="336987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0" name="Freeform 1732">
              <a:extLst>
                <a:ext uri="{FF2B5EF4-FFF2-40B4-BE49-F238E27FC236}">
                  <a16:creationId xmlns:a16="http://schemas.microsoft.com/office/drawing/2014/main" id="{CF9DF59F-B897-46B7-A0E6-2D1DB31CDC15}"/>
                </a:ext>
              </a:extLst>
            </p:cNvPr>
            <p:cNvSpPr/>
            <p:nvPr/>
          </p:nvSpPr>
          <p:spPr bwMode="auto">
            <a:xfrm>
              <a:off x="1831847" y="2939047"/>
              <a:ext cx="369847" cy="40531"/>
            </a:xfrm>
            <a:custGeom>
              <a:avLst/>
              <a:gdLst>
                <a:gd name="T0" fmla="*/ 0 w 313"/>
                <a:gd name="T1" fmla="*/ 32 h 32"/>
                <a:gd name="T2" fmla="*/ 0 w 313"/>
                <a:gd name="T3" fmla="*/ 0 h 32"/>
                <a:gd name="T4" fmla="*/ 313 w 313"/>
                <a:gd name="T5" fmla="*/ 0 h 32"/>
                <a:gd name="T6" fmla="*/ 313 w 313"/>
                <a:gd name="T7" fmla="*/ 32 h 32"/>
                <a:gd name="T8" fmla="*/ 0 w 313"/>
                <a:gd name="T9" fmla="*/ 32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3" h="32">
                  <a:moveTo>
                    <a:pt x="0" y="32"/>
                  </a:moveTo>
                  <a:cubicBezTo>
                    <a:pt x="0" y="22"/>
                    <a:pt x="0" y="11"/>
                    <a:pt x="0" y="0"/>
                  </a:cubicBezTo>
                  <a:cubicBezTo>
                    <a:pt x="104" y="0"/>
                    <a:pt x="208" y="0"/>
                    <a:pt x="313" y="0"/>
                  </a:cubicBezTo>
                  <a:cubicBezTo>
                    <a:pt x="313" y="11"/>
                    <a:pt x="313" y="21"/>
                    <a:pt x="313" y="32"/>
                  </a:cubicBezTo>
                  <a:cubicBezTo>
                    <a:pt x="209" y="32"/>
                    <a:pt x="105" y="32"/>
                    <a:pt x="0" y="32"/>
                  </a:cubicBezTo>
                  <a:close/>
                </a:path>
              </a:pathLst>
            </a:custGeom>
            <a:solidFill>
              <a:srgbClr val="336987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1" name="Freeform 1733">
              <a:extLst>
                <a:ext uri="{FF2B5EF4-FFF2-40B4-BE49-F238E27FC236}">
                  <a16:creationId xmlns:a16="http://schemas.microsoft.com/office/drawing/2014/main" id="{17C571CC-32C5-4EB7-B6DB-2B824865D4CD}"/>
                </a:ext>
              </a:extLst>
            </p:cNvPr>
            <p:cNvSpPr/>
            <p:nvPr/>
          </p:nvSpPr>
          <p:spPr bwMode="auto">
            <a:xfrm>
              <a:off x="1831847" y="3025174"/>
              <a:ext cx="369847" cy="40531"/>
            </a:xfrm>
            <a:custGeom>
              <a:avLst/>
              <a:gdLst>
                <a:gd name="T0" fmla="*/ 313 w 313"/>
                <a:gd name="T1" fmla="*/ 0 h 33"/>
                <a:gd name="T2" fmla="*/ 313 w 313"/>
                <a:gd name="T3" fmla="*/ 33 h 33"/>
                <a:gd name="T4" fmla="*/ 0 w 313"/>
                <a:gd name="T5" fmla="*/ 33 h 33"/>
                <a:gd name="T6" fmla="*/ 0 w 313"/>
                <a:gd name="T7" fmla="*/ 0 h 33"/>
                <a:gd name="T8" fmla="*/ 313 w 313"/>
                <a:gd name="T9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3" h="33">
                  <a:moveTo>
                    <a:pt x="313" y="0"/>
                  </a:moveTo>
                  <a:cubicBezTo>
                    <a:pt x="313" y="11"/>
                    <a:pt x="313" y="22"/>
                    <a:pt x="313" y="33"/>
                  </a:cubicBezTo>
                  <a:cubicBezTo>
                    <a:pt x="209" y="33"/>
                    <a:pt x="105" y="33"/>
                    <a:pt x="0" y="33"/>
                  </a:cubicBezTo>
                  <a:cubicBezTo>
                    <a:pt x="0" y="22"/>
                    <a:pt x="0" y="12"/>
                    <a:pt x="0" y="0"/>
                  </a:cubicBezTo>
                  <a:cubicBezTo>
                    <a:pt x="104" y="0"/>
                    <a:pt x="208" y="0"/>
                    <a:pt x="313" y="0"/>
                  </a:cubicBezTo>
                  <a:close/>
                </a:path>
              </a:pathLst>
            </a:custGeom>
            <a:solidFill>
              <a:srgbClr val="336987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2" name="Freeform 1734">
              <a:extLst>
                <a:ext uri="{FF2B5EF4-FFF2-40B4-BE49-F238E27FC236}">
                  <a16:creationId xmlns:a16="http://schemas.microsoft.com/office/drawing/2014/main" id="{DDB8BCEF-F7D1-46AA-9F5A-6DB598E58563}"/>
                </a:ext>
              </a:extLst>
            </p:cNvPr>
            <p:cNvSpPr/>
            <p:nvPr/>
          </p:nvSpPr>
          <p:spPr bwMode="auto">
            <a:xfrm>
              <a:off x="1831847" y="3197431"/>
              <a:ext cx="369847" cy="40531"/>
            </a:xfrm>
            <a:custGeom>
              <a:avLst/>
              <a:gdLst>
                <a:gd name="T0" fmla="*/ 313 w 313"/>
                <a:gd name="T1" fmla="*/ 33 h 33"/>
                <a:gd name="T2" fmla="*/ 0 w 313"/>
                <a:gd name="T3" fmla="*/ 33 h 33"/>
                <a:gd name="T4" fmla="*/ 0 w 313"/>
                <a:gd name="T5" fmla="*/ 0 h 33"/>
                <a:gd name="T6" fmla="*/ 313 w 313"/>
                <a:gd name="T7" fmla="*/ 0 h 33"/>
                <a:gd name="T8" fmla="*/ 313 w 313"/>
                <a:gd name="T9" fmla="*/ 3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3" h="33">
                  <a:moveTo>
                    <a:pt x="313" y="33"/>
                  </a:moveTo>
                  <a:cubicBezTo>
                    <a:pt x="209" y="33"/>
                    <a:pt x="105" y="33"/>
                    <a:pt x="0" y="33"/>
                  </a:cubicBezTo>
                  <a:cubicBezTo>
                    <a:pt x="0" y="22"/>
                    <a:pt x="0" y="12"/>
                    <a:pt x="0" y="0"/>
                  </a:cubicBezTo>
                  <a:cubicBezTo>
                    <a:pt x="104" y="0"/>
                    <a:pt x="208" y="0"/>
                    <a:pt x="313" y="0"/>
                  </a:cubicBezTo>
                  <a:cubicBezTo>
                    <a:pt x="313" y="11"/>
                    <a:pt x="313" y="22"/>
                    <a:pt x="313" y="33"/>
                  </a:cubicBezTo>
                  <a:close/>
                </a:path>
              </a:pathLst>
            </a:custGeom>
            <a:solidFill>
              <a:srgbClr val="336987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3" name="Freeform 1735">
              <a:extLst>
                <a:ext uri="{FF2B5EF4-FFF2-40B4-BE49-F238E27FC236}">
                  <a16:creationId xmlns:a16="http://schemas.microsoft.com/office/drawing/2014/main" id="{DF6245C0-9FB4-40FA-A1A2-21E5AE9B4913}"/>
                </a:ext>
              </a:extLst>
            </p:cNvPr>
            <p:cNvSpPr/>
            <p:nvPr/>
          </p:nvSpPr>
          <p:spPr bwMode="auto">
            <a:xfrm>
              <a:off x="1436670" y="3065705"/>
              <a:ext cx="81062" cy="177325"/>
            </a:xfrm>
            <a:custGeom>
              <a:avLst/>
              <a:gdLst>
                <a:gd name="T0" fmla="*/ 0 w 69"/>
                <a:gd name="T1" fmla="*/ 0 h 146"/>
                <a:gd name="T2" fmla="*/ 69 w 69"/>
                <a:gd name="T3" fmla="*/ 0 h 146"/>
                <a:gd name="T4" fmla="*/ 69 w 69"/>
                <a:gd name="T5" fmla="*/ 146 h 146"/>
                <a:gd name="T6" fmla="*/ 0 w 69"/>
                <a:gd name="T7" fmla="*/ 146 h 146"/>
                <a:gd name="T8" fmla="*/ 0 w 69"/>
                <a:gd name="T9" fmla="*/ 0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146">
                  <a:moveTo>
                    <a:pt x="0" y="0"/>
                  </a:moveTo>
                  <a:cubicBezTo>
                    <a:pt x="24" y="0"/>
                    <a:pt x="46" y="0"/>
                    <a:pt x="69" y="0"/>
                  </a:cubicBezTo>
                  <a:cubicBezTo>
                    <a:pt x="69" y="49"/>
                    <a:pt x="69" y="97"/>
                    <a:pt x="69" y="146"/>
                  </a:cubicBezTo>
                  <a:cubicBezTo>
                    <a:pt x="46" y="146"/>
                    <a:pt x="23" y="146"/>
                    <a:pt x="0" y="146"/>
                  </a:cubicBezTo>
                  <a:cubicBezTo>
                    <a:pt x="0" y="97"/>
                    <a:pt x="0" y="49"/>
                    <a:pt x="0" y="0"/>
                  </a:cubicBezTo>
                  <a:close/>
                </a:path>
              </a:pathLst>
            </a:custGeom>
            <a:solidFill>
              <a:srgbClr val="336987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4" name="Freeform 1736">
              <a:extLst>
                <a:ext uri="{FF2B5EF4-FFF2-40B4-BE49-F238E27FC236}">
                  <a16:creationId xmlns:a16="http://schemas.microsoft.com/office/drawing/2014/main" id="{DDF41EF2-05E1-4E65-91A9-0DA154D0DB8A}"/>
                </a:ext>
              </a:extLst>
            </p:cNvPr>
            <p:cNvSpPr/>
            <p:nvPr/>
          </p:nvSpPr>
          <p:spPr bwMode="auto">
            <a:xfrm>
              <a:off x="1831847" y="3111304"/>
              <a:ext cx="369847" cy="40531"/>
            </a:xfrm>
            <a:custGeom>
              <a:avLst/>
              <a:gdLst>
                <a:gd name="T0" fmla="*/ 313 w 313"/>
                <a:gd name="T1" fmla="*/ 0 h 32"/>
                <a:gd name="T2" fmla="*/ 313 w 313"/>
                <a:gd name="T3" fmla="*/ 32 h 32"/>
                <a:gd name="T4" fmla="*/ 0 w 313"/>
                <a:gd name="T5" fmla="*/ 32 h 32"/>
                <a:gd name="T6" fmla="*/ 0 w 313"/>
                <a:gd name="T7" fmla="*/ 0 h 32"/>
                <a:gd name="T8" fmla="*/ 313 w 313"/>
                <a:gd name="T9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3" h="32">
                  <a:moveTo>
                    <a:pt x="313" y="0"/>
                  </a:moveTo>
                  <a:cubicBezTo>
                    <a:pt x="313" y="11"/>
                    <a:pt x="313" y="21"/>
                    <a:pt x="313" y="32"/>
                  </a:cubicBezTo>
                  <a:cubicBezTo>
                    <a:pt x="209" y="32"/>
                    <a:pt x="105" y="32"/>
                    <a:pt x="0" y="32"/>
                  </a:cubicBezTo>
                  <a:cubicBezTo>
                    <a:pt x="0" y="22"/>
                    <a:pt x="0" y="11"/>
                    <a:pt x="0" y="0"/>
                  </a:cubicBezTo>
                  <a:cubicBezTo>
                    <a:pt x="104" y="0"/>
                    <a:pt x="208" y="0"/>
                    <a:pt x="313" y="0"/>
                  </a:cubicBezTo>
                  <a:close/>
                </a:path>
              </a:pathLst>
            </a:custGeom>
            <a:solidFill>
              <a:srgbClr val="336987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5" name="Freeform 1737">
              <a:extLst>
                <a:ext uri="{FF2B5EF4-FFF2-40B4-BE49-F238E27FC236}">
                  <a16:creationId xmlns:a16="http://schemas.microsoft.com/office/drawing/2014/main" id="{5298B45E-7F88-401E-9DB6-D609356C2B58}"/>
                </a:ext>
              </a:extLst>
            </p:cNvPr>
            <p:cNvSpPr/>
            <p:nvPr/>
          </p:nvSpPr>
          <p:spPr bwMode="auto">
            <a:xfrm>
              <a:off x="1553195" y="3091038"/>
              <a:ext cx="81062" cy="151991"/>
            </a:xfrm>
            <a:custGeom>
              <a:avLst/>
              <a:gdLst>
                <a:gd name="T0" fmla="*/ 69 w 69"/>
                <a:gd name="T1" fmla="*/ 0 h 126"/>
                <a:gd name="T2" fmla="*/ 69 w 69"/>
                <a:gd name="T3" fmla="*/ 126 h 126"/>
                <a:gd name="T4" fmla="*/ 0 w 69"/>
                <a:gd name="T5" fmla="*/ 126 h 126"/>
                <a:gd name="T6" fmla="*/ 0 w 69"/>
                <a:gd name="T7" fmla="*/ 0 h 126"/>
                <a:gd name="T8" fmla="*/ 69 w 69"/>
                <a:gd name="T9" fmla="*/ 0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125">
                  <a:moveTo>
                    <a:pt x="69" y="0"/>
                  </a:moveTo>
                  <a:cubicBezTo>
                    <a:pt x="69" y="42"/>
                    <a:pt x="69" y="83"/>
                    <a:pt x="69" y="126"/>
                  </a:cubicBezTo>
                  <a:cubicBezTo>
                    <a:pt x="46" y="126"/>
                    <a:pt x="23" y="126"/>
                    <a:pt x="0" y="126"/>
                  </a:cubicBezTo>
                  <a:cubicBezTo>
                    <a:pt x="0" y="84"/>
                    <a:pt x="0" y="42"/>
                    <a:pt x="0" y="0"/>
                  </a:cubicBezTo>
                  <a:cubicBezTo>
                    <a:pt x="23" y="0"/>
                    <a:pt x="46" y="0"/>
                    <a:pt x="69" y="0"/>
                  </a:cubicBezTo>
                  <a:close/>
                </a:path>
              </a:pathLst>
            </a:custGeom>
            <a:solidFill>
              <a:srgbClr val="336987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6" name="Freeform 1738">
              <a:extLst>
                <a:ext uri="{FF2B5EF4-FFF2-40B4-BE49-F238E27FC236}">
                  <a16:creationId xmlns:a16="http://schemas.microsoft.com/office/drawing/2014/main" id="{D9CA7EEE-DB65-44A9-8E7C-478CE4D74C7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304944" y="2320950"/>
              <a:ext cx="151991" cy="151991"/>
            </a:xfrm>
            <a:custGeom>
              <a:avLst/>
              <a:gdLst>
                <a:gd name="T0" fmla="*/ 128 w 128"/>
                <a:gd name="T1" fmla="*/ 0 h 127"/>
                <a:gd name="T2" fmla="*/ 128 w 128"/>
                <a:gd name="T3" fmla="*/ 127 h 127"/>
                <a:gd name="T4" fmla="*/ 0 w 128"/>
                <a:gd name="T5" fmla="*/ 127 h 127"/>
                <a:gd name="T6" fmla="*/ 0 w 128"/>
                <a:gd name="T7" fmla="*/ 0 h 127"/>
                <a:gd name="T8" fmla="*/ 128 w 128"/>
                <a:gd name="T9" fmla="*/ 0 h 127"/>
                <a:gd name="T10" fmla="*/ 11 w 128"/>
                <a:gd name="T11" fmla="*/ 116 h 127"/>
                <a:gd name="T12" fmla="*/ 116 w 128"/>
                <a:gd name="T13" fmla="*/ 116 h 127"/>
                <a:gd name="T14" fmla="*/ 116 w 128"/>
                <a:gd name="T15" fmla="*/ 11 h 127"/>
                <a:gd name="T16" fmla="*/ 11 w 128"/>
                <a:gd name="T17" fmla="*/ 11 h 127"/>
                <a:gd name="T18" fmla="*/ 11 w 128"/>
                <a:gd name="T19" fmla="*/ 116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8" h="127">
                  <a:moveTo>
                    <a:pt x="128" y="0"/>
                  </a:moveTo>
                  <a:cubicBezTo>
                    <a:pt x="128" y="43"/>
                    <a:pt x="128" y="84"/>
                    <a:pt x="128" y="127"/>
                  </a:cubicBezTo>
                  <a:cubicBezTo>
                    <a:pt x="85" y="127"/>
                    <a:pt x="43" y="127"/>
                    <a:pt x="0" y="127"/>
                  </a:cubicBezTo>
                  <a:cubicBezTo>
                    <a:pt x="0" y="85"/>
                    <a:pt x="0" y="43"/>
                    <a:pt x="0" y="0"/>
                  </a:cubicBezTo>
                  <a:cubicBezTo>
                    <a:pt x="43" y="0"/>
                    <a:pt x="85" y="0"/>
                    <a:pt x="128" y="0"/>
                  </a:cubicBezTo>
                  <a:close/>
                  <a:moveTo>
                    <a:pt x="11" y="116"/>
                  </a:moveTo>
                  <a:cubicBezTo>
                    <a:pt x="47" y="116"/>
                    <a:pt x="81" y="116"/>
                    <a:pt x="116" y="116"/>
                  </a:cubicBezTo>
                  <a:cubicBezTo>
                    <a:pt x="116" y="80"/>
                    <a:pt x="116" y="46"/>
                    <a:pt x="116" y="11"/>
                  </a:cubicBezTo>
                  <a:cubicBezTo>
                    <a:pt x="81" y="11"/>
                    <a:pt x="46" y="11"/>
                    <a:pt x="11" y="11"/>
                  </a:cubicBezTo>
                  <a:cubicBezTo>
                    <a:pt x="11" y="46"/>
                    <a:pt x="11" y="81"/>
                    <a:pt x="11" y="116"/>
                  </a:cubicBezTo>
                  <a:close/>
                </a:path>
              </a:pathLst>
            </a:custGeom>
            <a:solidFill>
              <a:srgbClr val="336987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7" name="Freeform 1739">
              <a:extLst>
                <a:ext uri="{FF2B5EF4-FFF2-40B4-BE49-F238E27FC236}">
                  <a16:creationId xmlns:a16="http://schemas.microsoft.com/office/drawing/2014/main" id="{92D438FA-1ED6-4786-B570-79B7C4640BD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304944" y="2564136"/>
              <a:ext cx="151991" cy="151991"/>
            </a:xfrm>
            <a:custGeom>
              <a:avLst/>
              <a:gdLst>
                <a:gd name="T0" fmla="*/ 0 w 127"/>
                <a:gd name="T1" fmla="*/ 0 h 127"/>
                <a:gd name="T2" fmla="*/ 127 w 127"/>
                <a:gd name="T3" fmla="*/ 0 h 127"/>
                <a:gd name="T4" fmla="*/ 127 w 127"/>
                <a:gd name="T5" fmla="*/ 127 h 127"/>
                <a:gd name="T6" fmla="*/ 0 w 127"/>
                <a:gd name="T7" fmla="*/ 127 h 127"/>
                <a:gd name="T8" fmla="*/ 0 w 127"/>
                <a:gd name="T9" fmla="*/ 0 h 127"/>
                <a:gd name="T10" fmla="*/ 116 w 127"/>
                <a:gd name="T11" fmla="*/ 116 h 127"/>
                <a:gd name="T12" fmla="*/ 116 w 127"/>
                <a:gd name="T13" fmla="*/ 11 h 127"/>
                <a:gd name="T14" fmla="*/ 11 w 127"/>
                <a:gd name="T15" fmla="*/ 11 h 127"/>
                <a:gd name="T16" fmla="*/ 11 w 127"/>
                <a:gd name="T17" fmla="*/ 116 h 127"/>
                <a:gd name="T18" fmla="*/ 116 w 127"/>
                <a:gd name="T19" fmla="*/ 116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7" h="127">
                  <a:moveTo>
                    <a:pt x="0" y="0"/>
                  </a:moveTo>
                  <a:cubicBezTo>
                    <a:pt x="43" y="0"/>
                    <a:pt x="85" y="0"/>
                    <a:pt x="127" y="0"/>
                  </a:cubicBezTo>
                  <a:cubicBezTo>
                    <a:pt x="127" y="42"/>
                    <a:pt x="127" y="84"/>
                    <a:pt x="127" y="127"/>
                  </a:cubicBezTo>
                  <a:cubicBezTo>
                    <a:pt x="85" y="127"/>
                    <a:pt x="43" y="127"/>
                    <a:pt x="0" y="127"/>
                  </a:cubicBezTo>
                  <a:cubicBezTo>
                    <a:pt x="0" y="84"/>
                    <a:pt x="0" y="42"/>
                    <a:pt x="0" y="0"/>
                  </a:cubicBezTo>
                  <a:close/>
                  <a:moveTo>
                    <a:pt x="116" y="116"/>
                  </a:moveTo>
                  <a:cubicBezTo>
                    <a:pt x="116" y="80"/>
                    <a:pt x="116" y="46"/>
                    <a:pt x="116" y="11"/>
                  </a:cubicBezTo>
                  <a:cubicBezTo>
                    <a:pt x="81" y="11"/>
                    <a:pt x="46" y="11"/>
                    <a:pt x="11" y="11"/>
                  </a:cubicBezTo>
                  <a:cubicBezTo>
                    <a:pt x="11" y="46"/>
                    <a:pt x="11" y="81"/>
                    <a:pt x="11" y="116"/>
                  </a:cubicBezTo>
                  <a:cubicBezTo>
                    <a:pt x="47" y="116"/>
                    <a:pt x="81" y="116"/>
                    <a:pt x="116" y="116"/>
                  </a:cubicBezTo>
                  <a:close/>
                </a:path>
              </a:pathLst>
            </a:custGeom>
            <a:solidFill>
              <a:srgbClr val="336987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8" name="Freeform 1740">
              <a:extLst>
                <a:ext uri="{FF2B5EF4-FFF2-40B4-BE49-F238E27FC236}">
                  <a16:creationId xmlns:a16="http://schemas.microsoft.com/office/drawing/2014/main" id="{21656220-EA54-4366-AF2A-1F781FA5B028}"/>
                </a:ext>
              </a:extLst>
            </p:cNvPr>
            <p:cNvSpPr/>
            <p:nvPr/>
          </p:nvSpPr>
          <p:spPr bwMode="auto">
            <a:xfrm>
              <a:off x="1315077" y="3177165"/>
              <a:ext cx="81062" cy="65864"/>
            </a:xfrm>
            <a:custGeom>
              <a:avLst/>
              <a:gdLst>
                <a:gd name="T0" fmla="*/ 69 w 69"/>
                <a:gd name="T1" fmla="*/ 0 h 52"/>
                <a:gd name="T2" fmla="*/ 69 w 69"/>
                <a:gd name="T3" fmla="*/ 52 h 52"/>
                <a:gd name="T4" fmla="*/ 0 w 69"/>
                <a:gd name="T5" fmla="*/ 52 h 52"/>
                <a:gd name="T6" fmla="*/ 0 w 69"/>
                <a:gd name="T7" fmla="*/ 0 h 52"/>
                <a:gd name="T8" fmla="*/ 69 w 69"/>
                <a:gd name="T9" fmla="*/ 0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52">
                  <a:moveTo>
                    <a:pt x="69" y="0"/>
                  </a:moveTo>
                  <a:cubicBezTo>
                    <a:pt x="69" y="17"/>
                    <a:pt x="69" y="34"/>
                    <a:pt x="69" y="52"/>
                  </a:cubicBezTo>
                  <a:cubicBezTo>
                    <a:pt x="46" y="52"/>
                    <a:pt x="24" y="52"/>
                    <a:pt x="0" y="52"/>
                  </a:cubicBezTo>
                  <a:cubicBezTo>
                    <a:pt x="0" y="35"/>
                    <a:pt x="0" y="18"/>
                    <a:pt x="0" y="0"/>
                  </a:cubicBezTo>
                  <a:cubicBezTo>
                    <a:pt x="23" y="0"/>
                    <a:pt x="45" y="0"/>
                    <a:pt x="69" y="0"/>
                  </a:cubicBezTo>
                  <a:close/>
                </a:path>
              </a:pathLst>
            </a:custGeom>
            <a:solidFill>
              <a:srgbClr val="336987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9" name="Freeform 1741">
              <a:extLst>
                <a:ext uri="{FF2B5EF4-FFF2-40B4-BE49-F238E27FC236}">
                  <a16:creationId xmlns:a16="http://schemas.microsoft.com/office/drawing/2014/main" id="{62EF3CEC-F98C-4154-9460-AA05AB75B9DA}"/>
                </a:ext>
              </a:extLst>
            </p:cNvPr>
            <p:cNvSpPr/>
            <p:nvPr/>
          </p:nvSpPr>
          <p:spPr bwMode="auto">
            <a:xfrm>
              <a:off x="1360673" y="2133492"/>
              <a:ext cx="96263" cy="101327"/>
            </a:xfrm>
            <a:custGeom>
              <a:avLst/>
              <a:gdLst>
                <a:gd name="T0" fmla="*/ 83 w 83"/>
                <a:gd name="T1" fmla="*/ 1 h 83"/>
                <a:gd name="T2" fmla="*/ 83 w 83"/>
                <a:gd name="T3" fmla="*/ 83 h 83"/>
                <a:gd name="T4" fmla="*/ 0 w 83"/>
                <a:gd name="T5" fmla="*/ 83 h 83"/>
                <a:gd name="T6" fmla="*/ 18 w 83"/>
                <a:gd name="T7" fmla="*/ 72 h 83"/>
                <a:gd name="T8" fmla="*/ 70 w 83"/>
                <a:gd name="T9" fmla="*/ 72 h 83"/>
                <a:gd name="T10" fmla="*/ 79 w 83"/>
                <a:gd name="T11" fmla="*/ 0 h 83"/>
                <a:gd name="T12" fmla="*/ 83 w 83"/>
                <a:gd name="T13" fmla="*/ 1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3" h="83">
                  <a:moveTo>
                    <a:pt x="83" y="1"/>
                  </a:moveTo>
                  <a:cubicBezTo>
                    <a:pt x="83" y="28"/>
                    <a:pt x="83" y="55"/>
                    <a:pt x="83" y="83"/>
                  </a:cubicBezTo>
                  <a:cubicBezTo>
                    <a:pt x="55" y="83"/>
                    <a:pt x="28" y="83"/>
                    <a:pt x="0" y="83"/>
                  </a:cubicBezTo>
                  <a:cubicBezTo>
                    <a:pt x="4" y="74"/>
                    <a:pt x="10" y="72"/>
                    <a:pt x="18" y="72"/>
                  </a:cubicBezTo>
                  <a:cubicBezTo>
                    <a:pt x="36" y="73"/>
                    <a:pt x="53" y="72"/>
                    <a:pt x="70" y="72"/>
                  </a:cubicBezTo>
                  <a:cubicBezTo>
                    <a:pt x="77" y="48"/>
                    <a:pt x="63" y="22"/>
                    <a:pt x="79" y="0"/>
                  </a:cubicBezTo>
                  <a:cubicBezTo>
                    <a:pt x="80" y="1"/>
                    <a:pt x="82" y="1"/>
                    <a:pt x="83" y="1"/>
                  </a:cubicBezTo>
                  <a:close/>
                </a:path>
              </a:pathLst>
            </a:custGeom>
            <a:solidFill>
              <a:srgbClr val="336987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60" name="Freeform 1742">
              <a:extLst>
                <a:ext uri="{FF2B5EF4-FFF2-40B4-BE49-F238E27FC236}">
                  <a16:creationId xmlns:a16="http://schemas.microsoft.com/office/drawing/2014/main" id="{CB9C712A-27C0-42BE-9385-96BD65004215}"/>
                </a:ext>
              </a:extLst>
            </p:cNvPr>
            <p:cNvSpPr/>
            <p:nvPr/>
          </p:nvSpPr>
          <p:spPr bwMode="auto">
            <a:xfrm>
              <a:off x="1304944" y="2082829"/>
              <a:ext cx="121593" cy="30398"/>
            </a:xfrm>
            <a:custGeom>
              <a:avLst/>
              <a:gdLst>
                <a:gd name="T0" fmla="*/ 12 w 103"/>
                <a:gd name="T1" fmla="*/ 10 h 24"/>
                <a:gd name="T2" fmla="*/ 12 w 103"/>
                <a:gd name="T3" fmla="*/ 24 h 24"/>
                <a:gd name="T4" fmla="*/ 3 w 103"/>
                <a:gd name="T5" fmla="*/ 0 h 24"/>
                <a:gd name="T6" fmla="*/ 103 w 103"/>
                <a:gd name="T7" fmla="*/ 0 h 24"/>
                <a:gd name="T8" fmla="*/ 85 w 103"/>
                <a:gd name="T9" fmla="*/ 10 h 24"/>
                <a:gd name="T10" fmla="*/ 12 w 103"/>
                <a:gd name="T11" fmla="*/ 1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3" h="24">
                  <a:moveTo>
                    <a:pt x="12" y="10"/>
                  </a:moveTo>
                  <a:cubicBezTo>
                    <a:pt x="12" y="16"/>
                    <a:pt x="12" y="20"/>
                    <a:pt x="12" y="24"/>
                  </a:cubicBezTo>
                  <a:cubicBezTo>
                    <a:pt x="0" y="18"/>
                    <a:pt x="0" y="18"/>
                    <a:pt x="3" y="0"/>
                  </a:cubicBezTo>
                  <a:cubicBezTo>
                    <a:pt x="36" y="0"/>
                    <a:pt x="69" y="0"/>
                    <a:pt x="103" y="0"/>
                  </a:cubicBezTo>
                  <a:cubicBezTo>
                    <a:pt x="99" y="8"/>
                    <a:pt x="93" y="11"/>
                    <a:pt x="85" y="10"/>
                  </a:cubicBezTo>
                  <a:cubicBezTo>
                    <a:pt x="61" y="10"/>
                    <a:pt x="37" y="10"/>
                    <a:pt x="12" y="10"/>
                  </a:cubicBezTo>
                  <a:close/>
                </a:path>
              </a:pathLst>
            </a:custGeom>
            <a:solidFill>
              <a:srgbClr val="336987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61" name="Freeform 1743">
              <a:extLst>
                <a:ext uri="{FF2B5EF4-FFF2-40B4-BE49-F238E27FC236}">
                  <a16:creationId xmlns:a16="http://schemas.microsoft.com/office/drawing/2014/main" id="{576419E7-16C7-4537-8C33-15EA8C3D5BCC}"/>
                </a:ext>
              </a:extLst>
            </p:cNvPr>
            <p:cNvSpPr/>
            <p:nvPr/>
          </p:nvSpPr>
          <p:spPr bwMode="auto">
            <a:xfrm>
              <a:off x="1304944" y="2184156"/>
              <a:ext cx="45599" cy="50664"/>
            </a:xfrm>
            <a:custGeom>
              <a:avLst/>
              <a:gdLst>
                <a:gd name="T0" fmla="*/ 0 w 40"/>
                <a:gd name="T1" fmla="*/ 0 h 40"/>
                <a:gd name="T2" fmla="*/ 11 w 40"/>
                <a:gd name="T3" fmla="*/ 29 h 40"/>
                <a:gd name="T4" fmla="*/ 40 w 40"/>
                <a:gd name="T5" fmla="*/ 40 h 40"/>
                <a:gd name="T6" fmla="*/ 0 w 40"/>
                <a:gd name="T7" fmla="*/ 40 h 40"/>
                <a:gd name="T8" fmla="*/ 0 w 40"/>
                <a:gd name="T9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40">
                  <a:moveTo>
                    <a:pt x="0" y="0"/>
                  </a:moveTo>
                  <a:cubicBezTo>
                    <a:pt x="15" y="6"/>
                    <a:pt x="9" y="18"/>
                    <a:pt x="11" y="29"/>
                  </a:cubicBezTo>
                  <a:cubicBezTo>
                    <a:pt x="21" y="32"/>
                    <a:pt x="34" y="25"/>
                    <a:pt x="40" y="40"/>
                  </a:cubicBezTo>
                  <a:cubicBezTo>
                    <a:pt x="27" y="40"/>
                    <a:pt x="14" y="40"/>
                    <a:pt x="0" y="40"/>
                  </a:cubicBezTo>
                  <a:cubicBezTo>
                    <a:pt x="0" y="27"/>
                    <a:pt x="0" y="14"/>
                    <a:pt x="0" y="0"/>
                  </a:cubicBezTo>
                  <a:close/>
                </a:path>
              </a:pathLst>
            </a:custGeom>
            <a:solidFill>
              <a:srgbClr val="336987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62" name="Freeform 1744">
              <a:extLst>
                <a:ext uri="{FF2B5EF4-FFF2-40B4-BE49-F238E27FC236}">
                  <a16:creationId xmlns:a16="http://schemas.microsoft.com/office/drawing/2014/main" id="{53745A48-29A8-46DD-90C4-A3CBBCB278F8}"/>
                </a:ext>
              </a:extLst>
            </p:cNvPr>
            <p:cNvSpPr/>
            <p:nvPr/>
          </p:nvSpPr>
          <p:spPr bwMode="auto">
            <a:xfrm>
              <a:off x="1320142" y="2336147"/>
              <a:ext cx="121593" cy="121593"/>
            </a:xfrm>
            <a:custGeom>
              <a:avLst/>
              <a:gdLst>
                <a:gd name="T0" fmla="*/ 0 w 105"/>
                <a:gd name="T1" fmla="*/ 105 h 105"/>
                <a:gd name="T2" fmla="*/ 0 w 105"/>
                <a:gd name="T3" fmla="*/ 0 h 105"/>
                <a:gd name="T4" fmla="*/ 105 w 105"/>
                <a:gd name="T5" fmla="*/ 0 h 105"/>
                <a:gd name="T6" fmla="*/ 105 w 105"/>
                <a:gd name="T7" fmla="*/ 105 h 105"/>
                <a:gd name="T8" fmla="*/ 0 w 105"/>
                <a:gd name="T9" fmla="*/ 105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5" h="105">
                  <a:moveTo>
                    <a:pt x="0" y="105"/>
                  </a:moveTo>
                  <a:cubicBezTo>
                    <a:pt x="0" y="70"/>
                    <a:pt x="0" y="35"/>
                    <a:pt x="0" y="0"/>
                  </a:cubicBezTo>
                  <a:cubicBezTo>
                    <a:pt x="35" y="0"/>
                    <a:pt x="70" y="0"/>
                    <a:pt x="105" y="0"/>
                  </a:cubicBezTo>
                  <a:cubicBezTo>
                    <a:pt x="105" y="35"/>
                    <a:pt x="105" y="69"/>
                    <a:pt x="105" y="105"/>
                  </a:cubicBezTo>
                  <a:cubicBezTo>
                    <a:pt x="70" y="105"/>
                    <a:pt x="36" y="105"/>
                    <a:pt x="0" y="105"/>
                  </a:cubicBezTo>
                  <a:close/>
                </a:path>
              </a:pathLst>
            </a:custGeom>
            <a:solidFill>
              <a:srgbClr val="336987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63" name="Freeform 1745">
              <a:extLst>
                <a:ext uri="{FF2B5EF4-FFF2-40B4-BE49-F238E27FC236}">
                  <a16:creationId xmlns:a16="http://schemas.microsoft.com/office/drawing/2014/main" id="{8958428B-E650-453D-8901-3FE22DDF7F17}"/>
                </a:ext>
              </a:extLst>
            </p:cNvPr>
            <p:cNvSpPr/>
            <p:nvPr/>
          </p:nvSpPr>
          <p:spPr bwMode="auto">
            <a:xfrm>
              <a:off x="1320142" y="2574268"/>
              <a:ext cx="121593" cy="126661"/>
            </a:xfrm>
            <a:custGeom>
              <a:avLst/>
              <a:gdLst>
                <a:gd name="T0" fmla="*/ 105 w 105"/>
                <a:gd name="T1" fmla="*/ 105 h 105"/>
                <a:gd name="T2" fmla="*/ 0 w 105"/>
                <a:gd name="T3" fmla="*/ 105 h 105"/>
                <a:gd name="T4" fmla="*/ 0 w 105"/>
                <a:gd name="T5" fmla="*/ 0 h 105"/>
                <a:gd name="T6" fmla="*/ 105 w 105"/>
                <a:gd name="T7" fmla="*/ 0 h 105"/>
                <a:gd name="T8" fmla="*/ 105 w 105"/>
                <a:gd name="T9" fmla="*/ 105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5" h="105">
                  <a:moveTo>
                    <a:pt x="105" y="105"/>
                  </a:moveTo>
                  <a:cubicBezTo>
                    <a:pt x="70" y="105"/>
                    <a:pt x="36" y="105"/>
                    <a:pt x="0" y="105"/>
                  </a:cubicBezTo>
                  <a:cubicBezTo>
                    <a:pt x="0" y="70"/>
                    <a:pt x="0" y="35"/>
                    <a:pt x="0" y="0"/>
                  </a:cubicBezTo>
                  <a:cubicBezTo>
                    <a:pt x="35" y="0"/>
                    <a:pt x="70" y="0"/>
                    <a:pt x="105" y="0"/>
                  </a:cubicBezTo>
                  <a:cubicBezTo>
                    <a:pt x="105" y="35"/>
                    <a:pt x="105" y="69"/>
                    <a:pt x="105" y="105"/>
                  </a:cubicBezTo>
                  <a:close/>
                </a:path>
              </a:pathLst>
            </a:custGeom>
            <a:solidFill>
              <a:srgbClr val="336987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64" name="Freeform 1746">
              <a:extLst>
                <a:ext uri="{FF2B5EF4-FFF2-40B4-BE49-F238E27FC236}">
                  <a16:creationId xmlns:a16="http://schemas.microsoft.com/office/drawing/2014/main" id="{100DDB12-74CA-4559-AF3B-8A559F233341}"/>
                </a:ext>
              </a:extLst>
            </p:cNvPr>
            <p:cNvSpPr/>
            <p:nvPr/>
          </p:nvSpPr>
          <p:spPr bwMode="auto">
            <a:xfrm>
              <a:off x="1289744" y="2062563"/>
              <a:ext cx="187457" cy="177325"/>
            </a:xfrm>
            <a:custGeom>
              <a:avLst/>
              <a:gdLst>
                <a:gd name="T0" fmla="*/ 46 w 155"/>
                <a:gd name="T1" fmla="*/ 82 h 150"/>
                <a:gd name="T2" fmla="*/ 61 w 155"/>
                <a:gd name="T3" fmla="*/ 107 h 150"/>
                <a:gd name="T4" fmla="*/ 63 w 155"/>
                <a:gd name="T5" fmla="*/ 105 h 150"/>
                <a:gd name="T6" fmla="*/ 116 w 155"/>
                <a:gd name="T7" fmla="*/ 26 h 150"/>
                <a:gd name="T8" fmla="*/ 129 w 155"/>
                <a:gd name="T9" fmla="*/ 6 h 150"/>
                <a:gd name="T10" fmla="*/ 138 w 155"/>
                <a:gd name="T11" fmla="*/ 1 h 150"/>
                <a:gd name="T12" fmla="*/ 144 w 155"/>
                <a:gd name="T13" fmla="*/ 3 h 150"/>
                <a:gd name="T14" fmla="*/ 149 w 155"/>
                <a:gd name="T15" fmla="*/ 5 h 150"/>
                <a:gd name="T16" fmla="*/ 153 w 155"/>
                <a:gd name="T17" fmla="*/ 8 h 150"/>
                <a:gd name="T18" fmla="*/ 152 w 155"/>
                <a:gd name="T19" fmla="*/ 23 h 150"/>
                <a:gd name="T20" fmla="*/ 124 w 155"/>
                <a:gd name="T21" fmla="*/ 63 h 150"/>
                <a:gd name="T22" fmla="*/ 72 w 155"/>
                <a:gd name="T23" fmla="*/ 140 h 150"/>
                <a:gd name="T24" fmla="*/ 47 w 155"/>
                <a:gd name="T25" fmla="*/ 139 h 150"/>
                <a:gd name="T26" fmla="*/ 4 w 155"/>
                <a:gd name="T27" fmla="*/ 62 h 150"/>
                <a:gd name="T28" fmla="*/ 6 w 155"/>
                <a:gd name="T29" fmla="*/ 44 h 150"/>
                <a:gd name="T30" fmla="*/ 25 w 155"/>
                <a:gd name="T31" fmla="*/ 45 h 150"/>
                <a:gd name="T32" fmla="*/ 26 w 155"/>
                <a:gd name="T33" fmla="*/ 46 h 150"/>
                <a:gd name="T34" fmla="*/ 41 w 155"/>
                <a:gd name="T35" fmla="*/ 73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55" h="150">
                  <a:moveTo>
                    <a:pt x="46" y="82"/>
                  </a:moveTo>
                  <a:cubicBezTo>
                    <a:pt x="51" y="90"/>
                    <a:pt x="56" y="98"/>
                    <a:pt x="61" y="107"/>
                  </a:cubicBezTo>
                  <a:cubicBezTo>
                    <a:pt x="61" y="106"/>
                    <a:pt x="62" y="106"/>
                    <a:pt x="63" y="105"/>
                  </a:cubicBezTo>
                  <a:cubicBezTo>
                    <a:pt x="80" y="79"/>
                    <a:pt x="98" y="53"/>
                    <a:pt x="116" y="26"/>
                  </a:cubicBezTo>
                  <a:cubicBezTo>
                    <a:pt x="120" y="20"/>
                    <a:pt x="125" y="13"/>
                    <a:pt x="129" y="6"/>
                  </a:cubicBezTo>
                  <a:cubicBezTo>
                    <a:pt x="132" y="3"/>
                    <a:pt x="135" y="1"/>
                    <a:pt x="138" y="1"/>
                  </a:cubicBezTo>
                  <a:cubicBezTo>
                    <a:pt x="141" y="0"/>
                    <a:pt x="143" y="0"/>
                    <a:pt x="144" y="3"/>
                  </a:cubicBezTo>
                  <a:cubicBezTo>
                    <a:pt x="145" y="4"/>
                    <a:pt x="147" y="5"/>
                    <a:pt x="149" y="5"/>
                  </a:cubicBezTo>
                  <a:cubicBezTo>
                    <a:pt x="151" y="5"/>
                    <a:pt x="152" y="6"/>
                    <a:pt x="153" y="8"/>
                  </a:cubicBezTo>
                  <a:cubicBezTo>
                    <a:pt x="155" y="13"/>
                    <a:pt x="155" y="18"/>
                    <a:pt x="152" y="23"/>
                  </a:cubicBezTo>
                  <a:cubicBezTo>
                    <a:pt x="143" y="36"/>
                    <a:pt x="133" y="49"/>
                    <a:pt x="124" y="63"/>
                  </a:cubicBezTo>
                  <a:cubicBezTo>
                    <a:pt x="107" y="89"/>
                    <a:pt x="89" y="114"/>
                    <a:pt x="72" y="140"/>
                  </a:cubicBezTo>
                  <a:cubicBezTo>
                    <a:pt x="65" y="150"/>
                    <a:pt x="53" y="150"/>
                    <a:pt x="47" y="139"/>
                  </a:cubicBezTo>
                  <a:cubicBezTo>
                    <a:pt x="32" y="114"/>
                    <a:pt x="18" y="88"/>
                    <a:pt x="4" y="62"/>
                  </a:cubicBezTo>
                  <a:cubicBezTo>
                    <a:pt x="0" y="56"/>
                    <a:pt x="1" y="48"/>
                    <a:pt x="6" y="44"/>
                  </a:cubicBezTo>
                  <a:cubicBezTo>
                    <a:pt x="12" y="40"/>
                    <a:pt x="20" y="40"/>
                    <a:pt x="25" y="45"/>
                  </a:cubicBezTo>
                  <a:cubicBezTo>
                    <a:pt x="25" y="45"/>
                    <a:pt x="26" y="46"/>
                    <a:pt x="26" y="46"/>
                  </a:cubicBezTo>
                  <a:cubicBezTo>
                    <a:pt x="31" y="55"/>
                    <a:pt x="36" y="64"/>
                    <a:pt x="41" y="73"/>
                  </a:cubicBezTo>
                </a:path>
              </a:pathLst>
            </a:custGeom>
            <a:solidFill>
              <a:srgbClr val="336987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</p:grpSp>
    </p:spTree>
    <p:custDataLst>
      <p:tags r:id="rId2"/>
    </p:custDataLst>
    <p:extLst>
      <p:ext uri="{BB962C8B-B14F-4D97-AF65-F5344CB8AC3E}">
        <p14:creationId xmlns:p14="http://schemas.microsoft.com/office/powerpoint/2010/main" val="21154077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:p159="http://schemas.microsoft.com/office/powerpoint/2015/09/main" xmlns:p15="http://schemas.microsoft.com/office/powerpoint/2012/main" xmlns:a14="http://schemas.microsoft.com/office/drawing/2010/main" xmlns="">
      <p:transition/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4" name="组合 93">
            <a:extLst>
              <a:ext uri="{FF2B5EF4-FFF2-40B4-BE49-F238E27FC236}">
                <a16:creationId xmlns:a16="http://schemas.microsoft.com/office/drawing/2014/main" id="{BFC8D279-99AD-4671-A899-B2F1275097B0}"/>
              </a:ext>
            </a:extLst>
          </p:cNvPr>
          <p:cNvGrpSpPr/>
          <p:nvPr/>
        </p:nvGrpSpPr>
        <p:grpSpPr>
          <a:xfrm>
            <a:off x="2861488" y="1011222"/>
            <a:ext cx="3411701" cy="3357068"/>
            <a:chOff x="2861488" y="1011222"/>
            <a:chExt cx="3411701" cy="3357068"/>
          </a:xfrm>
        </p:grpSpPr>
        <p:sp>
          <p:nvSpPr>
            <p:cNvPr id="3" name="îṣļîḑé-Oval 5">
              <a:extLst>
                <a:ext uri="{FF2B5EF4-FFF2-40B4-BE49-F238E27FC236}">
                  <a16:creationId xmlns:a16="http://schemas.microsoft.com/office/drawing/2014/main" id="{06C06F16-00B0-45FC-BA84-D205DCCA7EDF}"/>
                </a:ext>
              </a:extLst>
            </p:cNvPr>
            <p:cNvSpPr/>
            <p:nvPr/>
          </p:nvSpPr>
          <p:spPr bwMode="auto">
            <a:xfrm>
              <a:off x="3695249" y="1830694"/>
              <a:ext cx="1742984" cy="1744209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4" name="îṣļîḑé-Freeform: Shape 6">
              <a:extLst>
                <a:ext uri="{FF2B5EF4-FFF2-40B4-BE49-F238E27FC236}">
                  <a16:creationId xmlns:a16="http://schemas.microsoft.com/office/drawing/2014/main" id="{EC70AF07-2C43-4C95-869F-529B439529D5}"/>
                </a:ext>
              </a:extLst>
            </p:cNvPr>
            <p:cNvSpPr/>
            <p:nvPr/>
          </p:nvSpPr>
          <p:spPr bwMode="auto">
            <a:xfrm>
              <a:off x="3716057" y="1828246"/>
              <a:ext cx="1548368" cy="646275"/>
            </a:xfrm>
            <a:custGeom>
              <a:avLst/>
              <a:gdLst>
                <a:gd name="T0" fmla="*/ 969 w 1024"/>
                <a:gd name="T1" fmla="*/ 171 h 427"/>
                <a:gd name="T2" fmla="*/ 782 w 1024"/>
                <a:gd name="T3" fmla="*/ 46 h 427"/>
                <a:gd name="T4" fmla="*/ 562 w 1024"/>
                <a:gd name="T5" fmla="*/ 3 h 427"/>
                <a:gd name="T6" fmla="*/ 342 w 1024"/>
                <a:gd name="T7" fmla="*/ 46 h 427"/>
                <a:gd name="T8" fmla="*/ 156 w 1024"/>
                <a:gd name="T9" fmla="*/ 171 h 427"/>
                <a:gd name="T10" fmla="*/ 30 w 1024"/>
                <a:gd name="T11" fmla="*/ 357 h 427"/>
                <a:gd name="T12" fmla="*/ 29 w 1024"/>
                <a:gd name="T13" fmla="*/ 357 h 427"/>
                <a:gd name="T14" fmla="*/ 154 w 1024"/>
                <a:gd name="T15" fmla="*/ 169 h 427"/>
                <a:gd name="T16" fmla="*/ 341 w 1024"/>
                <a:gd name="T17" fmla="*/ 44 h 427"/>
                <a:gd name="T18" fmla="*/ 562 w 1024"/>
                <a:gd name="T19" fmla="*/ 0 h 427"/>
                <a:gd name="T20" fmla="*/ 783 w 1024"/>
                <a:gd name="T21" fmla="*/ 44 h 427"/>
                <a:gd name="T22" fmla="*/ 971 w 1024"/>
                <a:gd name="T23" fmla="*/ 169 h 427"/>
                <a:gd name="T24" fmla="*/ 969 w 1024"/>
                <a:gd name="T25" fmla="*/ 171 h 4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24" h="427">
                  <a:moveTo>
                    <a:pt x="969" y="171"/>
                  </a:moveTo>
                  <a:cubicBezTo>
                    <a:pt x="916" y="117"/>
                    <a:pt x="852" y="75"/>
                    <a:pt x="782" y="46"/>
                  </a:cubicBezTo>
                  <a:cubicBezTo>
                    <a:pt x="713" y="17"/>
                    <a:pt x="638" y="2"/>
                    <a:pt x="562" y="3"/>
                  </a:cubicBezTo>
                  <a:cubicBezTo>
                    <a:pt x="487" y="2"/>
                    <a:pt x="412" y="17"/>
                    <a:pt x="342" y="46"/>
                  </a:cubicBezTo>
                  <a:cubicBezTo>
                    <a:pt x="273" y="75"/>
                    <a:pt x="209" y="117"/>
                    <a:pt x="156" y="171"/>
                  </a:cubicBezTo>
                  <a:cubicBezTo>
                    <a:pt x="102" y="224"/>
                    <a:pt x="59" y="288"/>
                    <a:pt x="30" y="357"/>
                  </a:cubicBezTo>
                  <a:cubicBezTo>
                    <a:pt x="1" y="427"/>
                    <a:pt x="0" y="426"/>
                    <a:pt x="29" y="357"/>
                  </a:cubicBezTo>
                  <a:cubicBezTo>
                    <a:pt x="58" y="287"/>
                    <a:pt x="101" y="223"/>
                    <a:pt x="154" y="169"/>
                  </a:cubicBezTo>
                  <a:cubicBezTo>
                    <a:pt x="207" y="116"/>
                    <a:pt x="271" y="73"/>
                    <a:pt x="341" y="44"/>
                  </a:cubicBezTo>
                  <a:cubicBezTo>
                    <a:pt x="411" y="15"/>
                    <a:pt x="487" y="0"/>
                    <a:pt x="562" y="0"/>
                  </a:cubicBezTo>
                  <a:cubicBezTo>
                    <a:pt x="638" y="0"/>
                    <a:pt x="714" y="15"/>
                    <a:pt x="783" y="44"/>
                  </a:cubicBezTo>
                  <a:cubicBezTo>
                    <a:pt x="853" y="73"/>
                    <a:pt x="917" y="116"/>
                    <a:pt x="971" y="169"/>
                  </a:cubicBezTo>
                  <a:cubicBezTo>
                    <a:pt x="1024" y="223"/>
                    <a:pt x="1022" y="224"/>
                    <a:pt x="969" y="171"/>
                  </a:cubicBezTo>
                  <a:close/>
                </a:path>
              </a:pathLst>
            </a:custGeom>
            <a:solidFill>
              <a:srgbClr val="A8FFD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5" name="îṣļîḑé-Freeform: Shape 7">
              <a:extLst>
                <a:ext uri="{FF2B5EF4-FFF2-40B4-BE49-F238E27FC236}">
                  <a16:creationId xmlns:a16="http://schemas.microsoft.com/office/drawing/2014/main" id="{5939B648-E8EB-4A67-ADAF-5187C258DFEB}"/>
                </a:ext>
              </a:extLst>
            </p:cNvPr>
            <p:cNvSpPr/>
            <p:nvPr/>
          </p:nvSpPr>
          <p:spPr bwMode="auto">
            <a:xfrm>
              <a:off x="4572860" y="1447580"/>
              <a:ext cx="1250934" cy="1250934"/>
            </a:xfrm>
            <a:custGeom>
              <a:avLst/>
              <a:gdLst>
                <a:gd name="T0" fmla="*/ 827 w 827"/>
                <a:gd name="T1" fmla="*/ 827 h 827"/>
                <a:gd name="T2" fmla="*/ 788 w 827"/>
                <a:gd name="T3" fmla="*/ 827 h 827"/>
                <a:gd name="T4" fmla="*/ 0 w 827"/>
                <a:gd name="T5" fmla="*/ 40 h 827"/>
                <a:gd name="T6" fmla="*/ 0 w 827"/>
                <a:gd name="T7" fmla="*/ 0 h 827"/>
                <a:gd name="T8" fmla="*/ 585 w 827"/>
                <a:gd name="T9" fmla="*/ 242 h 827"/>
                <a:gd name="T10" fmla="*/ 827 w 827"/>
                <a:gd name="T11" fmla="*/ 827 h 8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26" h="826">
                  <a:moveTo>
                    <a:pt x="827" y="827"/>
                  </a:moveTo>
                  <a:cubicBezTo>
                    <a:pt x="788" y="827"/>
                    <a:pt x="788" y="827"/>
                    <a:pt x="788" y="827"/>
                  </a:cubicBezTo>
                  <a:cubicBezTo>
                    <a:pt x="788" y="395"/>
                    <a:pt x="436" y="40"/>
                    <a:pt x="0" y="4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20" y="0"/>
                    <a:pt x="429" y="86"/>
                    <a:pt x="585" y="242"/>
                  </a:cubicBezTo>
                  <a:cubicBezTo>
                    <a:pt x="742" y="399"/>
                    <a:pt x="827" y="607"/>
                    <a:pt x="827" y="82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6" name="îṣļîḑé-Freeform: Shape 8">
              <a:extLst>
                <a:ext uri="{FF2B5EF4-FFF2-40B4-BE49-F238E27FC236}">
                  <a16:creationId xmlns:a16="http://schemas.microsoft.com/office/drawing/2014/main" id="{545C44A5-59D0-4068-9D42-FCCAF5814C61}"/>
                </a:ext>
              </a:extLst>
            </p:cNvPr>
            <p:cNvSpPr/>
            <p:nvPr/>
          </p:nvSpPr>
          <p:spPr bwMode="auto">
            <a:xfrm>
              <a:off x="3318256" y="1447580"/>
              <a:ext cx="1254606" cy="1250934"/>
            </a:xfrm>
            <a:custGeom>
              <a:avLst/>
              <a:gdLst>
                <a:gd name="T0" fmla="*/ 40 w 830"/>
                <a:gd name="T1" fmla="*/ 827 h 827"/>
                <a:gd name="T2" fmla="*/ 0 w 830"/>
                <a:gd name="T3" fmla="*/ 827 h 827"/>
                <a:gd name="T4" fmla="*/ 244 w 830"/>
                <a:gd name="T5" fmla="*/ 242 h 827"/>
                <a:gd name="T6" fmla="*/ 830 w 830"/>
                <a:gd name="T7" fmla="*/ 0 h 827"/>
                <a:gd name="T8" fmla="*/ 830 w 830"/>
                <a:gd name="T9" fmla="*/ 40 h 827"/>
                <a:gd name="T10" fmla="*/ 40 w 830"/>
                <a:gd name="T11" fmla="*/ 827 h 8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30" h="826">
                  <a:moveTo>
                    <a:pt x="40" y="827"/>
                  </a:moveTo>
                  <a:cubicBezTo>
                    <a:pt x="0" y="827"/>
                    <a:pt x="0" y="827"/>
                    <a:pt x="0" y="827"/>
                  </a:cubicBezTo>
                  <a:cubicBezTo>
                    <a:pt x="0" y="607"/>
                    <a:pt x="87" y="399"/>
                    <a:pt x="244" y="242"/>
                  </a:cubicBezTo>
                  <a:cubicBezTo>
                    <a:pt x="400" y="86"/>
                    <a:pt x="610" y="0"/>
                    <a:pt x="830" y="0"/>
                  </a:cubicBezTo>
                  <a:cubicBezTo>
                    <a:pt x="830" y="40"/>
                    <a:pt x="830" y="40"/>
                    <a:pt x="830" y="40"/>
                  </a:cubicBezTo>
                  <a:cubicBezTo>
                    <a:pt x="394" y="40"/>
                    <a:pt x="40" y="395"/>
                    <a:pt x="40" y="82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7" name="îṣļîḑé-Freeform: Shape 9">
              <a:extLst>
                <a:ext uri="{FF2B5EF4-FFF2-40B4-BE49-F238E27FC236}">
                  <a16:creationId xmlns:a16="http://schemas.microsoft.com/office/drawing/2014/main" id="{8065A22E-028F-4620-AA73-B3F826FD5C70}"/>
                </a:ext>
              </a:extLst>
            </p:cNvPr>
            <p:cNvSpPr/>
            <p:nvPr/>
          </p:nvSpPr>
          <p:spPr bwMode="auto">
            <a:xfrm>
              <a:off x="3318256" y="2698514"/>
              <a:ext cx="1254606" cy="1255830"/>
            </a:xfrm>
            <a:custGeom>
              <a:avLst/>
              <a:gdLst>
                <a:gd name="T0" fmla="*/ 830 w 830"/>
                <a:gd name="T1" fmla="*/ 830 h 830"/>
                <a:gd name="T2" fmla="*/ 244 w 830"/>
                <a:gd name="T3" fmla="*/ 587 h 830"/>
                <a:gd name="T4" fmla="*/ 0 w 830"/>
                <a:gd name="T5" fmla="*/ 0 h 830"/>
                <a:gd name="T6" fmla="*/ 40 w 830"/>
                <a:gd name="T7" fmla="*/ 0 h 830"/>
                <a:gd name="T8" fmla="*/ 830 w 830"/>
                <a:gd name="T9" fmla="*/ 791 h 830"/>
                <a:gd name="T10" fmla="*/ 830 w 830"/>
                <a:gd name="T11" fmla="*/ 830 h 8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30" h="830">
                  <a:moveTo>
                    <a:pt x="830" y="830"/>
                  </a:moveTo>
                  <a:cubicBezTo>
                    <a:pt x="610" y="830"/>
                    <a:pt x="400" y="743"/>
                    <a:pt x="244" y="587"/>
                  </a:cubicBezTo>
                  <a:cubicBezTo>
                    <a:pt x="87" y="430"/>
                    <a:pt x="0" y="224"/>
                    <a:pt x="0" y="0"/>
                  </a:cubicBezTo>
                  <a:cubicBezTo>
                    <a:pt x="40" y="0"/>
                    <a:pt x="40" y="0"/>
                    <a:pt x="40" y="0"/>
                  </a:cubicBezTo>
                  <a:cubicBezTo>
                    <a:pt x="40" y="436"/>
                    <a:pt x="394" y="791"/>
                    <a:pt x="830" y="791"/>
                  </a:cubicBezTo>
                  <a:lnTo>
                    <a:pt x="830" y="83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8" name="îṣļîḑé-Freeform: Shape 10">
              <a:extLst>
                <a:ext uri="{FF2B5EF4-FFF2-40B4-BE49-F238E27FC236}">
                  <a16:creationId xmlns:a16="http://schemas.microsoft.com/office/drawing/2014/main" id="{0DF1B98E-469F-4E82-8B5E-7883CF3B38C2}"/>
                </a:ext>
              </a:extLst>
            </p:cNvPr>
            <p:cNvSpPr/>
            <p:nvPr/>
          </p:nvSpPr>
          <p:spPr bwMode="auto">
            <a:xfrm>
              <a:off x="4572860" y="2698514"/>
              <a:ext cx="1250934" cy="1255830"/>
            </a:xfrm>
            <a:custGeom>
              <a:avLst/>
              <a:gdLst>
                <a:gd name="T0" fmla="*/ 0 w 827"/>
                <a:gd name="T1" fmla="*/ 830 h 830"/>
                <a:gd name="T2" fmla="*/ 0 w 827"/>
                <a:gd name="T3" fmla="*/ 791 h 830"/>
                <a:gd name="T4" fmla="*/ 788 w 827"/>
                <a:gd name="T5" fmla="*/ 0 h 830"/>
                <a:gd name="T6" fmla="*/ 827 w 827"/>
                <a:gd name="T7" fmla="*/ 0 h 830"/>
                <a:gd name="T8" fmla="*/ 585 w 827"/>
                <a:gd name="T9" fmla="*/ 587 h 830"/>
                <a:gd name="T10" fmla="*/ 0 w 827"/>
                <a:gd name="T11" fmla="*/ 830 h 8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26" h="830">
                  <a:moveTo>
                    <a:pt x="0" y="830"/>
                  </a:moveTo>
                  <a:cubicBezTo>
                    <a:pt x="0" y="791"/>
                    <a:pt x="0" y="791"/>
                    <a:pt x="0" y="791"/>
                  </a:cubicBezTo>
                  <a:cubicBezTo>
                    <a:pt x="436" y="791"/>
                    <a:pt x="788" y="436"/>
                    <a:pt x="788" y="0"/>
                  </a:cubicBezTo>
                  <a:cubicBezTo>
                    <a:pt x="827" y="0"/>
                    <a:pt x="827" y="0"/>
                    <a:pt x="827" y="0"/>
                  </a:cubicBezTo>
                  <a:cubicBezTo>
                    <a:pt x="827" y="224"/>
                    <a:pt x="742" y="430"/>
                    <a:pt x="585" y="587"/>
                  </a:cubicBezTo>
                  <a:cubicBezTo>
                    <a:pt x="429" y="743"/>
                    <a:pt x="220" y="830"/>
                    <a:pt x="0" y="83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9" name="îṣļîḑé-Oval 11">
              <a:extLst>
                <a:ext uri="{FF2B5EF4-FFF2-40B4-BE49-F238E27FC236}">
                  <a16:creationId xmlns:a16="http://schemas.microsoft.com/office/drawing/2014/main" id="{96E1EC0D-4AA3-42FA-88A5-74C647D7BCF7}"/>
                </a:ext>
              </a:extLst>
            </p:cNvPr>
            <p:cNvSpPr/>
            <p:nvPr/>
          </p:nvSpPr>
          <p:spPr bwMode="auto">
            <a:xfrm>
              <a:off x="4512885" y="1415756"/>
              <a:ext cx="121177" cy="12117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0" name="îṣļîḑé-Oval 12">
              <a:extLst>
                <a:ext uri="{FF2B5EF4-FFF2-40B4-BE49-F238E27FC236}">
                  <a16:creationId xmlns:a16="http://schemas.microsoft.com/office/drawing/2014/main" id="{2A6F6AA3-1569-4F10-8AA4-7CD4ABFEAF9C}"/>
                </a:ext>
              </a:extLst>
            </p:cNvPr>
            <p:cNvSpPr/>
            <p:nvPr/>
          </p:nvSpPr>
          <p:spPr bwMode="auto">
            <a:xfrm>
              <a:off x="4512885" y="3861318"/>
              <a:ext cx="121177" cy="121177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1" name="îṣļîḑé-Oval 13">
              <a:extLst>
                <a:ext uri="{FF2B5EF4-FFF2-40B4-BE49-F238E27FC236}">
                  <a16:creationId xmlns:a16="http://schemas.microsoft.com/office/drawing/2014/main" id="{886339D2-5DB9-4522-A314-87E50ECA917E}"/>
                </a:ext>
              </a:extLst>
            </p:cNvPr>
            <p:cNvSpPr/>
            <p:nvPr/>
          </p:nvSpPr>
          <p:spPr bwMode="auto">
            <a:xfrm>
              <a:off x="5734442" y="2638538"/>
              <a:ext cx="123625" cy="122401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2" name="îṣļîḑé-Freeform: Shape 14">
              <a:extLst>
                <a:ext uri="{FF2B5EF4-FFF2-40B4-BE49-F238E27FC236}">
                  <a16:creationId xmlns:a16="http://schemas.microsoft.com/office/drawing/2014/main" id="{187E6204-EC16-4FDC-B203-4A60A6C9F88E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4047506" y="2254199"/>
              <a:ext cx="1387055" cy="1318400"/>
            </a:xfrm>
            <a:custGeom>
              <a:avLst/>
              <a:gdLst>
                <a:gd name="T0" fmla="*/ 691 w 921"/>
                <a:gd name="T1" fmla="*/ 0 h 875"/>
                <a:gd name="T2" fmla="*/ 0 w 921"/>
                <a:gd name="T3" fmla="*/ 602 h 875"/>
                <a:gd name="T4" fmla="*/ 268 w 921"/>
                <a:gd name="T5" fmla="*/ 870 h 875"/>
                <a:gd name="T6" fmla="*/ 344 w 921"/>
                <a:gd name="T7" fmla="*/ 875 h 875"/>
                <a:gd name="T8" fmla="*/ 921 w 921"/>
                <a:gd name="T9" fmla="*/ 299 h 875"/>
                <a:gd name="T10" fmla="*/ 916 w 921"/>
                <a:gd name="T11" fmla="*/ 224 h 875"/>
                <a:gd name="T12" fmla="*/ 691 w 921"/>
                <a:gd name="T13" fmla="*/ 0 h 8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21" h="875">
                  <a:moveTo>
                    <a:pt x="691" y="0"/>
                  </a:moveTo>
                  <a:cubicBezTo>
                    <a:pt x="0" y="602"/>
                    <a:pt x="0" y="602"/>
                    <a:pt x="0" y="602"/>
                  </a:cubicBezTo>
                  <a:cubicBezTo>
                    <a:pt x="268" y="870"/>
                    <a:pt x="268" y="870"/>
                    <a:pt x="268" y="870"/>
                  </a:cubicBezTo>
                  <a:cubicBezTo>
                    <a:pt x="293" y="873"/>
                    <a:pt x="318" y="875"/>
                    <a:pt x="344" y="875"/>
                  </a:cubicBezTo>
                  <a:cubicBezTo>
                    <a:pt x="663" y="875"/>
                    <a:pt x="921" y="617"/>
                    <a:pt x="921" y="299"/>
                  </a:cubicBezTo>
                  <a:cubicBezTo>
                    <a:pt x="921" y="273"/>
                    <a:pt x="919" y="249"/>
                    <a:pt x="916" y="224"/>
                  </a:cubicBezTo>
                  <a:cubicBezTo>
                    <a:pt x="691" y="0"/>
                    <a:pt x="691" y="0"/>
                    <a:pt x="691" y="0"/>
                  </a:cubicBezTo>
                </a:path>
              </a:pathLst>
            </a:custGeom>
            <a:solidFill>
              <a:schemeClr val="accent3">
                <a:lumMod val="75000"/>
              </a:schemeClr>
            </a:soli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3" name="îṣļîḑé-Freeform: Shape 15">
              <a:extLst>
                <a:ext uri="{FF2B5EF4-FFF2-40B4-BE49-F238E27FC236}">
                  <a16:creationId xmlns:a16="http://schemas.microsoft.com/office/drawing/2014/main" id="{0695C204-1E0C-48DE-A86D-D9C23C8CD269}"/>
                </a:ext>
              </a:extLst>
            </p:cNvPr>
            <p:cNvSpPr/>
            <p:nvPr/>
          </p:nvSpPr>
          <p:spPr bwMode="auto">
            <a:xfrm>
              <a:off x="4564294" y="2699737"/>
              <a:ext cx="873941" cy="875165"/>
            </a:xfrm>
            <a:custGeom>
              <a:avLst/>
              <a:gdLst>
                <a:gd name="T0" fmla="*/ 1 w 578"/>
                <a:gd name="T1" fmla="*/ 578 h 578"/>
                <a:gd name="T2" fmla="*/ 1 w 578"/>
                <a:gd name="T3" fmla="*/ 578 h 578"/>
                <a:gd name="T4" fmla="*/ 1 w 578"/>
                <a:gd name="T5" fmla="*/ 578 h 578"/>
                <a:gd name="T6" fmla="*/ 0 w 578"/>
                <a:gd name="T7" fmla="*/ 578 h 578"/>
                <a:gd name="T8" fmla="*/ 0 w 578"/>
                <a:gd name="T9" fmla="*/ 578 h 578"/>
                <a:gd name="T10" fmla="*/ 0 w 578"/>
                <a:gd name="T11" fmla="*/ 578 h 578"/>
                <a:gd name="T12" fmla="*/ 578 w 578"/>
                <a:gd name="T13" fmla="*/ 1 h 578"/>
                <a:gd name="T14" fmla="*/ 578 w 578"/>
                <a:gd name="T15" fmla="*/ 1 h 578"/>
                <a:gd name="T16" fmla="*/ 578 w 578"/>
                <a:gd name="T17" fmla="*/ 1 h 578"/>
                <a:gd name="T18" fmla="*/ 578 w 578"/>
                <a:gd name="T19" fmla="*/ 0 h 578"/>
                <a:gd name="T20" fmla="*/ 578 w 578"/>
                <a:gd name="T21" fmla="*/ 0 h 578"/>
                <a:gd name="T22" fmla="*/ 578 w 578"/>
                <a:gd name="T23" fmla="*/ 0 h 578"/>
                <a:gd name="T24" fmla="*/ 578 w 578"/>
                <a:gd name="T25" fmla="*/ 0 h 578"/>
                <a:gd name="T26" fmla="*/ 578 w 578"/>
                <a:gd name="T27" fmla="*/ 0 h 578"/>
                <a:gd name="T28" fmla="*/ 578 w 578"/>
                <a:gd name="T29" fmla="*/ 0 h 5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78" h="578">
                  <a:moveTo>
                    <a:pt x="1" y="578"/>
                  </a:moveTo>
                  <a:cubicBezTo>
                    <a:pt x="1" y="578"/>
                    <a:pt x="1" y="578"/>
                    <a:pt x="1" y="578"/>
                  </a:cubicBezTo>
                  <a:cubicBezTo>
                    <a:pt x="1" y="578"/>
                    <a:pt x="1" y="578"/>
                    <a:pt x="1" y="578"/>
                  </a:cubicBezTo>
                  <a:moveTo>
                    <a:pt x="0" y="578"/>
                  </a:moveTo>
                  <a:cubicBezTo>
                    <a:pt x="0" y="578"/>
                    <a:pt x="0" y="578"/>
                    <a:pt x="0" y="578"/>
                  </a:cubicBezTo>
                  <a:cubicBezTo>
                    <a:pt x="0" y="578"/>
                    <a:pt x="0" y="578"/>
                    <a:pt x="0" y="578"/>
                  </a:cubicBezTo>
                  <a:moveTo>
                    <a:pt x="578" y="1"/>
                  </a:moveTo>
                  <a:cubicBezTo>
                    <a:pt x="578" y="1"/>
                    <a:pt x="578" y="1"/>
                    <a:pt x="578" y="1"/>
                  </a:cubicBezTo>
                  <a:cubicBezTo>
                    <a:pt x="578" y="1"/>
                    <a:pt x="578" y="1"/>
                    <a:pt x="578" y="1"/>
                  </a:cubicBezTo>
                  <a:moveTo>
                    <a:pt x="578" y="0"/>
                  </a:moveTo>
                  <a:cubicBezTo>
                    <a:pt x="578" y="0"/>
                    <a:pt x="578" y="0"/>
                    <a:pt x="578" y="0"/>
                  </a:cubicBezTo>
                  <a:cubicBezTo>
                    <a:pt x="578" y="0"/>
                    <a:pt x="578" y="0"/>
                    <a:pt x="578" y="0"/>
                  </a:cubicBezTo>
                  <a:moveTo>
                    <a:pt x="578" y="0"/>
                  </a:moveTo>
                  <a:cubicBezTo>
                    <a:pt x="578" y="0"/>
                    <a:pt x="578" y="0"/>
                    <a:pt x="578" y="0"/>
                  </a:cubicBezTo>
                  <a:cubicBezTo>
                    <a:pt x="578" y="0"/>
                    <a:pt x="578" y="0"/>
                    <a:pt x="578" y="0"/>
                  </a:cubicBezTo>
                </a:path>
              </a:pathLst>
            </a:custGeom>
            <a:solidFill>
              <a:srgbClr val="DCFF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4" name="îṣļîḑé-Oval 16">
              <a:extLst>
                <a:ext uri="{FF2B5EF4-FFF2-40B4-BE49-F238E27FC236}">
                  <a16:creationId xmlns:a16="http://schemas.microsoft.com/office/drawing/2014/main" id="{AC8FB1A5-A0E5-4D97-883A-C6351D67E13E}"/>
                </a:ext>
              </a:extLst>
            </p:cNvPr>
            <p:cNvSpPr/>
            <p:nvPr/>
          </p:nvSpPr>
          <p:spPr bwMode="auto">
            <a:xfrm>
              <a:off x="3872729" y="2009399"/>
              <a:ext cx="1385574" cy="1386799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5" name="îṣļîḑé-Oval 17">
              <a:extLst>
                <a:ext uri="{FF2B5EF4-FFF2-40B4-BE49-F238E27FC236}">
                  <a16:creationId xmlns:a16="http://schemas.microsoft.com/office/drawing/2014/main" id="{2032B02B-3BD4-4963-B659-1F7AC187EED8}"/>
                </a:ext>
              </a:extLst>
            </p:cNvPr>
            <p:cNvSpPr/>
            <p:nvPr/>
          </p:nvSpPr>
          <p:spPr bwMode="auto">
            <a:xfrm>
              <a:off x="3888643" y="2022862"/>
              <a:ext cx="1354974" cy="1354974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6" name="îṣļîḑé-Freeform: Shape 18">
              <a:extLst>
                <a:ext uri="{FF2B5EF4-FFF2-40B4-BE49-F238E27FC236}">
                  <a16:creationId xmlns:a16="http://schemas.microsoft.com/office/drawing/2014/main" id="{ECD193DC-9724-4A40-8910-AF0442114562}"/>
                </a:ext>
              </a:extLst>
            </p:cNvPr>
            <p:cNvSpPr/>
            <p:nvPr/>
          </p:nvSpPr>
          <p:spPr bwMode="auto">
            <a:xfrm>
              <a:off x="4397828" y="2581008"/>
              <a:ext cx="632812" cy="587523"/>
            </a:xfrm>
            <a:custGeom>
              <a:avLst/>
              <a:gdLst>
                <a:gd name="T0" fmla="*/ 418 w 418"/>
                <a:gd name="T1" fmla="*/ 175 h 389"/>
                <a:gd name="T2" fmla="*/ 244 w 418"/>
                <a:gd name="T3" fmla="*/ 0 h 389"/>
                <a:gd name="T4" fmla="*/ 0 w 418"/>
                <a:gd name="T5" fmla="*/ 188 h 389"/>
                <a:gd name="T6" fmla="*/ 201 w 418"/>
                <a:gd name="T7" fmla="*/ 389 h 389"/>
                <a:gd name="T8" fmla="*/ 418 w 418"/>
                <a:gd name="T9" fmla="*/ 175 h 3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8" h="389">
                  <a:moveTo>
                    <a:pt x="418" y="175"/>
                  </a:moveTo>
                  <a:cubicBezTo>
                    <a:pt x="244" y="0"/>
                    <a:pt x="244" y="0"/>
                    <a:pt x="244" y="0"/>
                  </a:cubicBezTo>
                  <a:cubicBezTo>
                    <a:pt x="0" y="188"/>
                    <a:pt x="0" y="188"/>
                    <a:pt x="0" y="188"/>
                  </a:cubicBezTo>
                  <a:cubicBezTo>
                    <a:pt x="201" y="389"/>
                    <a:pt x="201" y="389"/>
                    <a:pt x="201" y="389"/>
                  </a:cubicBezTo>
                  <a:cubicBezTo>
                    <a:pt x="304" y="359"/>
                    <a:pt x="387" y="278"/>
                    <a:pt x="418" y="175"/>
                  </a:cubicBezTo>
                </a:path>
              </a:pathLst>
            </a:custGeom>
            <a:solidFill>
              <a:srgbClr val="A8FFD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7" name="îṣļîḑé-Oval 19">
              <a:extLst>
                <a:ext uri="{FF2B5EF4-FFF2-40B4-BE49-F238E27FC236}">
                  <a16:creationId xmlns:a16="http://schemas.microsoft.com/office/drawing/2014/main" id="{15ADFAF3-D2C7-4226-AA34-E42E6DCC6FD3}"/>
                </a:ext>
              </a:extLst>
            </p:cNvPr>
            <p:cNvSpPr/>
            <p:nvPr/>
          </p:nvSpPr>
          <p:spPr bwMode="auto">
            <a:xfrm>
              <a:off x="4080811" y="2216255"/>
              <a:ext cx="970637" cy="973085"/>
            </a:xfrm>
            <a:prstGeom prst="ellipse">
              <a:avLst/>
            </a:prstGeom>
            <a:solidFill>
              <a:schemeClr val="accent3">
                <a:lumMod val="75000"/>
              </a:schemeClr>
            </a:soli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8" name="îṣļîḑé-Oval 20">
              <a:extLst>
                <a:ext uri="{FF2B5EF4-FFF2-40B4-BE49-F238E27FC236}">
                  <a16:creationId xmlns:a16="http://schemas.microsoft.com/office/drawing/2014/main" id="{4AD343CB-9AE6-4F5C-A914-3BB782C128D2}"/>
                </a:ext>
              </a:extLst>
            </p:cNvPr>
            <p:cNvSpPr/>
            <p:nvPr/>
          </p:nvSpPr>
          <p:spPr bwMode="auto">
            <a:xfrm>
              <a:off x="4093051" y="2229719"/>
              <a:ext cx="946157" cy="959621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9" name="îṣļîḑé-Freeform: Shape 21">
              <a:extLst>
                <a:ext uri="{FF2B5EF4-FFF2-40B4-BE49-F238E27FC236}">
                  <a16:creationId xmlns:a16="http://schemas.microsoft.com/office/drawing/2014/main" id="{967627C6-6AD0-4566-80A9-870C325F6F7B}"/>
                </a:ext>
              </a:extLst>
            </p:cNvPr>
            <p:cNvSpPr/>
            <p:nvPr/>
          </p:nvSpPr>
          <p:spPr bwMode="auto">
            <a:xfrm>
              <a:off x="4549604" y="2610385"/>
              <a:ext cx="238682" cy="266834"/>
            </a:xfrm>
            <a:custGeom>
              <a:avLst/>
              <a:gdLst>
                <a:gd name="T0" fmla="*/ 101 w 158"/>
                <a:gd name="T1" fmla="*/ 176 h 176"/>
                <a:gd name="T2" fmla="*/ 158 w 158"/>
                <a:gd name="T3" fmla="*/ 61 h 176"/>
                <a:gd name="T4" fmla="*/ 144 w 158"/>
                <a:gd name="T5" fmla="*/ 0 h 176"/>
                <a:gd name="T6" fmla="*/ 0 w 158"/>
                <a:gd name="T7" fmla="*/ 74 h 176"/>
                <a:gd name="T8" fmla="*/ 101 w 158"/>
                <a:gd name="T9" fmla="*/ 176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8" h="176">
                  <a:moveTo>
                    <a:pt x="101" y="176"/>
                  </a:moveTo>
                  <a:cubicBezTo>
                    <a:pt x="135" y="149"/>
                    <a:pt x="158" y="107"/>
                    <a:pt x="158" y="61"/>
                  </a:cubicBezTo>
                  <a:cubicBezTo>
                    <a:pt x="158" y="39"/>
                    <a:pt x="153" y="18"/>
                    <a:pt x="144" y="0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101" y="176"/>
                    <a:pt x="101" y="176"/>
                    <a:pt x="101" y="176"/>
                  </a:cubicBezTo>
                </a:path>
              </a:pathLst>
            </a:custGeom>
            <a:solidFill>
              <a:srgbClr val="A8FFD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0" name="îṣļîḑé-Oval 22">
              <a:extLst>
                <a:ext uri="{FF2B5EF4-FFF2-40B4-BE49-F238E27FC236}">
                  <a16:creationId xmlns:a16="http://schemas.microsoft.com/office/drawing/2014/main" id="{35B090B1-3AC4-4D22-97CB-F4F583E2120F}"/>
                </a:ext>
              </a:extLst>
            </p:cNvPr>
            <p:cNvSpPr/>
            <p:nvPr/>
          </p:nvSpPr>
          <p:spPr bwMode="auto">
            <a:xfrm>
              <a:off x="4331731" y="2467176"/>
              <a:ext cx="468795" cy="470018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1" name="îṣļîḑé-Oval 23">
              <a:extLst>
                <a:ext uri="{FF2B5EF4-FFF2-40B4-BE49-F238E27FC236}">
                  <a16:creationId xmlns:a16="http://schemas.microsoft.com/office/drawing/2014/main" id="{45FBC855-3D55-41BC-AC7B-80E36536157E}"/>
                </a:ext>
              </a:extLst>
            </p:cNvPr>
            <p:cNvSpPr/>
            <p:nvPr/>
          </p:nvSpPr>
          <p:spPr bwMode="auto">
            <a:xfrm>
              <a:off x="4345195" y="2480640"/>
              <a:ext cx="443090" cy="443090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2" name="îṣļîḑé-Freeform: Shape 24">
              <a:extLst>
                <a:ext uri="{FF2B5EF4-FFF2-40B4-BE49-F238E27FC236}">
                  <a16:creationId xmlns:a16="http://schemas.microsoft.com/office/drawing/2014/main" id="{9FF9D5EC-3FA1-430D-9711-6AC9CC4A7726}"/>
                </a:ext>
              </a:extLst>
            </p:cNvPr>
            <p:cNvSpPr/>
            <p:nvPr/>
          </p:nvSpPr>
          <p:spPr bwMode="auto">
            <a:xfrm>
              <a:off x="4490853" y="3183219"/>
              <a:ext cx="79560" cy="6120"/>
            </a:xfrm>
            <a:custGeom>
              <a:avLst/>
              <a:gdLst>
                <a:gd name="T0" fmla="*/ 0 w 53"/>
                <a:gd name="T1" fmla="*/ 0 h 4"/>
                <a:gd name="T2" fmla="*/ 0 w 53"/>
                <a:gd name="T3" fmla="*/ 0 h 4"/>
                <a:gd name="T4" fmla="*/ 50 w 53"/>
                <a:gd name="T5" fmla="*/ 4 h 4"/>
                <a:gd name="T6" fmla="*/ 53 w 53"/>
                <a:gd name="T7" fmla="*/ 4 h 4"/>
                <a:gd name="T8" fmla="*/ 53 w 53"/>
                <a:gd name="T9" fmla="*/ 4 h 4"/>
                <a:gd name="T10" fmla="*/ 50 w 53"/>
                <a:gd name="T11" fmla="*/ 4 h 4"/>
                <a:gd name="T12" fmla="*/ 0 w 53"/>
                <a:gd name="T13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2" h="4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7" y="2"/>
                    <a:pt x="33" y="4"/>
                    <a:pt x="50" y="4"/>
                  </a:cubicBezTo>
                  <a:cubicBezTo>
                    <a:pt x="51" y="4"/>
                    <a:pt x="52" y="4"/>
                    <a:pt x="53" y="4"/>
                  </a:cubicBezTo>
                  <a:cubicBezTo>
                    <a:pt x="53" y="4"/>
                    <a:pt x="53" y="4"/>
                    <a:pt x="53" y="4"/>
                  </a:cubicBezTo>
                  <a:cubicBezTo>
                    <a:pt x="52" y="4"/>
                    <a:pt x="51" y="4"/>
                    <a:pt x="50" y="4"/>
                  </a:cubicBezTo>
                  <a:cubicBezTo>
                    <a:pt x="33" y="4"/>
                    <a:pt x="17" y="2"/>
                    <a:pt x="0" y="0"/>
                  </a:cubicBezTo>
                </a:path>
              </a:pathLst>
            </a:custGeom>
            <a:solidFill>
              <a:srgbClr val="A8FFD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3" name="îṣļîḑé-Oval 25">
              <a:extLst>
                <a:ext uri="{FF2B5EF4-FFF2-40B4-BE49-F238E27FC236}">
                  <a16:creationId xmlns:a16="http://schemas.microsoft.com/office/drawing/2014/main" id="{0924ED10-8C9C-42DE-9AB0-DA04997CFC09}"/>
                </a:ext>
              </a:extLst>
            </p:cNvPr>
            <p:cNvSpPr/>
            <p:nvPr/>
          </p:nvSpPr>
          <p:spPr bwMode="auto">
            <a:xfrm>
              <a:off x="3288880" y="2638538"/>
              <a:ext cx="123625" cy="122401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grpSp>
          <p:nvGrpSpPr>
            <p:cNvPr id="24" name="Group 292">
              <a:extLst>
                <a:ext uri="{FF2B5EF4-FFF2-40B4-BE49-F238E27FC236}">
                  <a16:creationId xmlns:a16="http://schemas.microsoft.com/office/drawing/2014/main" id="{EF7776CD-8135-4028-ABF4-57AF2C2765DE}"/>
                </a:ext>
              </a:extLst>
            </p:cNvPr>
            <p:cNvGrpSpPr/>
            <p:nvPr/>
          </p:nvGrpSpPr>
          <p:grpSpPr>
            <a:xfrm>
              <a:off x="4545955" y="2204018"/>
              <a:ext cx="658294" cy="539788"/>
              <a:chOff x="6076950" y="3000376"/>
              <a:chExt cx="853785" cy="700088"/>
            </a:xfrm>
          </p:grpSpPr>
          <p:sp>
            <p:nvSpPr>
              <p:cNvPr id="87" name="îṣļîḑé-Oval 293">
                <a:extLst>
                  <a:ext uri="{FF2B5EF4-FFF2-40B4-BE49-F238E27FC236}">
                    <a16:creationId xmlns:a16="http://schemas.microsoft.com/office/drawing/2014/main" id="{E05CD572-786C-4625-BD8E-1C4472938CFE}"/>
                  </a:ext>
                </a:extLst>
              </p:cNvPr>
              <p:cNvSpPr/>
              <p:nvPr/>
            </p:nvSpPr>
            <p:spPr bwMode="auto">
              <a:xfrm>
                <a:off x="6078538" y="3625851"/>
                <a:ext cx="65088" cy="74613"/>
              </a:xfrm>
              <a:prstGeom prst="ellipse">
                <a:avLst/>
              </a:prstGeom>
              <a:solidFill>
                <a:srgbClr val="A8FFD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88" name="îṣļîḑé-Freeform: Shape 294">
                <a:extLst>
                  <a:ext uri="{FF2B5EF4-FFF2-40B4-BE49-F238E27FC236}">
                    <a16:creationId xmlns:a16="http://schemas.microsoft.com/office/drawing/2014/main" id="{665C051F-5748-45ED-9410-7CDC7DCF7CC5}"/>
                  </a:ext>
                </a:extLst>
              </p:cNvPr>
              <p:cNvSpPr/>
              <p:nvPr/>
            </p:nvSpPr>
            <p:spPr bwMode="auto">
              <a:xfrm>
                <a:off x="6554788" y="3000376"/>
                <a:ext cx="293688" cy="390525"/>
              </a:xfrm>
              <a:custGeom>
                <a:avLst/>
                <a:gdLst>
                  <a:gd name="T0" fmla="*/ 0 w 185"/>
                  <a:gd name="T1" fmla="*/ 246 h 246"/>
                  <a:gd name="T2" fmla="*/ 18 w 185"/>
                  <a:gd name="T3" fmla="*/ 132 h 246"/>
                  <a:gd name="T4" fmla="*/ 185 w 185"/>
                  <a:gd name="T5" fmla="*/ 0 h 246"/>
                  <a:gd name="T6" fmla="*/ 164 w 185"/>
                  <a:gd name="T7" fmla="*/ 154 h 246"/>
                  <a:gd name="T8" fmla="*/ 0 w 185"/>
                  <a:gd name="T9" fmla="*/ 246 h 2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5" h="246">
                    <a:moveTo>
                      <a:pt x="0" y="246"/>
                    </a:moveTo>
                    <a:lnTo>
                      <a:pt x="18" y="132"/>
                    </a:lnTo>
                    <a:lnTo>
                      <a:pt x="185" y="0"/>
                    </a:lnTo>
                    <a:lnTo>
                      <a:pt x="164" y="154"/>
                    </a:lnTo>
                    <a:lnTo>
                      <a:pt x="0" y="246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89" name="îṣļîḑé-Freeform: Shape 295">
                <a:extLst>
                  <a:ext uri="{FF2B5EF4-FFF2-40B4-BE49-F238E27FC236}">
                    <a16:creationId xmlns:a16="http://schemas.microsoft.com/office/drawing/2014/main" id="{4F39DDDA-E720-469A-9F72-AE50E27C0F4A}"/>
                  </a:ext>
                </a:extLst>
              </p:cNvPr>
              <p:cNvSpPr/>
              <p:nvPr/>
            </p:nvSpPr>
            <p:spPr bwMode="auto">
              <a:xfrm>
                <a:off x="6540500" y="3438526"/>
                <a:ext cx="250825" cy="252413"/>
              </a:xfrm>
              <a:custGeom>
                <a:avLst/>
                <a:gdLst>
                  <a:gd name="T0" fmla="*/ 4 w 158"/>
                  <a:gd name="T1" fmla="*/ 58 h 159"/>
                  <a:gd name="T2" fmla="*/ 0 w 158"/>
                  <a:gd name="T3" fmla="*/ 128 h 159"/>
                  <a:gd name="T4" fmla="*/ 132 w 158"/>
                  <a:gd name="T5" fmla="*/ 159 h 159"/>
                  <a:gd name="T6" fmla="*/ 158 w 158"/>
                  <a:gd name="T7" fmla="*/ 0 h 159"/>
                  <a:gd name="T8" fmla="*/ 4 w 158"/>
                  <a:gd name="T9" fmla="*/ 58 h 1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8" h="159">
                    <a:moveTo>
                      <a:pt x="4" y="58"/>
                    </a:moveTo>
                    <a:lnTo>
                      <a:pt x="0" y="128"/>
                    </a:lnTo>
                    <a:lnTo>
                      <a:pt x="132" y="159"/>
                    </a:lnTo>
                    <a:lnTo>
                      <a:pt x="158" y="0"/>
                    </a:lnTo>
                    <a:lnTo>
                      <a:pt x="4" y="58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90" name="îṣļîḑé-Freeform: Shape 296">
                <a:extLst>
                  <a:ext uri="{FF2B5EF4-FFF2-40B4-BE49-F238E27FC236}">
                    <a16:creationId xmlns:a16="http://schemas.microsoft.com/office/drawing/2014/main" id="{815E70FA-CA41-4526-A52C-A5B506E26A83}"/>
                  </a:ext>
                </a:extLst>
              </p:cNvPr>
              <p:cNvSpPr/>
              <p:nvPr/>
            </p:nvSpPr>
            <p:spPr bwMode="auto">
              <a:xfrm>
                <a:off x="6815138" y="3000376"/>
                <a:ext cx="53975" cy="244475"/>
              </a:xfrm>
              <a:custGeom>
                <a:avLst/>
                <a:gdLst>
                  <a:gd name="T0" fmla="*/ 21 w 34"/>
                  <a:gd name="T1" fmla="*/ 0 h 154"/>
                  <a:gd name="T2" fmla="*/ 34 w 34"/>
                  <a:gd name="T3" fmla="*/ 4 h 154"/>
                  <a:gd name="T4" fmla="*/ 15 w 34"/>
                  <a:gd name="T5" fmla="*/ 151 h 154"/>
                  <a:gd name="T6" fmla="*/ 0 w 34"/>
                  <a:gd name="T7" fmla="*/ 154 h 154"/>
                  <a:gd name="T8" fmla="*/ 21 w 34"/>
                  <a:gd name="T9" fmla="*/ 0 h 1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4" h="154">
                    <a:moveTo>
                      <a:pt x="21" y="0"/>
                    </a:moveTo>
                    <a:lnTo>
                      <a:pt x="34" y="4"/>
                    </a:lnTo>
                    <a:lnTo>
                      <a:pt x="15" y="151"/>
                    </a:lnTo>
                    <a:lnTo>
                      <a:pt x="0" y="154"/>
                    </a:lnTo>
                    <a:lnTo>
                      <a:pt x="21" y="0"/>
                    </a:ln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91" name="íṩľíḍè-Freeform: Shape 297">
                <a:extLst>
                  <a:ext uri="{FF2B5EF4-FFF2-40B4-BE49-F238E27FC236}">
                    <a16:creationId xmlns:a16="http://schemas.microsoft.com/office/drawing/2014/main" id="{83E65C21-4943-4A38-BDF2-6FC7E8379DE0}"/>
                  </a:ext>
                </a:extLst>
              </p:cNvPr>
              <p:cNvSpPr/>
              <p:nvPr/>
            </p:nvSpPr>
            <p:spPr bwMode="auto">
              <a:xfrm>
                <a:off x="6750050" y="3430589"/>
                <a:ext cx="58738" cy="261938"/>
              </a:xfrm>
              <a:custGeom>
                <a:avLst/>
                <a:gdLst>
                  <a:gd name="T0" fmla="*/ 26 w 37"/>
                  <a:gd name="T1" fmla="*/ 5 h 165"/>
                  <a:gd name="T2" fmla="*/ 0 w 37"/>
                  <a:gd name="T3" fmla="*/ 164 h 165"/>
                  <a:gd name="T4" fmla="*/ 10 w 37"/>
                  <a:gd name="T5" fmla="*/ 165 h 165"/>
                  <a:gd name="T6" fmla="*/ 37 w 37"/>
                  <a:gd name="T7" fmla="*/ 0 h 165"/>
                  <a:gd name="T8" fmla="*/ 36 w 37"/>
                  <a:gd name="T9" fmla="*/ 0 h 165"/>
                  <a:gd name="T10" fmla="*/ 26 w 37"/>
                  <a:gd name="T11" fmla="*/ 5 h 1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7" h="165">
                    <a:moveTo>
                      <a:pt x="26" y="5"/>
                    </a:moveTo>
                    <a:lnTo>
                      <a:pt x="0" y="164"/>
                    </a:lnTo>
                    <a:lnTo>
                      <a:pt x="10" y="165"/>
                    </a:lnTo>
                    <a:lnTo>
                      <a:pt x="37" y="0"/>
                    </a:lnTo>
                    <a:lnTo>
                      <a:pt x="36" y="0"/>
                    </a:lnTo>
                    <a:lnTo>
                      <a:pt x="26" y="5"/>
                    </a:ln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92" name="íṩľíḍè-Freeform: Shape 298">
                <a:extLst>
                  <a:ext uri="{FF2B5EF4-FFF2-40B4-BE49-F238E27FC236}">
                    <a16:creationId xmlns:a16="http://schemas.microsoft.com/office/drawing/2014/main" id="{FD83C545-6009-46C7-8B99-ECD92E1B17AE}"/>
                  </a:ext>
                </a:extLst>
              </p:cNvPr>
              <p:cNvSpPr/>
              <p:nvPr/>
            </p:nvSpPr>
            <p:spPr bwMode="auto">
              <a:xfrm>
                <a:off x="6076950" y="3236914"/>
                <a:ext cx="792163" cy="463550"/>
              </a:xfrm>
              <a:custGeom>
                <a:avLst/>
                <a:gdLst>
                  <a:gd name="T0" fmla="*/ 404 w 404"/>
                  <a:gd name="T1" fmla="*/ 91 h 236"/>
                  <a:gd name="T2" fmla="*/ 379 w 404"/>
                  <a:gd name="T3" fmla="*/ 0 h 236"/>
                  <a:gd name="T4" fmla="*/ 15 w 404"/>
                  <a:gd name="T5" fmla="*/ 198 h 236"/>
                  <a:gd name="T6" fmla="*/ 2 w 404"/>
                  <a:gd name="T7" fmla="*/ 214 h 236"/>
                  <a:gd name="T8" fmla="*/ 18 w 404"/>
                  <a:gd name="T9" fmla="*/ 236 h 236"/>
                  <a:gd name="T10" fmla="*/ 31 w 404"/>
                  <a:gd name="T11" fmla="*/ 233 h 236"/>
                  <a:gd name="T12" fmla="*/ 404 w 404"/>
                  <a:gd name="T13" fmla="*/ 91 h 2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03" h="236">
                    <a:moveTo>
                      <a:pt x="404" y="91"/>
                    </a:moveTo>
                    <a:cubicBezTo>
                      <a:pt x="379" y="0"/>
                      <a:pt x="379" y="0"/>
                      <a:pt x="379" y="0"/>
                    </a:cubicBezTo>
                    <a:cubicBezTo>
                      <a:pt x="15" y="198"/>
                      <a:pt x="15" y="198"/>
                      <a:pt x="15" y="198"/>
                    </a:cubicBezTo>
                    <a:cubicBezTo>
                      <a:pt x="9" y="201"/>
                      <a:pt x="3" y="206"/>
                      <a:pt x="2" y="214"/>
                    </a:cubicBezTo>
                    <a:cubicBezTo>
                      <a:pt x="0" y="224"/>
                      <a:pt x="7" y="234"/>
                      <a:pt x="18" y="236"/>
                    </a:cubicBezTo>
                    <a:cubicBezTo>
                      <a:pt x="23" y="236"/>
                      <a:pt x="31" y="233"/>
                      <a:pt x="31" y="233"/>
                    </a:cubicBezTo>
                    <a:lnTo>
                      <a:pt x="404" y="91"/>
                    </a:lnTo>
                    <a:close/>
                  </a:path>
                </a:pathLst>
              </a:cu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93" name="íṩľíḍè-Freeform: Shape 299">
                <a:extLst>
                  <a:ext uri="{FF2B5EF4-FFF2-40B4-BE49-F238E27FC236}">
                    <a16:creationId xmlns:a16="http://schemas.microsoft.com/office/drawing/2014/main" id="{99004220-222C-4234-9382-6F16C45B66F1}"/>
                  </a:ext>
                </a:extLst>
              </p:cNvPr>
              <p:cNvSpPr/>
              <p:nvPr/>
            </p:nvSpPr>
            <p:spPr bwMode="auto">
              <a:xfrm>
                <a:off x="6773863" y="3229286"/>
                <a:ext cx="156872" cy="186653"/>
              </a:xfrm>
              <a:custGeom>
                <a:avLst/>
                <a:gdLst>
                  <a:gd name="connsiteX0" fmla="*/ 2011 w 156872"/>
                  <a:gd name="connsiteY0" fmla="*/ 96556 h 186653"/>
                  <a:gd name="connsiteX1" fmla="*/ 1966 w 156872"/>
                  <a:gd name="connsiteY1" fmla="*/ 96893 h 186653"/>
                  <a:gd name="connsiteX2" fmla="*/ 2926 w 156872"/>
                  <a:gd name="connsiteY2" fmla="*/ 101152 h 186653"/>
                  <a:gd name="connsiteX3" fmla="*/ 20091 w 156872"/>
                  <a:gd name="connsiteY3" fmla="*/ 34045 h 186653"/>
                  <a:gd name="connsiteX4" fmla="*/ 19655 w 156872"/>
                  <a:gd name="connsiteY4" fmla="*/ 34451 h 186653"/>
                  <a:gd name="connsiteX5" fmla="*/ 18215 w 156872"/>
                  <a:gd name="connsiteY5" fmla="*/ 37683 h 186653"/>
                  <a:gd name="connsiteX6" fmla="*/ 76435 w 156872"/>
                  <a:gd name="connsiteY6" fmla="*/ 68 h 186653"/>
                  <a:gd name="connsiteX7" fmla="*/ 156790 w 156872"/>
                  <a:gd name="connsiteY7" fmla="*/ 90408 h 186653"/>
                  <a:gd name="connsiteX8" fmla="*/ 112418 w 156872"/>
                  <a:gd name="connsiteY8" fmla="*/ 179061 h 186653"/>
                  <a:gd name="connsiteX9" fmla="*/ 82399 w 156872"/>
                  <a:gd name="connsiteY9" fmla="*/ 186619 h 186653"/>
                  <a:gd name="connsiteX10" fmla="*/ 82550 w 156872"/>
                  <a:gd name="connsiteY10" fmla="*/ 186653 h 186653"/>
                  <a:gd name="connsiteX11" fmla="*/ 82382 w 156872"/>
                  <a:gd name="connsiteY11" fmla="*/ 186623 h 186653"/>
                  <a:gd name="connsiteX12" fmla="*/ 82315 w 156872"/>
                  <a:gd name="connsiteY12" fmla="*/ 186640 h 186653"/>
                  <a:gd name="connsiteX13" fmla="*/ 80555 w 156872"/>
                  <a:gd name="connsiteY13" fmla="*/ 186303 h 186653"/>
                  <a:gd name="connsiteX14" fmla="*/ 49137 w 156872"/>
                  <a:gd name="connsiteY14" fmla="*/ 180799 h 186653"/>
                  <a:gd name="connsiteX15" fmla="*/ 28143 w 156872"/>
                  <a:gd name="connsiteY15" fmla="*/ 163163 h 186653"/>
                  <a:gd name="connsiteX16" fmla="*/ 26704 w 156872"/>
                  <a:gd name="connsiteY16" fmla="*/ 162091 h 186653"/>
                  <a:gd name="connsiteX17" fmla="*/ 26537 w 156872"/>
                  <a:gd name="connsiteY17" fmla="*/ 161814 h 186653"/>
                  <a:gd name="connsiteX18" fmla="*/ 23586 w 156872"/>
                  <a:gd name="connsiteY18" fmla="*/ 159335 h 186653"/>
                  <a:gd name="connsiteX19" fmla="*/ 0 w 156872"/>
                  <a:gd name="connsiteY19" fmla="*/ 96893 h 186653"/>
                  <a:gd name="connsiteX20" fmla="*/ 19655 w 156872"/>
                  <a:gd name="connsiteY20" fmla="*/ 32500 h 186653"/>
                  <a:gd name="connsiteX21" fmla="*/ 22180 w 156872"/>
                  <a:gd name="connsiteY21" fmla="*/ 29994 h 186653"/>
                  <a:gd name="connsiteX22" fmla="*/ 22294 w 156872"/>
                  <a:gd name="connsiteY22" fmla="*/ 29772 h 186653"/>
                  <a:gd name="connsiteX23" fmla="*/ 23206 w 156872"/>
                  <a:gd name="connsiteY23" fmla="*/ 28975 h 186653"/>
                  <a:gd name="connsiteX24" fmla="*/ 43241 w 156872"/>
                  <a:gd name="connsiteY24" fmla="*/ 9084 h 186653"/>
                  <a:gd name="connsiteX25" fmla="*/ 53442 w 156872"/>
                  <a:gd name="connsiteY25" fmla="*/ 6701 h 1866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</a:cxnLst>
                <a:rect l="l" t="t" r="r" b="b"/>
                <a:pathLst>
                  <a:path w="156872" h="186653">
                    <a:moveTo>
                      <a:pt x="2011" y="96556"/>
                    </a:moveTo>
                    <a:lnTo>
                      <a:pt x="1966" y="96893"/>
                    </a:lnTo>
                    <a:lnTo>
                      <a:pt x="2926" y="101152"/>
                    </a:lnTo>
                    <a:close/>
                    <a:moveTo>
                      <a:pt x="20091" y="34045"/>
                    </a:moveTo>
                    <a:lnTo>
                      <a:pt x="19655" y="34451"/>
                    </a:lnTo>
                    <a:lnTo>
                      <a:pt x="18215" y="37683"/>
                    </a:lnTo>
                    <a:close/>
                    <a:moveTo>
                      <a:pt x="76435" y="68"/>
                    </a:moveTo>
                    <a:cubicBezTo>
                      <a:pt x="119553" y="-1896"/>
                      <a:pt x="154830" y="39346"/>
                      <a:pt x="156790" y="90408"/>
                    </a:cubicBezTo>
                    <a:cubicBezTo>
                      <a:pt x="158260" y="130178"/>
                      <a:pt x="139886" y="164423"/>
                      <a:pt x="112418" y="179061"/>
                    </a:cubicBezTo>
                    <a:lnTo>
                      <a:pt x="82399" y="186619"/>
                    </a:lnTo>
                    <a:lnTo>
                      <a:pt x="82550" y="186653"/>
                    </a:lnTo>
                    <a:lnTo>
                      <a:pt x="82382" y="186623"/>
                    </a:lnTo>
                    <a:lnTo>
                      <a:pt x="82315" y="186640"/>
                    </a:lnTo>
                    <a:lnTo>
                      <a:pt x="80555" y="186303"/>
                    </a:lnTo>
                    <a:lnTo>
                      <a:pt x="49137" y="180799"/>
                    </a:lnTo>
                    <a:lnTo>
                      <a:pt x="28143" y="163163"/>
                    </a:lnTo>
                    <a:lnTo>
                      <a:pt x="26704" y="162091"/>
                    </a:lnTo>
                    <a:lnTo>
                      <a:pt x="26537" y="161814"/>
                    </a:lnTo>
                    <a:lnTo>
                      <a:pt x="23586" y="159335"/>
                    </a:lnTo>
                    <a:cubicBezTo>
                      <a:pt x="7862" y="141773"/>
                      <a:pt x="0" y="120309"/>
                      <a:pt x="0" y="96893"/>
                    </a:cubicBezTo>
                    <a:cubicBezTo>
                      <a:pt x="0" y="75429"/>
                      <a:pt x="5897" y="52013"/>
                      <a:pt x="19655" y="32500"/>
                    </a:cubicBezTo>
                    <a:lnTo>
                      <a:pt x="22180" y="29994"/>
                    </a:lnTo>
                    <a:lnTo>
                      <a:pt x="22294" y="29772"/>
                    </a:lnTo>
                    <a:lnTo>
                      <a:pt x="23206" y="28975"/>
                    </a:lnTo>
                    <a:lnTo>
                      <a:pt x="43241" y="9084"/>
                    </a:lnTo>
                    <a:lnTo>
                      <a:pt x="53442" y="6701"/>
                    </a:lnTo>
                    <a:close/>
                  </a:path>
                </a:pathLst>
              </a:cu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</p:grpSp>
        <p:grpSp>
          <p:nvGrpSpPr>
            <p:cNvPr id="25" name="Group 300">
              <a:extLst>
                <a:ext uri="{FF2B5EF4-FFF2-40B4-BE49-F238E27FC236}">
                  <a16:creationId xmlns:a16="http://schemas.microsoft.com/office/drawing/2014/main" id="{11AC8FCE-C34A-44B4-B838-FE1C0958DDAF}"/>
                </a:ext>
              </a:extLst>
            </p:cNvPr>
            <p:cNvGrpSpPr/>
            <p:nvPr/>
          </p:nvGrpSpPr>
          <p:grpSpPr>
            <a:xfrm>
              <a:off x="4356223" y="2169749"/>
              <a:ext cx="337826" cy="571613"/>
              <a:chOff x="5830888" y="2955926"/>
              <a:chExt cx="438150" cy="741363"/>
            </a:xfrm>
          </p:grpSpPr>
          <p:sp>
            <p:nvSpPr>
              <p:cNvPr id="81" name="íṩľíḍè-Freeform: Shape 301">
                <a:extLst>
                  <a:ext uri="{FF2B5EF4-FFF2-40B4-BE49-F238E27FC236}">
                    <a16:creationId xmlns:a16="http://schemas.microsoft.com/office/drawing/2014/main" id="{9DCA00A7-BB15-450D-811F-C0B31D059C5B}"/>
                  </a:ext>
                </a:extLst>
              </p:cNvPr>
              <p:cNvSpPr/>
              <p:nvPr/>
            </p:nvSpPr>
            <p:spPr bwMode="auto">
              <a:xfrm>
                <a:off x="6099175" y="2968626"/>
                <a:ext cx="169863" cy="320675"/>
              </a:xfrm>
              <a:custGeom>
                <a:avLst/>
                <a:gdLst>
                  <a:gd name="T0" fmla="*/ 0 w 107"/>
                  <a:gd name="T1" fmla="*/ 202 h 202"/>
                  <a:gd name="T2" fmla="*/ 70 w 107"/>
                  <a:gd name="T3" fmla="*/ 153 h 202"/>
                  <a:gd name="T4" fmla="*/ 107 w 107"/>
                  <a:gd name="T5" fmla="*/ 0 h 202"/>
                  <a:gd name="T6" fmla="*/ 10 w 107"/>
                  <a:gd name="T7" fmla="*/ 62 h 202"/>
                  <a:gd name="T8" fmla="*/ 0 w 107"/>
                  <a:gd name="T9" fmla="*/ 202 h 2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7" h="201">
                    <a:moveTo>
                      <a:pt x="0" y="202"/>
                    </a:moveTo>
                    <a:lnTo>
                      <a:pt x="70" y="153"/>
                    </a:lnTo>
                    <a:lnTo>
                      <a:pt x="107" y="0"/>
                    </a:lnTo>
                    <a:lnTo>
                      <a:pt x="10" y="62"/>
                    </a:lnTo>
                    <a:lnTo>
                      <a:pt x="0" y="202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82" name="ïṧḷïḓê-Freeform: Shape 302">
                <a:extLst>
                  <a:ext uri="{FF2B5EF4-FFF2-40B4-BE49-F238E27FC236}">
                    <a16:creationId xmlns:a16="http://schemas.microsoft.com/office/drawing/2014/main" id="{F6E4737A-20B3-43B0-BD57-EC4DBEEED9D3}"/>
                  </a:ext>
                </a:extLst>
              </p:cNvPr>
              <p:cNvSpPr/>
              <p:nvPr/>
            </p:nvSpPr>
            <p:spPr bwMode="auto">
              <a:xfrm>
                <a:off x="5835650" y="3143251"/>
                <a:ext cx="171450" cy="231775"/>
              </a:xfrm>
              <a:custGeom>
                <a:avLst/>
                <a:gdLst>
                  <a:gd name="T0" fmla="*/ 108 w 108"/>
                  <a:gd name="T1" fmla="*/ 121 h 146"/>
                  <a:gd name="T2" fmla="*/ 62 w 108"/>
                  <a:gd name="T3" fmla="*/ 146 h 146"/>
                  <a:gd name="T4" fmla="*/ 0 w 108"/>
                  <a:gd name="T5" fmla="*/ 67 h 146"/>
                  <a:gd name="T6" fmla="*/ 99 w 108"/>
                  <a:gd name="T7" fmla="*/ 0 h 146"/>
                  <a:gd name="T8" fmla="*/ 108 w 108"/>
                  <a:gd name="T9" fmla="*/ 121 h 1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8" h="146">
                    <a:moveTo>
                      <a:pt x="108" y="121"/>
                    </a:moveTo>
                    <a:lnTo>
                      <a:pt x="62" y="146"/>
                    </a:lnTo>
                    <a:lnTo>
                      <a:pt x="0" y="67"/>
                    </a:lnTo>
                    <a:lnTo>
                      <a:pt x="99" y="0"/>
                    </a:lnTo>
                    <a:lnTo>
                      <a:pt x="108" y="12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83" name="ïṧḷïḓê-Freeform: Shape 303">
                <a:extLst>
                  <a:ext uri="{FF2B5EF4-FFF2-40B4-BE49-F238E27FC236}">
                    <a16:creationId xmlns:a16="http://schemas.microsoft.com/office/drawing/2014/main" id="{B9CBA523-C34F-41EE-A461-B555507DE574}"/>
                  </a:ext>
                </a:extLst>
              </p:cNvPr>
              <p:cNvSpPr/>
              <p:nvPr/>
            </p:nvSpPr>
            <p:spPr bwMode="auto">
              <a:xfrm>
                <a:off x="6110288" y="2955926"/>
                <a:ext cx="158750" cy="111125"/>
              </a:xfrm>
              <a:custGeom>
                <a:avLst/>
                <a:gdLst>
                  <a:gd name="T0" fmla="*/ 100 w 100"/>
                  <a:gd name="T1" fmla="*/ 8 h 70"/>
                  <a:gd name="T2" fmla="*/ 93 w 100"/>
                  <a:gd name="T3" fmla="*/ 0 h 70"/>
                  <a:gd name="T4" fmla="*/ 0 w 100"/>
                  <a:gd name="T5" fmla="*/ 59 h 70"/>
                  <a:gd name="T6" fmla="*/ 3 w 100"/>
                  <a:gd name="T7" fmla="*/ 70 h 70"/>
                  <a:gd name="T8" fmla="*/ 100 w 100"/>
                  <a:gd name="T9" fmla="*/ 8 h 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0" h="70">
                    <a:moveTo>
                      <a:pt x="100" y="8"/>
                    </a:moveTo>
                    <a:lnTo>
                      <a:pt x="93" y="0"/>
                    </a:lnTo>
                    <a:lnTo>
                      <a:pt x="0" y="59"/>
                    </a:lnTo>
                    <a:lnTo>
                      <a:pt x="3" y="70"/>
                    </a:lnTo>
                    <a:lnTo>
                      <a:pt x="100" y="8"/>
                    </a:ln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84" name="ïṧḷïḓê-Freeform: Shape 304">
                <a:extLst>
                  <a:ext uri="{FF2B5EF4-FFF2-40B4-BE49-F238E27FC236}">
                    <a16:creationId xmlns:a16="http://schemas.microsoft.com/office/drawing/2014/main" id="{67813CE6-9C77-4365-9920-EC10E8FD6CDF}"/>
                  </a:ext>
                </a:extLst>
              </p:cNvPr>
              <p:cNvSpPr/>
              <p:nvPr/>
            </p:nvSpPr>
            <p:spPr bwMode="auto">
              <a:xfrm>
                <a:off x="5830888" y="3130551"/>
                <a:ext cx="161925" cy="119063"/>
              </a:xfrm>
              <a:custGeom>
                <a:avLst/>
                <a:gdLst>
                  <a:gd name="T0" fmla="*/ 102 w 102"/>
                  <a:gd name="T1" fmla="*/ 8 h 75"/>
                  <a:gd name="T2" fmla="*/ 3 w 102"/>
                  <a:gd name="T3" fmla="*/ 75 h 75"/>
                  <a:gd name="T4" fmla="*/ 0 w 102"/>
                  <a:gd name="T5" fmla="*/ 69 h 75"/>
                  <a:gd name="T6" fmla="*/ 102 w 102"/>
                  <a:gd name="T7" fmla="*/ 0 h 75"/>
                  <a:gd name="T8" fmla="*/ 102 w 102"/>
                  <a:gd name="T9" fmla="*/ 0 h 75"/>
                  <a:gd name="T10" fmla="*/ 102 w 102"/>
                  <a:gd name="T11" fmla="*/ 8 h 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02" h="75">
                    <a:moveTo>
                      <a:pt x="102" y="8"/>
                    </a:moveTo>
                    <a:lnTo>
                      <a:pt x="3" y="75"/>
                    </a:lnTo>
                    <a:lnTo>
                      <a:pt x="0" y="69"/>
                    </a:lnTo>
                    <a:lnTo>
                      <a:pt x="102" y="0"/>
                    </a:lnTo>
                    <a:lnTo>
                      <a:pt x="102" y="0"/>
                    </a:lnTo>
                    <a:lnTo>
                      <a:pt x="102" y="8"/>
                    </a:ln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85" name="ïṧḷïḓê-Freeform: Shape 305">
                <a:extLst>
                  <a:ext uri="{FF2B5EF4-FFF2-40B4-BE49-F238E27FC236}">
                    <a16:creationId xmlns:a16="http://schemas.microsoft.com/office/drawing/2014/main" id="{B06FBC1B-D16B-48FE-BE59-802452569126}"/>
                  </a:ext>
                </a:extLst>
              </p:cNvPr>
              <p:cNvSpPr/>
              <p:nvPr/>
            </p:nvSpPr>
            <p:spPr bwMode="auto">
              <a:xfrm>
                <a:off x="5983288" y="3060701"/>
                <a:ext cx="133350" cy="636588"/>
              </a:xfrm>
              <a:custGeom>
                <a:avLst/>
                <a:gdLst>
                  <a:gd name="T0" fmla="*/ 0 w 68"/>
                  <a:gd name="T1" fmla="*/ 12 h 324"/>
                  <a:gd name="T2" fmla="*/ 68 w 68"/>
                  <a:gd name="T3" fmla="*/ 0 h 324"/>
                  <a:gd name="T4" fmla="*/ 49 w 68"/>
                  <a:gd name="T5" fmla="*/ 306 h 324"/>
                  <a:gd name="T6" fmla="*/ 43 w 68"/>
                  <a:gd name="T7" fmla="*/ 320 h 324"/>
                  <a:gd name="T8" fmla="*/ 23 w 68"/>
                  <a:gd name="T9" fmla="*/ 316 h 324"/>
                  <a:gd name="T10" fmla="*/ 21 w 68"/>
                  <a:gd name="T11" fmla="*/ 306 h 324"/>
                  <a:gd name="T12" fmla="*/ 0 w 68"/>
                  <a:gd name="T13" fmla="*/ 12 h 3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8" h="324">
                    <a:moveTo>
                      <a:pt x="0" y="12"/>
                    </a:moveTo>
                    <a:cubicBezTo>
                      <a:pt x="68" y="0"/>
                      <a:pt x="68" y="0"/>
                      <a:pt x="68" y="0"/>
                    </a:cubicBezTo>
                    <a:cubicBezTo>
                      <a:pt x="49" y="306"/>
                      <a:pt x="49" y="306"/>
                      <a:pt x="49" y="306"/>
                    </a:cubicBezTo>
                    <a:cubicBezTo>
                      <a:pt x="49" y="311"/>
                      <a:pt x="48" y="316"/>
                      <a:pt x="43" y="320"/>
                    </a:cubicBezTo>
                    <a:cubicBezTo>
                      <a:pt x="36" y="324"/>
                      <a:pt x="28" y="322"/>
                      <a:pt x="23" y="316"/>
                    </a:cubicBezTo>
                    <a:cubicBezTo>
                      <a:pt x="21" y="313"/>
                      <a:pt x="21" y="306"/>
                      <a:pt x="21" y="306"/>
                    </a:cubicBezTo>
                    <a:lnTo>
                      <a:pt x="0" y="12"/>
                    </a:lnTo>
                    <a:close/>
                  </a:path>
                </a:pathLst>
              </a:cu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86" name="ïṧḷïḓê-Freeform: Shape 306">
                <a:extLst>
                  <a:ext uri="{FF2B5EF4-FFF2-40B4-BE49-F238E27FC236}">
                    <a16:creationId xmlns:a16="http://schemas.microsoft.com/office/drawing/2014/main" id="{D410C5DD-551E-4969-9A71-B85B4ADDCBAF}"/>
                  </a:ext>
                </a:extLst>
              </p:cNvPr>
              <p:cNvSpPr/>
              <p:nvPr/>
            </p:nvSpPr>
            <p:spPr bwMode="auto">
              <a:xfrm>
                <a:off x="5983049" y="3007482"/>
                <a:ext cx="135009" cy="120601"/>
              </a:xfrm>
              <a:custGeom>
                <a:avLst/>
                <a:gdLst>
                  <a:gd name="connsiteX0" fmla="*/ 3415 w 135009"/>
                  <a:gd name="connsiteY0" fmla="*/ 85696 h 120601"/>
                  <a:gd name="connsiteX1" fmla="*/ 40675 w 135009"/>
                  <a:gd name="connsiteY1" fmla="*/ 117170 h 120601"/>
                  <a:gd name="connsiteX2" fmla="*/ 17142 w 135009"/>
                  <a:gd name="connsiteY2" fmla="*/ 107334 h 120601"/>
                  <a:gd name="connsiteX3" fmla="*/ 3415 w 135009"/>
                  <a:gd name="connsiteY3" fmla="*/ 85696 h 120601"/>
                  <a:gd name="connsiteX4" fmla="*/ 71769 w 135009"/>
                  <a:gd name="connsiteY4" fmla="*/ 200 h 120601"/>
                  <a:gd name="connsiteX5" fmla="*/ 131392 w 135009"/>
                  <a:gd name="connsiteY5" fmla="*/ 32376 h 120601"/>
                  <a:gd name="connsiteX6" fmla="*/ 134873 w 135009"/>
                  <a:gd name="connsiteY6" fmla="*/ 55080 h 120601"/>
                  <a:gd name="connsiteX7" fmla="*/ 134713 w 135009"/>
                  <a:gd name="connsiteY7" fmla="*/ 55640 h 120601"/>
                  <a:gd name="connsiteX8" fmla="*/ 134804 w 135009"/>
                  <a:gd name="connsiteY8" fmla="*/ 56189 h 120601"/>
                  <a:gd name="connsiteX9" fmla="*/ 131363 w 135009"/>
                  <a:gd name="connsiteY9" fmla="*/ 67407 h 120601"/>
                  <a:gd name="connsiteX10" fmla="*/ 128461 w 135009"/>
                  <a:gd name="connsiteY10" fmla="*/ 77600 h 120601"/>
                  <a:gd name="connsiteX11" fmla="*/ 128085 w 135009"/>
                  <a:gd name="connsiteY11" fmla="*/ 78094 h 120601"/>
                  <a:gd name="connsiteX12" fmla="*/ 126960 w 135009"/>
                  <a:gd name="connsiteY12" fmla="*/ 81761 h 120601"/>
                  <a:gd name="connsiteX13" fmla="*/ 89701 w 135009"/>
                  <a:gd name="connsiteY13" fmla="*/ 113235 h 120601"/>
                  <a:gd name="connsiteX14" fmla="*/ 40675 w 135009"/>
                  <a:gd name="connsiteY14" fmla="*/ 117170 h 120601"/>
                  <a:gd name="connsiteX15" fmla="*/ 64943 w 135009"/>
                  <a:gd name="connsiteY15" fmla="*/ 118645 h 120601"/>
                  <a:gd name="connsiteX16" fmla="*/ 71347 w 135009"/>
                  <a:gd name="connsiteY16" fmla="*/ 116573 h 120601"/>
                  <a:gd name="connsiteX17" fmla="*/ 63740 w 135009"/>
                  <a:gd name="connsiteY17" fmla="*/ 118179 h 120601"/>
                  <a:gd name="connsiteX18" fmla="*/ 4392 w 135009"/>
                  <a:gd name="connsiteY18" fmla="*/ 85178 h 120601"/>
                  <a:gd name="connsiteX19" fmla="*/ 45423 w 135009"/>
                  <a:gd name="connsiteY19" fmla="*/ 6953 h 120601"/>
                  <a:gd name="connsiteX20" fmla="*/ 71769 w 135009"/>
                  <a:gd name="connsiteY20" fmla="*/ 200 h 1206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135009" h="120600">
                    <a:moveTo>
                      <a:pt x="3415" y="85696"/>
                    </a:moveTo>
                    <a:cubicBezTo>
                      <a:pt x="9298" y="101433"/>
                      <a:pt x="24987" y="113235"/>
                      <a:pt x="40675" y="117170"/>
                    </a:cubicBezTo>
                    <a:cubicBezTo>
                      <a:pt x="30870" y="115203"/>
                      <a:pt x="23026" y="111268"/>
                      <a:pt x="17142" y="107334"/>
                    </a:cubicBezTo>
                    <a:cubicBezTo>
                      <a:pt x="11259" y="101433"/>
                      <a:pt x="5376" y="93564"/>
                      <a:pt x="3415" y="85696"/>
                    </a:cubicBezTo>
                    <a:close/>
                    <a:moveTo>
                      <a:pt x="71769" y="200"/>
                    </a:moveTo>
                    <a:cubicBezTo>
                      <a:pt x="97688" y="-1725"/>
                      <a:pt x="121134" y="10375"/>
                      <a:pt x="131392" y="32376"/>
                    </a:cubicBezTo>
                    <a:cubicBezTo>
                      <a:pt x="134323" y="39710"/>
                      <a:pt x="135422" y="47410"/>
                      <a:pt x="134873" y="55080"/>
                    </a:cubicBezTo>
                    <a:lnTo>
                      <a:pt x="134713" y="55640"/>
                    </a:lnTo>
                    <a:lnTo>
                      <a:pt x="134804" y="56189"/>
                    </a:lnTo>
                    <a:lnTo>
                      <a:pt x="131363" y="67407"/>
                    </a:lnTo>
                    <a:lnTo>
                      <a:pt x="128461" y="77600"/>
                    </a:lnTo>
                    <a:lnTo>
                      <a:pt x="128085" y="78094"/>
                    </a:lnTo>
                    <a:lnTo>
                      <a:pt x="126960" y="81761"/>
                    </a:lnTo>
                    <a:cubicBezTo>
                      <a:pt x="119116" y="95531"/>
                      <a:pt x="105389" y="107334"/>
                      <a:pt x="89701" y="113235"/>
                    </a:cubicBezTo>
                    <a:cubicBezTo>
                      <a:pt x="74012" y="121104"/>
                      <a:pt x="56363" y="123071"/>
                      <a:pt x="40675" y="117170"/>
                    </a:cubicBezTo>
                    <a:cubicBezTo>
                      <a:pt x="48519" y="119137"/>
                      <a:pt x="56853" y="119629"/>
                      <a:pt x="64943" y="118645"/>
                    </a:cubicBezTo>
                    <a:lnTo>
                      <a:pt x="71347" y="116573"/>
                    </a:lnTo>
                    <a:lnTo>
                      <a:pt x="63740" y="118179"/>
                    </a:lnTo>
                    <a:cubicBezTo>
                      <a:pt x="37363" y="119279"/>
                      <a:pt x="13185" y="107179"/>
                      <a:pt x="4392" y="85178"/>
                    </a:cubicBezTo>
                    <a:cubicBezTo>
                      <a:pt x="-9285" y="55844"/>
                      <a:pt x="10254" y="20642"/>
                      <a:pt x="45423" y="6953"/>
                    </a:cubicBezTo>
                    <a:cubicBezTo>
                      <a:pt x="54215" y="3042"/>
                      <a:pt x="63130" y="842"/>
                      <a:pt x="71769" y="200"/>
                    </a:cubicBezTo>
                    <a:close/>
                  </a:path>
                </a:pathLst>
              </a:cu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</p:grpSp>
        <p:grpSp>
          <p:nvGrpSpPr>
            <p:cNvPr id="26" name="Group 307">
              <a:extLst>
                <a:ext uri="{FF2B5EF4-FFF2-40B4-BE49-F238E27FC236}">
                  <a16:creationId xmlns:a16="http://schemas.microsoft.com/office/drawing/2014/main" id="{150E3975-2161-42D5-95F3-1334BCD704BE}"/>
                </a:ext>
              </a:extLst>
            </p:cNvPr>
            <p:cNvGrpSpPr/>
            <p:nvPr/>
          </p:nvGrpSpPr>
          <p:grpSpPr>
            <a:xfrm>
              <a:off x="3973098" y="2730345"/>
              <a:ext cx="592419" cy="276626"/>
              <a:chOff x="5334000" y="3683001"/>
              <a:chExt cx="768350" cy="358776"/>
            </a:xfrm>
          </p:grpSpPr>
          <p:sp>
            <p:nvSpPr>
              <p:cNvPr id="75" name="ïṧḷïḓê-Freeform: Shape 308">
                <a:extLst>
                  <a:ext uri="{FF2B5EF4-FFF2-40B4-BE49-F238E27FC236}">
                    <a16:creationId xmlns:a16="http://schemas.microsoft.com/office/drawing/2014/main" id="{2F0C7F8F-32B6-4F7E-AE07-5A5CA5C3D00F}"/>
                  </a:ext>
                </a:extLst>
              </p:cNvPr>
              <p:cNvSpPr/>
              <p:nvPr/>
            </p:nvSpPr>
            <p:spPr bwMode="auto">
              <a:xfrm>
                <a:off x="5343525" y="3683001"/>
                <a:ext cx="350838" cy="131763"/>
              </a:xfrm>
              <a:custGeom>
                <a:avLst/>
                <a:gdLst>
                  <a:gd name="T0" fmla="*/ 221 w 221"/>
                  <a:gd name="T1" fmla="*/ 54 h 83"/>
                  <a:gd name="T2" fmla="*/ 157 w 221"/>
                  <a:gd name="T3" fmla="*/ 0 h 83"/>
                  <a:gd name="T4" fmla="*/ 0 w 221"/>
                  <a:gd name="T5" fmla="*/ 5 h 83"/>
                  <a:gd name="T6" fmla="*/ 85 w 221"/>
                  <a:gd name="T7" fmla="*/ 83 h 83"/>
                  <a:gd name="T8" fmla="*/ 221 w 221"/>
                  <a:gd name="T9" fmla="*/ 54 h 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21" h="83">
                    <a:moveTo>
                      <a:pt x="221" y="54"/>
                    </a:moveTo>
                    <a:lnTo>
                      <a:pt x="157" y="0"/>
                    </a:lnTo>
                    <a:lnTo>
                      <a:pt x="0" y="5"/>
                    </a:lnTo>
                    <a:lnTo>
                      <a:pt x="85" y="83"/>
                    </a:lnTo>
                    <a:lnTo>
                      <a:pt x="221" y="54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76" name="ïṧḷïḓê-Freeform: Shape 309">
                <a:extLst>
                  <a:ext uri="{FF2B5EF4-FFF2-40B4-BE49-F238E27FC236}">
                    <a16:creationId xmlns:a16="http://schemas.microsoft.com/office/drawing/2014/main" id="{0AF7F379-2BE4-4999-9798-EB86B91A0F80}"/>
                  </a:ext>
                </a:extLst>
              </p:cNvPr>
              <p:cNvSpPr/>
              <p:nvPr/>
            </p:nvSpPr>
            <p:spPr bwMode="auto">
              <a:xfrm>
                <a:off x="5584825" y="3846514"/>
                <a:ext cx="239713" cy="187325"/>
              </a:xfrm>
              <a:custGeom>
                <a:avLst/>
                <a:gdLst>
                  <a:gd name="T0" fmla="*/ 115 w 151"/>
                  <a:gd name="T1" fmla="*/ 0 h 118"/>
                  <a:gd name="T2" fmla="*/ 151 w 151"/>
                  <a:gd name="T3" fmla="*/ 37 h 118"/>
                  <a:gd name="T4" fmla="*/ 92 w 151"/>
                  <a:gd name="T5" fmla="*/ 118 h 118"/>
                  <a:gd name="T6" fmla="*/ 0 w 151"/>
                  <a:gd name="T7" fmla="*/ 40 h 118"/>
                  <a:gd name="T8" fmla="*/ 115 w 151"/>
                  <a:gd name="T9" fmla="*/ 0 h 1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1" h="118">
                    <a:moveTo>
                      <a:pt x="115" y="0"/>
                    </a:moveTo>
                    <a:lnTo>
                      <a:pt x="151" y="37"/>
                    </a:lnTo>
                    <a:lnTo>
                      <a:pt x="92" y="118"/>
                    </a:lnTo>
                    <a:lnTo>
                      <a:pt x="0" y="40"/>
                    </a:lnTo>
                    <a:lnTo>
                      <a:pt x="115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77" name="ïṧḷïḓê-Freeform: Shape 310">
                <a:extLst>
                  <a:ext uri="{FF2B5EF4-FFF2-40B4-BE49-F238E27FC236}">
                    <a16:creationId xmlns:a16="http://schemas.microsoft.com/office/drawing/2014/main" id="{998D2677-59A3-4774-AFC1-D907FD6929F4}"/>
                  </a:ext>
                </a:extLst>
              </p:cNvPr>
              <p:cNvSpPr/>
              <p:nvPr/>
            </p:nvSpPr>
            <p:spPr bwMode="auto">
              <a:xfrm>
                <a:off x="5334000" y="3690939"/>
                <a:ext cx="144463" cy="131763"/>
              </a:xfrm>
              <a:custGeom>
                <a:avLst/>
                <a:gdLst>
                  <a:gd name="T0" fmla="*/ 6 w 91"/>
                  <a:gd name="T1" fmla="*/ 0 h 83"/>
                  <a:gd name="T2" fmla="*/ 0 w 91"/>
                  <a:gd name="T3" fmla="*/ 9 h 83"/>
                  <a:gd name="T4" fmla="*/ 81 w 91"/>
                  <a:gd name="T5" fmla="*/ 83 h 83"/>
                  <a:gd name="T6" fmla="*/ 91 w 91"/>
                  <a:gd name="T7" fmla="*/ 78 h 83"/>
                  <a:gd name="T8" fmla="*/ 6 w 91"/>
                  <a:gd name="T9" fmla="*/ 0 h 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1" h="83">
                    <a:moveTo>
                      <a:pt x="6" y="0"/>
                    </a:moveTo>
                    <a:lnTo>
                      <a:pt x="0" y="9"/>
                    </a:lnTo>
                    <a:lnTo>
                      <a:pt x="81" y="83"/>
                    </a:lnTo>
                    <a:lnTo>
                      <a:pt x="91" y="78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chemeClr val="accent4">
                  <a:lumMod val="60000"/>
                  <a:lumOff val="40000"/>
                </a:schemeClr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78" name="ïṧḷïḓê-Freeform: Shape 311">
                <a:extLst>
                  <a:ext uri="{FF2B5EF4-FFF2-40B4-BE49-F238E27FC236}">
                    <a16:creationId xmlns:a16="http://schemas.microsoft.com/office/drawing/2014/main" id="{C95C4756-D76D-47D3-8B85-79963DA84B97}"/>
                  </a:ext>
                </a:extLst>
              </p:cNvPr>
              <p:cNvSpPr/>
              <p:nvPr/>
            </p:nvSpPr>
            <p:spPr bwMode="auto">
              <a:xfrm>
                <a:off x="5570538" y="3910014"/>
                <a:ext cx="160338" cy="131763"/>
              </a:xfrm>
              <a:custGeom>
                <a:avLst/>
                <a:gdLst>
                  <a:gd name="T0" fmla="*/ 9 w 101"/>
                  <a:gd name="T1" fmla="*/ 0 h 83"/>
                  <a:gd name="T2" fmla="*/ 101 w 101"/>
                  <a:gd name="T3" fmla="*/ 78 h 83"/>
                  <a:gd name="T4" fmla="*/ 94 w 101"/>
                  <a:gd name="T5" fmla="*/ 83 h 83"/>
                  <a:gd name="T6" fmla="*/ 0 w 101"/>
                  <a:gd name="T7" fmla="*/ 3 h 83"/>
                  <a:gd name="T8" fmla="*/ 0 w 101"/>
                  <a:gd name="T9" fmla="*/ 3 h 83"/>
                  <a:gd name="T10" fmla="*/ 9 w 101"/>
                  <a:gd name="T11" fmla="*/ 0 h 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00" h="83">
                    <a:moveTo>
                      <a:pt x="9" y="0"/>
                    </a:moveTo>
                    <a:lnTo>
                      <a:pt x="101" y="78"/>
                    </a:lnTo>
                    <a:lnTo>
                      <a:pt x="94" y="83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9" y="0"/>
                    </a:lnTo>
                    <a:close/>
                  </a:path>
                </a:pathLst>
              </a:custGeom>
              <a:solidFill>
                <a:schemeClr val="accent4">
                  <a:lumMod val="60000"/>
                  <a:lumOff val="40000"/>
                </a:schemeClr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79" name="ïṧḷïḓê-Freeform: Shape 312">
                <a:extLst>
                  <a:ext uri="{FF2B5EF4-FFF2-40B4-BE49-F238E27FC236}">
                    <a16:creationId xmlns:a16="http://schemas.microsoft.com/office/drawing/2014/main" id="{D69618D0-27C6-47ED-99F6-B0A0A4B19551}"/>
                  </a:ext>
                </a:extLst>
              </p:cNvPr>
              <p:cNvSpPr/>
              <p:nvPr/>
            </p:nvSpPr>
            <p:spPr bwMode="auto">
              <a:xfrm>
                <a:off x="5473700" y="3684589"/>
                <a:ext cx="628650" cy="250825"/>
              </a:xfrm>
              <a:custGeom>
                <a:avLst/>
                <a:gdLst>
                  <a:gd name="T0" fmla="*/ 29 w 321"/>
                  <a:gd name="T1" fmla="*/ 128 h 128"/>
                  <a:gd name="T2" fmla="*/ 0 w 321"/>
                  <a:gd name="T3" fmla="*/ 65 h 128"/>
                  <a:gd name="T4" fmla="*/ 299 w 321"/>
                  <a:gd name="T5" fmla="*/ 2 h 128"/>
                  <a:gd name="T6" fmla="*/ 314 w 321"/>
                  <a:gd name="T7" fmla="*/ 4 h 128"/>
                  <a:gd name="T8" fmla="*/ 316 w 321"/>
                  <a:gd name="T9" fmla="*/ 24 h 128"/>
                  <a:gd name="T10" fmla="*/ 307 w 321"/>
                  <a:gd name="T11" fmla="*/ 29 h 128"/>
                  <a:gd name="T12" fmla="*/ 29 w 321"/>
                  <a:gd name="T13" fmla="*/ 128 h 1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21" h="128">
                    <a:moveTo>
                      <a:pt x="29" y="128"/>
                    </a:moveTo>
                    <a:cubicBezTo>
                      <a:pt x="0" y="65"/>
                      <a:pt x="0" y="65"/>
                      <a:pt x="0" y="65"/>
                    </a:cubicBezTo>
                    <a:cubicBezTo>
                      <a:pt x="299" y="2"/>
                      <a:pt x="299" y="2"/>
                      <a:pt x="299" y="2"/>
                    </a:cubicBezTo>
                    <a:cubicBezTo>
                      <a:pt x="304" y="0"/>
                      <a:pt x="310" y="0"/>
                      <a:pt x="314" y="4"/>
                    </a:cubicBezTo>
                    <a:cubicBezTo>
                      <a:pt x="320" y="9"/>
                      <a:pt x="321" y="18"/>
                      <a:pt x="316" y="24"/>
                    </a:cubicBezTo>
                    <a:cubicBezTo>
                      <a:pt x="313" y="27"/>
                      <a:pt x="307" y="29"/>
                      <a:pt x="307" y="29"/>
                    </a:cubicBezTo>
                    <a:lnTo>
                      <a:pt x="29" y="128"/>
                    </a:lnTo>
                    <a:close/>
                  </a:path>
                </a:pathLst>
              </a:cu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80" name="ïṧḷïḓê-Freeform: Shape 313">
                <a:extLst>
                  <a:ext uri="{FF2B5EF4-FFF2-40B4-BE49-F238E27FC236}">
                    <a16:creationId xmlns:a16="http://schemas.microsoft.com/office/drawing/2014/main" id="{3C613FE9-EC52-48A0-B213-9F504BE16CAF}"/>
                  </a:ext>
                </a:extLst>
              </p:cNvPr>
              <p:cNvSpPr/>
              <p:nvPr/>
            </p:nvSpPr>
            <p:spPr bwMode="auto">
              <a:xfrm>
                <a:off x="5432233" y="3810386"/>
                <a:ext cx="125789" cy="130462"/>
              </a:xfrm>
              <a:custGeom>
                <a:avLst/>
                <a:gdLst>
                  <a:gd name="connsiteX0" fmla="*/ 121391 w 125789"/>
                  <a:gd name="connsiteY0" fmla="*/ 98426 h 130462"/>
                  <a:gd name="connsiteX1" fmla="*/ 120861 w 125789"/>
                  <a:gd name="connsiteY1" fmla="*/ 100883 h 130462"/>
                  <a:gd name="connsiteX2" fmla="*/ 120927 w 125789"/>
                  <a:gd name="connsiteY2" fmla="*/ 100797 h 130462"/>
                  <a:gd name="connsiteX3" fmla="*/ 42140 w 125789"/>
                  <a:gd name="connsiteY3" fmla="*/ 1232 h 130462"/>
                  <a:gd name="connsiteX4" fmla="*/ 41181 w 125789"/>
                  <a:gd name="connsiteY4" fmla="*/ 1676 h 130462"/>
                  <a:gd name="connsiteX5" fmla="*/ 46309 w 125789"/>
                  <a:gd name="connsiteY5" fmla="*/ 1696 h 130462"/>
                  <a:gd name="connsiteX6" fmla="*/ 42878 w 125789"/>
                  <a:gd name="connsiteY6" fmla="*/ 0 h 130462"/>
                  <a:gd name="connsiteX7" fmla="*/ 68484 w 125789"/>
                  <a:gd name="connsiteY7" fmla="*/ 1971 h 130462"/>
                  <a:gd name="connsiteX8" fmla="*/ 109848 w 125789"/>
                  <a:gd name="connsiteY8" fmla="*/ 29573 h 130462"/>
                  <a:gd name="connsiteX9" fmla="*/ 125605 w 125789"/>
                  <a:gd name="connsiteY9" fmla="*/ 76891 h 130462"/>
                  <a:gd name="connsiteX10" fmla="*/ 125587 w 125789"/>
                  <a:gd name="connsiteY10" fmla="*/ 76844 h 130462"/>
                  <a:gd name="connsiteX11" fmla="*/ 125600 w 125789"/>
                  <a:gd name="connsiteY11" fmla="*/ 76918 h 130462"/>
                  <a:gd name="connsiteX12" fmla="*/ 125605 w 125789"/>
                  <a:gd name="connsiteY12" fmla="*/ 76891 h 130462"/>
                  <a:gd name="connsiteX13" fmla="*/ 125600 w 125789"/>
                  <a:gd name="connsiteY13" fmla="*/ 76921 h 130462"/>
                  <a:gd name="connsiteX14" fmla="*/ 125789 w 125789"/>
                  <a:gd name="connsiteY14" fmla="*/ 78046 h 130462"/>
                  <a:gd name="connsiteX15" fmla="*/ 124141 w 125789"/>
                  <a:gd name="connsiteY15" fmla="*/ 85683 h 130462"/>
                  <a:gd name="connsiteX16" fmla="*/ 121666 w 125789"/>
                  <a:gd name="connsiteY16" fmla="*/ 100550 h 130462"/>
                  <a:gd name="connsiteX17" fmla="*/ 105908 w 125789"/>
                  <a:gd name="connsiteY17" fmla="*/ 120266 h 130462"/>
                  <a:gd name="connsiteX18" fmla="*/ 110222 w 125789"/>
                  <a:gd name="connsiteY18" fmla="*/ 114675 h 130462"/>
                  <a:gd name="connsiteX19" fmla="*/ 106306 w 125789"/>
                  <a:gd name="connsiteY19" fmla="*/ 119631 h 130462"/>
                  <a:gd name="connsiteX20" fmla="*/ 17519 w 125789"/>
                  <a:gd name="connsiteY20" fmla="*/ 101915 h 130462"/>
                  <a:gd name="connsiteX21" fmla="*/ 19492 w 125789"/>
                  <a:gd name="connsiteY21" fmla="*/ 11363 h 130462"/>
                  <a:gd name="connsiteX22" fmla="*/ 26752 w 125789"/>
                  <a:gd name="connsiteY22" fmla="*/ 8071 h 1304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125789" h="130462">
                    <a:moveTo>
                      <a:pt x="121391" y="98426"/>
                    </a:moveTo>
                    <a:lnTo>
                      <a:pt x="120861" y="100883"/>
                    </a:lnTo>
                    <a:lnTo>
                      <a:pt x="120927" y="100797"/>
                    </a:lnTo>
                    <a:close/>
                    <a:moveTo>
                      <a:pt x="42140" y="1232"/>
                    </a:moveTo>
                    <a:lnTo>
                      <a:pt x="41181" y="1676"/>
                    </a:lnTo>
                    <a:lnTo>
                      <a:pt x="46309" y="1696"/>
                    </a:lnTo>
                    <a:close/>
                    <a:moveTo>
                      <a:pt x="42878" y="0"/>
                    </a:moveTo>
                    <a:cubicBezTo>
                      <a:pt x="50757" y="0"/>
                      <a:pt x="58636" y="0"/>
                      <a:pt x="68484" y="1971"/>
                    </a:cubicBezTo>
                    <a:cubicBezTo>
                      <a:pt x="84242" y="5914"/>
                      <a:pt x="98030" y="15772"/>
                      <a:pt x="109848" y="29573"/>
                    </a:cubicBezTo>
                    <a:cubicBezTo>
                      <a:pt x="119696" y="43374"/>
                      <a:pt x="125605" y="59147"/>
                      <a:pt x="125605" y="76891"/>
                    </a:cubicBezTo>
                    <a:lnTo>
                      <a:pt x="125587" y="76844"/>
                    </a:lnTo>
                    <a:lnTo>
                      <a:pt x="125600" y="76918"/>
                    </a:lnTo>
                    <a:lnTo>
                      <a:pt x="125605" y="76891"/>
                    </a:lnTo>
                    <a:lnTo>
                      <a:pt x="125600" y="76921"/>
                    </a:lnTo>
                    <a:lnTo>
                      <a:pt x="125789" y="78046"/>
                    </a:lnTo>
                    <a:lnTo>
                      <a:pt x="124141" y="85683"/>
                    </a:lnTo>
                    <a:lnTo>
                      <a:pt x="121666" y="100550"/>
                    </a:lnTo>
                    <a:cubicBezTo>
                      <a:pt x="117727" y="108437"/>
                      <a:pt x="111817" y="116323"/>
                      <a:pt x="105908" y="120266"/>
                    </a:cubicBezTo>
                    <a:lnTo>
                      <a:pt x="110222" y="114675"/>
                    </a:lnTo>
                    <a:lnTo>
                      <a:pt x="106306" y="119631"/>
                    </a:lnTo>
                    <a:cubicBezTo>
                      <a:pt x="80656" y="139316"/>
                      <a:pt x="41195" y="131442"/>
                      <a:pt x="17519" y="101915"/>
                    </a:cubicBezTo>
                    <a:cubicBezTo>
                      <a:pt x="-6158" y="70418"/>
                      <a:pt x="-6158" y="31048"/>
                      <a:pt x="19492" y="11363"/>
                    </a:cubicBezTo>
                    <a:lnTo>
                      <a:pt x="26752" y="8071"/>
                    </a:lnTo>
                    <a:close/>
                  </a:path>
                </a:pathLst>
              </a:cu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</p:grpSp>
        <p:grpSp>
          <p:nvGrpSpPr>
            <p:cNvPr id="27" name="Group 314">
              <a:extLst>
                <a:ext uri="{FF2B5EF4-FFF2-40B4-BE49-F238E27FC236}">
                  <a16:creationId xmlns:a16="http://schemas.microsoft.com/office/drawing/2014/main" id="{A7888D88-2305-432F-9AC5-4F259E336A52}"/>
                </a:ext>
              </a:extLst>
            </p:cNvPr>
            <p:cNvGrpSpPr/>
            <p:nvPr/>
          </p:nvGrpSpPr>
          <p:grpSpPr>
            <a:xfrm>
              <a:off x="5956171" y="2563261"/>
              <a:ext cx="317018" cy="271730"/>
              <a:chOff x="7496784" y="3881993"/>
              <a:chExt cx="321165" cy="275284"/>
            </a:xfrm>
          </p:grpSpPr>
          <p:sp>
            <p:nvSpPr>
              <p:cNvPr id="67" name="ïṧḷïḓê-Freeform: Shape 315">
                <a:extLst>
                  <a:ext uri="{FF2B5EF4-FFF2-40B4-BE49-F238E27FC236}">
                    <a16:creationId xmlns:a16="http://schemas.microsoft.com/office/drawing/2014/main" id="{D38A0958-2552-4D62-92DC-4E703495FAE8}"/>
                  </a:ext>
                </a:extLst>
              </p:cNvPr>
              <p:cNvSpPr/>
              <p:nvPr/>
            </p:nvSpPr>
            <p:spPr bwMode="auto">
              <a:xfrm>
                <a:off x="7496784" y="3881993"/>
                <a:ext cx="321165" cy="275284"/>
              </a:xfrm>
              <a:custGeom>
                <a:avLst/>
                <a:gdLst>
                  <a:gd name="T0" fmla="*/ 65 w 259"/>
                  <a:gd name="T1" fmla="*/ 222 h 222"/>
                  <a:gd name="T2" fmla="*/ 0 w 259"/>
                  <a:gd name="T3" fmla="*/ 111 h 222"/>
                  <a:gd name="T4" fmla="*/ 65 w 259"/>
                  <a:gd name="T5" fmla="*/ 0 h 222"/>
                  <a:gd name="T6" fmla="*/ 195 w 259"/>
                  <a:gd name="T7" fmla="*/ 0 h 222"/>
                  <a:gd name="T8" fmla="*/ 259 w 259"/>
                  <a:gd name="T9" fmla="*/ 111 h 222"/>
                  <a:gd name="T10" fmla="*/ 195 w 259"/>
                  <a:gd name="T11" fmla="*/ 222 h 222"/>
                  <a:gd name="T12" fmla="*/ 65 w 259"/>
                  <a:gd name="T13" fmla="*/ 222 h 2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59" h="221">
                    <a:moveTo>
                      <a:pt x="65" y="222"/>
                    </a:moveTo>
                    <a:lnTo>
                      <a:pt x="0" y="111"/>
                    </a:lnTo>
                    <a:lnTo>
                      <a:pt x="65" y="0"/>
                    </a:lnTo>
                    <a:lnTo>
                      <a:pt x="195" y="0"/>
                    </a:lnTo>
                    <a:lnTo>
                      <a:pt x="259" y="111"/>
                    </a:lnTo>
                    <a:lnTo>
                      <a:pt x="195" y="222"/>
                    </a:lnTo>
                    <a:lnTo>
                      <a:pt x="65" y="222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grpSp>
            <p:nvGrpSpPr>
              <p:cNvPr id="68" name="Group 316">
                <a:extLst>
                  <a:ext uri="{FF2B5EF4-FFF2-40B4-BE49-F238E27FC236}">
                    <a16:creationId xmlns:a16="http://schemas.microsoft.com/office/drawing/2014/main" id="{BF69141B-D569-4B5C-86BB-7C3700CA5DAE}"/>
                  </a:ext>
                </a:extLst>
              </p:cNvPr>
              <p:cNvGrpSpPr/>
              <p:nvPr/>
            </p:nvGrpSpPr>
            <p:grpSpPr>
              <a:xfrm>
                <a:off x="7573652" y="3935778"/>
                <a:ext cx="167429" cy="167715"/>
                <a:chOff x="7275629" y="3973834"/>
                <a:chExt cx="464344" cy="465138"/>
              </a:xfrm>
              <a:solidFill>
                <a:schemeClr val="bg1"/>
              </a:solidFill>
            </p:grpSpPr>
            <p:sp>
              <p:nvSpPr>
                <p:cNvPr id="69" name="ïṧḷïḓê-Freeform: Shape 317">
                  <a:extLst>
                    <a:ext uri="{FF2B5EF4-FFF2-40B4-BE49-F238E27FC236}">
                      <a16:creationId xmlns:a16="http://schemas.microsoft.com/office/drawing/2014/main" id="{7D2C1E65-7449-4DB2-9ADB-EE931C2FDDEB}"/>
                    </a:ext>
                  </a:extLst>
                </p:cNvPr>
                <p:cNvSpPr/>
                <p:nvPr/>
              </p:nvSpPr>
              <p:spPr bwMode="auto">
                <a:xfrm>
                  <a:off x="7275629" y="4017490"/>
                  <a:ext cx="423069" cy="421482"/>
                </a:xfrm>
                <a:custGeom>
                  <a:avLst/>
                  <a:gdLst>
                    <a:gd name="T0" fmla="+- 0 10849 98"/>
                    <a:gd name="T1" fmla="*/ T0 w 21502"/>
                    <a:gd name="T2" fmla="*/ 10800 h 21600"/>
                    <a:gd name="T3" fmla="+- 0 10849 98"/>
                    <a:gd name="T4" fmla="*/ T3 w 21502"/>
                    <a:gd name="T5" fmla="*/ 10800 h 21600"/>
                    <a:gd name="T6" fmla="+- 0 10849 98"/>
                    <a:gd name="T7" fmla="*/ T6 w 21502"/>
                    <a:gd name="T8" fmla="*/ 10800 h 21600"/>
                    <a:gd name="T9" fmla="+- 0 10849 98"/>
                    <a:gd name="T10" fmla="*/ T9 w 21502"/>
                    <a:gd name="T11" fmla="*/ 10800 h 21600"/>
                  </a:gdLst>
                  <a:ahLst/>
                  <a:cxnLst>
                    <a:cxn ang="0">
                      <a:pos x="T1" y="T2"/>
                    </a:cxn>
                    <a:cxn ang="0">
                      <a:pos x="T4" y="T5"/>
                    </a:cxn>
                    <a:cxn ang="0">
                      <a:pos x="T7" y="T8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21502" h="21600">
                      <a:moveTo>
                        <a:pt x="19917" y="7880"/>
                      </a:moveTo>
                      <a:lnTo>
                        <a:pt x="18875" y="8932"/>
                      </a:lnTo>
                      <a:cubicBezTo>
                        <a:pt x="18730" y="9079"/>
                        <a:pt x="18497" y="9079"/>
                        <a:pt x="18353" y="8932"/>
                      </a:cubicBezTo>
                      <a:lnTo>
                        <a:pt x="17048" y="7617"/>
                      </a:lnTo>
                      <a:lnTo>
                        <a:pt x="15991" y="10290"/>
                      </a:lnTo>
                      <a:lnTo>
                        <a:pt x="16080" y="10064"/>
                      </a:lnTo>
                      <a:cubicBezTo>
                        <a:pt x="13859" y="7826"/>
                        <a:pt x="11601" y="7544"/>
                        <a:pt x="9565" y="7291"/>
                      </a:cubicBezTo>
                      <a:cubicBezTo>
                        <a:pt x="8910" y="7210"/>
                        <a:pt x="8276" y="7126"/>
                        <a:pt x="7652" y="6990"/>
                      </a:cubicBezTo>
                      <a:lnTo>
                        <a:pt x="13918" y="4456"/>
                      </a:lnTo>
                      <a:lnTo>
                        <a:pt x="12652" y="3179"/>
                      </a:lnTo>
                      <a:cubicBezTo>
                        <a:pt x="12508" y="3033"/>
                        <a:pt x="12508" y="2798"/>
                        <a:pt x="12652" y="2652"/>
                      </a:cubicBezTo>
                      <a:lnTo>
                        <a:pt x="13695" y="1598"/>
                      </a:lnTo>
                      <a:cubicBezTo>
                        <a:pt x="13840" y="1453"/>
                        <a:pt x="14073" y="1453"/>
                        <a:pt x="14217" y="1598"/>
                      </a:cubicBezTo>
                      <a:lnTo>
                        <a:pt x="19917" y="7353"/>
                      </a:lnTo>
                      <a:cubicBezTo>
                        <a:pt x="20062" y="7499"/>
                        <a:pt x="20062" y="7734"/>
                        <a:pt x="19917" y="7880"/>
                      </a:cubicBezTo>
                      <a:moveTo>
                        <a:pt x="12292" y="19639"/>
                      </a:moveTo>
                      <a:cubicBezTo>
                        <a:pt x="12200" y="19872"/>
                        <a:pt x="11999" y="20044"/>
                        <a:pt x="11756" y="20095"/>
                      </a:cubicBezTo>
                      <a:cubicBezTo>
                        <a:pt x="11700" y="20106"/>
                        <a:pt x="11643" y="20111"/>
                        <a:pt x="11587" y="20110"/>
                      </a:cubicBezTo>
                      <a:cubicBezTo>
                        <a:pt x="11400" y="20105"/>
                        <a:pt x="11219" y="20030"/>
                        <a:pt x="11084" y="19892"/>
                      </a:cubicBezTo>
                      <a:lnTo>
                        <a:pt x="1692" y="10517"/>
                      </a:lnTo>
                      <a:cubicBezTo>
                        <a:pt x="1519" y="10343"/>
                        <a:pt x="1443" y="10094"/>
                        <a:pt x="1488" y="9852"/>
                      </a:cubicBezTo>
                      <a:cubicBezTo>
                        <a:pt x="1533" y="9610"/>
                        <a:pt x="1695" y="9407"/>
                        <a:pt x="1917" y="9308"/>
                      </a:cubicBezTo>
                      <a:lnTo>
                        <a:pt x="6505" y="7453"/>
                      </a:lnTo>
                      <a:cubicBezTo>
                        <a:pt x="9597" y="8490"/>
                        <a:pt x="12689" y="7491"/>
                        <a:pt x="15781" y="10821"/>
                      </a:cubicBezTo>
                      <a:cubicBezTo>
                        <a:pt x="15781" y="10821"/>
                        <a:pt x="12292" y="19639"/>
                        <a:pt x="12292" y="19639"/>
                      </a:cubicBezTo>
                      <a:close/>
                      <a:moveTo>
                        <a:pt x="15260" y="545"/>
                      </a:moveTo>
                      <a:cubicBezTo>
                        <a:pt x="14912" y="193"/>
                        <a:pt x="14449" y="0"/>
                        <a:pt x="13956" y="0"/>
                      </a:cubicBezTo>
                      <a:cubicBezTo>
                        <a:pt x="13463" y="0"/>
                        <a:pt x="13000" y="193"/>
                        <a:pt x="12651" y="546"/>
                      </a:cubicBezTo>
                      <a:lnTo>
                        <a:pt x="11610" y="1598"/>
                      </a:lnTo>
                      <a:cubicBezTo>
                        <a:pt x="11261" y="1949"/>
                        <a:pt x="11068" y="2417"/>
                        <a:pt x="11068" y="2915"/>
                      </a:cubicBezTo>
                      <a:cubicBezTo>
                        <a:pt x="11068" y="3265"/>
                        <a:pt x="11164" y="3601"/>
                        <a:pt x="11342" y="3893"/>
                      </a:cubicBezTo>
                      <a:lnTo>
                        <a:pt x="1324" y="7944"/>
                      </a:lnTo>
                      <a:cubicBezTo>
                        <a:pt x="654" y="8241"/>
                        <a:pt x="173" y="8851"/>
                        <a:pt x="38" y="9575"/>
                      </a:cubicBezTo>
                      <a:cubicBezTo>
                        <a:pt x="-98" y="10302"/>
                        <a:pt x="130" y="11048"/>
                        <a:pt x="654" y="11576"/>
                      </a:cubicBezTo>
                      <a:lnTo>
                        <a:pt x="10041" y="20946"/>
                      </a:lnTo>
                      <a:cubicBezTo>
                        <a:pt x="10445" y="21354"/>
                        <a:pt x="10982" y="21586"/>
                        <a:pt x="11549" y="21599"/>
                      </a:cubicBezTo>
                      <a:cubicBezTo>
                        <a:pt x="11562" y="21599"/>
                        <a:pt x="11593" y="21599"/>
                        <a:pt x="11605" y="21599"/>
                      </a:cubicBezTo>
                      <a:cubicBezTo>
                        <a:pt x="11754" y="21599"/>
                        <a:pt x="11906" y="21584"/>
                        <a:pt x="12056" y="21553"/>
                      </a:cubicBezTo>
                      <a:cubicBezTo>
                        <a:pt x="12789" y="21399"/>
                        <a:pt x="13390" y="20888"/>
                        <a:pt x="13662" y="20191"/>
                      </a:cubicBezTo>
                      <a:lnTo>
                        <a:pt x="17604" y="10229"/>
                      </a:lnTo>
                      <a:cubicBezTo>
                        <a:pt x="17902" y="10426"/>
                        <a:pt x="18250" y="10532"/>
                        <a:pt x="18613" y="10532"/>
                      </a:cubicBezTo>
                      <a:cubicBezTo>
                        <a:pt x="19107" y="10532"/>
                        <a:pt x="19570" y="10338"/>
                        <a:pt x="19918" y="9986"/>
                      </a:cubicBezTo>
                      <a:lnTo>
                        <a:pt x="20957" y="8937"/>
                      </a:lnTo>
                      <a:cubicBezTo>
                        <a:pt x="21308" y="8585"/>
                        <a:pt x="21502" y="8116"/>
                        <a:pt x="21502" y="7617"/>
                      </a:cubicBezTo>
                      <a:cubicBezTo>
                        <a:pt x="21502" y="7117"/>
                        <a:pt x="21308" y="6648"/>
                        <a:pt x="20961" y="6300"/>
                      </a:cubicBezTo>
                      <a:cubicBezTo>
                        <a:pt x="20961" y="6300"/>
                        <a:pt x="15260" y="545"/>
                        <a:pt x="15260" y="545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ffectLst/>
                <a:extLst>
                  <a:ext uri="{91240B29-F687-4f45-9708-019B960494DF}">
                    <a14:hiddenLine xmlns="" xmlns:lc="http://schemas.openxmlformats.org/drawingml/2006/lockedCanvas" xmlns:a14="http://schemas.microsoft.com/office/drawing/2010/main" xmlns:p14="http://schemas.microsoft.com/office/powerpoint/2010/main" xmlns:p159="http://schemas.microsoft.com/office/powerpoint/2015/09/main" xmlns:p15="http://schemas.microsoft.com/office/powerpoint/2012/main" w="12700" cap="flat" cmpd="sng">
                      <a:solidFill>
                        <a:srgbClr val="000000"/>
                      </a:solidFill>
                      <a:prstDash val="solid"/>
                      <a:miter lim="0"/>
                      <a:headEnd/>
                      <a:tailEnd/>
                    </a14:hiddenLine>
                  </a:ext>
                  <a:ext uri="{AF507438-7753-43e0-B8FC-AC1667EBCBE1}">
                    <a14:hiddenEffects xmlns="" xmlns:lc="http://schemas.openxmlformats.org/drawingml/2006/lockedCanvas" xmlns:a14="http://schemas.microsoft.com/office/drawing/2010/main" xmlns:p14="http://schemas.microsoft.com/office/powerpoint/2010/main" xmlns:p159="http://schemas.microsoft.com/office/powerpoint/2015/09/main" xmlns:p15="http://schemas.microsoft.com/office/powerpoint/2012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70" name="ïṧḷïḓê-Freeform: Shape 318">
                  <a:extLst>
                    <a:ext uri="{FF2B5EF4-FFF2-40B4-BE49-F238E27FC236}">
                      <a16:creationId xmlns:a16="http://schemas.microsoft.com/office/drawing/2014/main" id="{B3FC8FDF-674A-4DA6-8FAC-666D101DA0B1}"/>
                    </a:ext>
                  </a:extLst>
                </p:cNvPr>
                <p:cNvSpPr/>
                <p:nvPr/>
              </p:nvSpPr>
              <p:spPr bwMode="auto">
                <a:xfrm>
                  <a:off x="7478829" y="4206403"/>
                  <a:ext cx="72231" cy="73025"/>
                </a:xfrm>
                <a:custGeom>
                  <a:avLst/>
                  <a:gdLst>
                    <a:gd name="T0" fmla="*/ 10800 w 21600"/>
                    <a:gd name="T1" fmla="*/ 10800 h 21600"/>
                    <a:gd name="T2" fmla="*/ 10800 w 21600"/>
                    <a:gd name="T3" fmla="*/ 10800 h 21600"/>
                    <a:gd name="T4" fmla="*/ 10800 w 21600"/>
                    <a:gd name="T5" fmla="*/ 10800 h 21600"/>
                    <a:gd name="T6" fmla="*/ 10800 w 21600"/>
                    <a:gd name="T7" fmla="*/ 108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600" h="21600">
                      <a:moveTo>
                        <a:pt x="10800" y="4320"/>
                      </a:moveTo>
                      <a:cubicBezTo>
                        <a:pt x="14381" y="4320"/>
                        <a:pt x="17279" y="7222"/>
                        <a:pt x="17279" y="10800"/>
                      </a:cubicBezTo>
                      <a:cubicBezTo>
                        <a:pt x="17279" y="14377"/>
                        <a:pt x="14381" y="17279"/>
                        <a:pt x="10800" y="17279"/>
                      </a:cubicBezTo>
                      <a:cubicBezTo>
                        <a:pt x="7218" y="17279"/>
                        <a:pt x="4319" y="14377"/>
                        <a:pt x="4319" y="10800"/>
                      </a:cubicBezTo>
                      <a:cubicBezTo>
                        <a:pt x="4319" y="7222"/>
                        <a:pt x="7218" y="4320"/>
                        <a:pt x="10800" y="4320"/>
                      </a:cubicBezTo>
                      <a:moveTo>
                        <a:pt x="10800" y="21599"/>
                      </a:moveTo>
                      <a:cubicBezTo>
                        <a:pt x="16752" y="21599"/>
                        <a:pt x="21600" y="16756"/>
                        <a:pt x="21600" y="10800"/>
                      </a:cubicBezTo>
                      <a:cubicBezTo>
                        <a:pt x="21600" y="4843"/>
                        <a:pt x="16752" y="0"/>
                        <a:pt x="10800" y="0"/>
                      </a:cubicBezTo>
                      <a:cubicBezTo>
                        <a:pt x="4847" y="0"/>
                        <a:pt x="0" y="4843"/>
                        <a:pt x="0" y="10800"/>
                      </a:cubicBezTo>
                      <a:cubicBezTo>
                        <a:pt x="0" y="16756"/>
                        <a:pt x="4847" y="21599"/>
                        <a:pt x="10800" y="21599"/>
                      </a:cubicBezTo>
                    </a:path>
                  </a:pathLst>
                </a:custGeom>
                <a:grpFill/>
                <a:ln>
                  <a:noFill/>
                </a:ln>
                <a:effectLst/>
                <a:extLst>
                  <a:ext uri="{91240B29-F687-4f45-9708-019B960494DF}">
                    <a14:hiddenLine xmlns="" xmlns:lc="http://schemas.openxmlformats.org/drawingml/2006/lockedCanvas" xmlns:a14="http://schemas.microsoft.com/office/drawing/2010/main" xmlns:p14="http://schemas.microsoft.com/office/powerpoint/2010/main" xmlns:p159="http://schemas.microsoft.com/office/powerpoint/2015/09/main" xmlns:p15="http://schemas.microsoft.com/office/powerpoint/2012/main" w="12700" cap="flat" cmpd="sng">
                      <a:solidFill>
                        <a:srgbClr val="000000"/>
                      </a:solidFill>
                      <a:prstDash val="solid"/>
                      <a:miter lim="0"/>
                      <a:headEnd/>
                      <a:tailEnd/>
                    </a14:hiddenLine>
                  </a:ext>
                  <a:ext uri="{AF507438-7753-43e0-B8FC-AC1667EBCBE1}">
                    <a14:hiddenEffects xmlns="" xmlns:lc="http://schemas.openxmlformats.org/drawingml/2006/lockedCanvas" xmlns:a14="http://schemas.microsoft.com/office/drawing/2010/main" xmlns:p14="http://schemas.microsoft.com/office/powerpoint/2010/main" xmlns:p159="http://schemas.microsoft.com/office/powerpoint/2015/09/main" xmlns:p15="http://schemas.microsoft.com/office/powerpoint/2012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71" name="ïṧḷïḓê-Freeform: Shape 319">
                  <a:extLst>
                    <a:ext uri="{FF2B5EF4-FFF2-40B4-BE49-F238E27FC236}">
                      <a16:creationId xmlns:a16="http://schemas.microsoft.com/office/drawing/2014/main" id="{41EC803C-BE1E-4F74-843A-42D9C635D355}"/>
                    </a:ext>
                  </a:extLst>
                </p:cNvPr>
                <p:cNvSpPr/>
                <p:nvPr/>
              </p:nvSpPr>
              <p:spPr bwMode="auto">
                <a:xfrm>
                  <a:off x="7667742" y="3973834"/>
                  <a:ext cx="72231" cy="73025"/>
                </a:xfrm>
                <a:custGeom>
                  <a:avLst/>
                  <a:gdLst>
                    <a:gd name="T0" fmla="*/ 10800 w 21600"/>
                    <a:gd name="T1" fmla="*/ 10800 h 21600"/>
                    <a:gd name="T2" fmla="*/ 10800 w 21600"/>
                    <a:gd name="T3" fmla="*/ 10800 h 21600"/>
                    <a:gd name="T4" fmla="*/ 10800 w 21600"/>
                    <a:gd name="T5" fmla="*/ 10800 h 21600"/>
                    <a:gd name="T6" fmla="*/ 10800 w 21600"/>
                    <a:gd name="T7" fmla="*/ 108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600" h="21600">
                      <a:moveTo>
                        <a:pt x="10800" y="17279"/>
                      </a:moveTo>
                      <a:cubicBezTo>
                        <a:pt x="7218" y="17279"/>
                        <a:pt x="4320" y="14377"/>
                        <a:pt x="4320" y="10800"/>
                      </a:cubicBezTo>
                      <a:cubicBezTo>
                        <a:pt x="4320" y="7222"/>
                        <a:pt x="7218" y="4320"/>
                        <a:pt x="10800" y="4320"/>
                      </a:cubicBezTo>
                      <a:cubicBezTo>
                        <a:pt x="14381" y="4320"/>
                        <a:pt x="17280" y="7222"/>
                        <a:pt x="17280" y="10800"/>
                      </a:cubicBezTo>
                      <a:cubicBezTo>
                        <a:pt x="17280" y="14377"/>
                        <a:pt x="14381" y="17279"/>
                        <a:pt x="10800" y="17279"/>
                      </a:cubicBezTo>
                      <a:moveTo>
                        <a:pt x="10800" y="0"/>
                      </a:moveTo>
                      <a:cubicBezTo>
                        <a:pt x="4847" y="0"/>
                        <a:pt x="0" y="4843"/>
                        <a:pt x="0" y="10800"/>
                      </a:cubicBezTo>
                      <a:cubicBezTo>
                        <a:pt x="0" y="16756"/>
                        <a:pt x="4847" y="21599"/>
                        <a:pt x="10800" y="21599"/>
                      </a:cubicBezTo>
                      <a:cubicBezTo>
                        <a:pt x="16752" y="21599"/>
                        <a:pt x="21600" y="16756"/>
                        <a:pt x="21600" y="10800"/>
                      </a:cubicBezTo>
                      <a:cubicBezTo>
                        <a:pt x="21600" y="4843"/>
                        <a:pt x="16752" y="0"/>
                        <a:pt x="10800" y="0"/>
                      </a:cubicBezTo>
                    </a:path>
                  </a:pathLst>
                </a:custGeom>
                <a:grpFill/>
                <a:ln>
                  <a:noFill/>
                </a:ln>
                <a:effectLst/>
                <a:extLst>
                  <a:ext uri="{91240B29-F687-4f45-9708-019B960494DF}">
                    <a14:hiddenLine xmlns="" xmlns:lc="http://schemas.openxmlformats.org/drawingml/2006/lockedCanvas" xmlns:a14="http://schemas.microsoft.com/office/drawing/2010/main" xmlns:p14="http://schemas.microsoft.com/office/powerpoint/2010/main" xmlns:p159="http://schemas.microsoft.com/office/powerpoint/2015/09/main" xmlns:p15="http://schemas.microsoft.com/office/powerpoint/2012/main" w="12700" cap="flat" cmpd="sng">
                      <a:solidFill>
                        <a:srgbClr val="000000"/>
                      </a:solidFill>
                      <a:prstDash val="solid"/>
                      <a:miter lim="0"/>
                      <a:headEnd/>
                      <a:tailEnd/>
                    </a14:hiddenLine>
                  </a:ext>
                  <a:ext uri="{AF507438-7753-43e0-B8FC-AC1667EBCBE1}">
                    <a14:hiddenEffects xmlns="" xmlns:lc="http://schemas.openxmlformats.org/drawingml/2006/lockedCanvas" xmlns:a14="http://schemas.microsoft.com/office/drawing/2010/main" xmlns:p14="http://schemas.microsoft.com/office/powerpoint/2010/main" xmlns:p159="http://schemas.microsoft.com/office/powerpoint/2015/09/main" xmlns:p15="http://schemas.microsoft.com/office/powerpoint/2012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72" name="ïṧḷïḓê-Freeform: Shape 320">
                  <a:extLst>
                    <a:ext uri="{FF2B5EF4-FFF2-40B4-BE49-F238E27FC236}">
                      <a16:creationId xmlns:a16="http://schemas.microsoft.com/office/drawing/2014/main" id="{834A3C1A-D4BA-495B-B53A-83D73AA7906B}"/>
                    </a:ext>
                  </a:extLst>
                </p:cNvPr>
                <p:cNvSpPr/>
                <p:nvPr/>
              </p:nvSpPr>
              <p:spPr bwMode="auto">
                <a:xfrm>
                  <a:off x="7391517" y="4192115"/>
                  <a:ext cx="57944" cy="57944"/>
                </a:xfrm>
                <a:custGeom>
                  <a:avLst/>
                  <a:gdLst>
                    <a:gd name="T0" fmla="*/ 10800 w 21600"/>
                    <a:gd name="T1" fmla="*/ 10800 h 21600"/>
                    <a:gd name="T2" fmla="*/ 10800 w 21600"/>
                    <a:gd name="T3" fmla="*/ 10800 h 21600"/>
                    <a:gd name="T4" fmla="*/ 10800 w 21600"/>
                    <a:gd name="T5" fmla="*/ 10800 h 21600"/>
                    <a:gd name="T6" fmla="*/ 10800 w 21600"/>
                    <a:gd name="T7" fmla="*/ 108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600" h="21600">
                      <a:moveTo>
                        <a:pt x="10800" y="5400"/>
                      </a:moveTo>
                      <a:cubicBezTo>
                        <a:pt x="13779" y="5400"/>
                        <a:pt x="16199" y="7815"/>
                        <a:pt x="16199" y="10800"/>
                      </a:cubicBezTo>
                      <a:cubicBezTo>
                        <a:pt x="16199" y="13784"/>
                        <a:pt x="13779" y="16200"/>
                        <a:pt x="10800" y="16200"/>
                      </a:cubicBezTo>
                      <a:cubicBezTo>
                        <a:pt x="7820" y="16200"/>
                        <a:pt x="5399" y="13784"/>
                        <a:pt x="5399" y="10800"/>
                      </a:cubicBezTo>
                      <a:cubicBezTo>
                        <a:pt x="5399" y="7815"/>
                        <a:pt x="7820" y="5400"/>
                        <a:pt x="10800" y="5400"/>
                      </a:cubicBezTo>
                      <a:moveTo>
                        <a:pt x="0" y="10800"/>
                      </a:moveTo>
                      <a:cubicBezTo>
                        <a:pt x="0" y="16753"/>
                        <a:pt x="4843" y="21599"/>
                        <a:pt x="10800" y="21599"/>
                      </a:cubicBezTo>
                      <a:cubicBezTo>
                        <a:pt x="16756" y="21599"/>
                        <a:pt x="21600" y="16753"/>
                        <a:pt x="21600" y="10800"/>
                      </a:cubicBezTo>
                      <a:cubicBezTo>
                        <a:pt x="21600" y="4846"/>
                        <a:pt x="16756" y="0"/>
                        <a:pt x="10800" y="0"/>
                      </a:cubicBezTo>
                      <a:cubicBezTo>
                        <a:pt x="4843" y="0"/>
                        <a:pt x="0" y="4846"/>
                        <a:pt x="0" y="10800"/>
                      </a:cubicBezTo>
                    </a:path>
                  </a:pathLst>
                </a:custGeom>
                <a:grpFill/>
                <a:ln>
                  <a:noFill/>
                </a:ln>
                <a:effectLst/>
                <a:extLst>
                  <a:ext uri="{91240B29-F687-4f45-9708-019B960494DF}">
                    <a14:hiddenLine xmlns="" xmlns:lc="http://schemas.openxmlformats.org/drawingml/2006/lockedCanvas" xmlns:a14="http://schemas.microsoft.com/office/drawing/2010/main" xmlns:p14="http://schemas.microsoft.com/office/powerpoint/2010/main" xmlns:p159="http://schemas.microsoft.com/office/powerpoint/2015/09/main" xmlns:p15="http://schemas.microsoft.com/office/powerpoint/2012/main" w="12700" cap="flat" cmpd="sng">
                      <a:solidFill>
                        <a:srgbClr val="000000"/>
                      </a:solidFill>
                      <a:prstDash val="solid"/>
                      <a:miter lim="0"/>
                      <a:headEnd/>
                      <a:tailEnd/>
                    </a14:hiddenLine>
                  </a:ext>
                  <a:ext uri="{AF507438-7753-43e0-B8FC-AC1667EBCBE1}">
                    <a14:hiddenEffects xmlns="" xmlns:lc="http://schemas.openxmlformats.org/drawingml/2006/lockedCanvas" xmlns:a14="http://schemas.microsoft.com/office/drawing/2010/main" xmlns:p14="http://schemas.microsoft.com/office/powerpoint/2010/main" xmlns:p159="http://schemas.microsoft.com/office/powerpoint/2015/09/main" xmlns:p15="http://schemas.microsoft.com/office/powerpoint/2012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73" name="ïṧḷïḓê-Freeform: Shape 321">
                  <a:extLst>
                    <a:ext uri="{FF2B5EF4-FFF2-40B4-BE49-F238E27FC236}">
                      <a16:creationId xmlns:a16="http://schemas.microsoft.com/office/drawing/2014/main" id="{F6056E3F-BA4D-472B-B9C9-7F662B2573ED}"/>
                    </a:ext>
                  </a:extLst>
                </p:cNvPr>
                <p:cNvSpPr/>
                <p:nvPr/>
              </p:nvSpPr>
              <p:spPr bwMode="auto">
                <a:xfrm>
                  <a:off x="7449460" y="4293715"/>
                  <a:ext cx="29369" cy="28575"/>
                </a:xfrm>
                <a:custGeom>
                  <a:avLst/>
                  <a:gdLst>
                    <a:gd name="T0" fmla="*/ 10800 w 21600"/>
                    <a:gd name="T1" fmla="*/ 10800 h 21600"/>
                    <a:gd name="T2" fmla="*/ 10800 w 21600"/>
                    <a:gd name="T3" fmla="*/ 10800 h 21600"/>
                    <a:gd name="T4" fmla="*/ 10800 w 21600"/>
                    <a:gd name="T5" fmla="*/ 10800 h 21600"/>
                    <a:gd name="T6" fmla="*/ 10800 w 21600"/>
                    <a:gd name="T7" fmla="*/ 108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600" h="21600">
                      <a:moveTo>
                        <a:pt x="10800" y="21599"/>
                      </a:moveTo>
                      <a:cubicBezTo>
                        <a:pt x="16758" y="21599"/>
                        <a:pt x="21600" y="16769"/>
                        <a:pt x="21600" y="10800"/>
                      </a:cubicBezTo>
                      <a:cubicBezTo>
                        <a:pt x="21600" y="4830"/>
                        <a:pt x="16758" y="0"/>
                        <a:pt x="10800" y="0"/>
                      </a:cubicBezTo>
                      <a:cubicBezTo>
                        <a:pt x="4841" y="0"/>
                        <a:pt x="0" y="4830"/>
                        <a:pt x="0" y="10800"/>
                      </a:cubicBezTo>
                      <a:cubicBezTo>
                        <a:pt x="0" y="16769"/>
                        <a:pt x="4841" y="21599"/>
                        <a:pt x="10800" y="21599"/>
                      </a:cubicBezTo>
                    </a:path>
                  </a:pathLst>
                </a:custGeom>
                <a:grpFill/>
                <a:ln>
                  <a:noFill/>
                </a:ln>
                <a:effectLst/>
                <a:extLst>
                  <a:ext uri="{91240B29-F687-4f45-9708-019B960494DF}">
                    <a14:hiddenLine xmlns="" xmlns:lc="http://schemas.openxmlformats.org/drawingml/2006/lockedCanvas" xmlns:a14="http://schemas.microsoft.com/office/drawing/2010/main" xmlns:p14="http://schemas.microsoft.com/office/powerpoint/2010/main" xmlns:p159="http://schemas.microsoft.com/office/powerpoint/2015/09/main" xmlns:p15="http://schemas.microsoft.com/office/powerpoint/2012/main" w="12700" cap="flat" cmpd="sng">
                      <a:solidFill>
                        <a:srgbClr val="000000"/>
                      </a:solidFill>
                      <a:prstDash val="solid"/>
                      <a:miter lim="0"/>
                      <a:headEnd/>
                      <a:tailEnd/>
                    </a14:hiddenLine>
                  </a:ext>
                  <a:ext uri="{AF507438-7753-43e0-B8FC-AC1667EBCBE1}">
                    <a14:hiddenEffects xmlns="" xmlns:lc="http://schemas.openxmlformats.org/drawingml/2006/lockedCanvas" xmlns:a14="http://schemas.microsoft.com/office/drawing/2010/main" xmlns:p14="http://schemas.microsoft.com/office/powerpoint/2010/main" xmlns:p159="http://schemas.microsoft.com/office/powerpoint/2015/09/main" xmlns:p15="http://schemas.microsoft.com/office/powerpoint/2012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74" name="ïṧḷïḓê-Freeform: Shape 322">
                  <a:extLst>
                    <a:ext uri="{FF2B5EF4-FFF2-40B4-BE49-F238E27FC236}">
                      <a16:creationId xmlns:a16="http://schemas.microsoft.com/office/drawing/2014/main" id="{E350E23C-1CDA-41F4-A18E-88364F926FF2}"/>
                    </a:ext>
                  </a:extLst>
                </p:cNvPr>
                <p:cNvSpPr/>
                <p:nvPr/>
              </p:nvSpPr>
              <p:spPr bwMode="auto">
                <a:xfrm>
                  <a:off x="7682029" y="4075434"/>
                  <a:ext cx="28575" cy="29369"/>
                </a:xfrm>
                <a:custGeom>
                  <a:avLst/>
                  <a:gdLst>
                    <a:gd name="T0" fmla="*/ 10800 w 21600"/>
                    <a:gd name="T1" fmla="*/ 10800 h 21600"/>
                    <a:gd name="T2" fmla="*/ 10800 w 21600"/>
                    <a:gd name="T3" fmla="*/ 10800 h 21600"/>
                    <a:gd name="T4" fmla="*/ 10800 w 21600"/>
                    <a:gd name="T5" fmla="*/ 10800 h 21600"/>
                    <a:gd name="T6" fmla="*/ 10800 w 21600"/>
                    <a:gd name="T7" fmla="*/ 108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600" h="21600">
                      <a:moveTo>
                        <a:pt x="10800" y="0"/>
                      </a:moveTo>
                      <a:cubicBezTo>
                        <a:pt x="4841" y="0"/>
                        <a:pt x="0" y="4830"/>
                        <a:pt x="0" y="10800"/>
                      </a:cubicBezTo>
                      <a:cubicBezTo>
                        <a:pt x="0" y="16769"/>
                        <a:pt x="4841" y="21599"/>
                        <a:pt x="10800" y="21599"/>
                      </a:cubicBezTo>
                      <a:cubicBezTo>
                        <a:pt x="16758" y="21599"/>
                        <a:pt x="21600" y="16769"/>
                        <a:pt x="21600" y="10800"/>
                      </a:cubicBezTo>
                      <a:cubicBezTo>
                        <a:pt x="21600" y="4830"/>
                        <a:pt x="16758" y="0"/>
                        <a:pt x="10800" y="0"/>
                      </a:cubicBezTo>
                    </a:path>
                  </a:pathLst>
                </a:custGeom>
                <a:grpFill/>
                <a:ln>
                  <a:noFill/>
                </a:ln>
                <a:effectLst/>
                <a:extLst>
                  <a:ext uri="{91240B29-F687-4f45-9708-019B960494DF}">
                    <a14:hiddenLine xmlns="" xmlns:lc="http://schemas.openxmlformats.org/drawingml/2006/lockedCanvas" xmlns:a14="http://schemas.microsoft.com/office/drawing/2010/main" xmlns:p14="http://schemas.microsoft.com/office/powerpoint/2010/main" xmlns:p159="http://schemas.microsoft.com/office/powerpoint/2015/09/main" xmlns:p15="http://schemas.microsoft.com/office/powerpoint/2012/main" w="12700" cap="flat" cmpd="sng">
                      <a:solidFill>
                        <a:srgbClr val="000000"/>
                      </a:solidFill>
                      <a:prstDash val="solid"/>
                      <a:miter lim="0"/>
                      <a:headEnd/>
                      <a:tailEnd/>
                    </a14:hiddenLine>
                  </a:ext>
                  <a:ext uri="{AF507438-7753-43e0-B8FC-AC1667EBCBE1}">
                    <a14:hiddenEffects xmlns="" xmlns:lc="http://schemas.openxmlformats.org/drawingml/2006/lockedCanvas" xmlns:a14="http://schemas.microsoft.com/office/drawing/2010/main" xmlns:p14="http://schemas.microsoft.com/office/powerpoint/2010/main" xmlns:p159="http://schemas.microsoft.com/office/powerpoint/2015/09/main" xmlns:p15="http://schemas.microsoft.com/office/powerpoint/2012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</p:grpSp>
        </p:grpSp>
        <p:grpSp>
          <p:nvGrpSpPr>
            <p:cNvPr id="28" name="Group 323">
              <a:extLst>
                <a:ext uri="{FF2B5EF4-FFF2-40B4-BE49-F238E27FC236}">
                  <a16:creationId xmlns:a16="http://schemas.microsoft.com/office/drawing/2014/main" id="{16BBB602-5DD3-4A7C-8E0B-69683FFBE6F3}"/>
                </a:ext>
              </a:extLst>
            </p:cNvPr>
            <p:cNvGrpSpPr/>
            <p:nvPr/>
          </p:nvGrpSpPr>
          <p:grpSpPr>
            <a:xfrm>
              <a:off x="4417168" y="4095336"/>
              <a:ext cx="319466" cy="272954"/>
              <a:chOff x="5937650" y="5434109"/>
              <a:chExt cx="323645" cy="276524"/>
            </a:xfrm>
          </p:grpSpPr>
          <p:sp>
            <p:nvSpPr>
              <p:cNvPr id="65" name="ïṧḷïḓê-Freeform: Shape 324">
                <a:extLst>
                  <a:ext uri="{FF2B5EF4-FFF2-40B4-BE49-F238E27FC236}">
                    <a16:creationId xmlns:a16="http://schemas.microsoft.com/office/drawing/2014/main" id="{687F84B4-B043-46E1-A404-44CC9648B805}"/>
                  </a:ext>
                </a:extLst>
              </p:cNvPr>
              <p:cNvSpPr/>
              <p:nvPr/>
            </p:nvSpPr>
            <p:spPr bwMode="auto">
              <a:xfrm>
                <a:off x="5937650" y="5434109"/>
                <a:ext cx="323645" cy="276524"/>
              </a:xfrm>
              <a:custGeom>
                <a:avLst/>
                <a:gdLst>
                  <a:gd name="T0" fmla="*/ 66 w 261"/>
                  <a:gd name="T1" fmla="*/ 223 h 223"/>
                  <a:gd name="T2" fmla="*/ 0 w 261"/>
                  <a:gd name="T3" fmla="*/ 111 h 223"/>
                  <a:gd name="T4" fmla="*/ 66 w 261"/>
                  <a:gd name="T5" fmla="*/ 0 h 223"/>
                  <a:gd name="T6" fmla="*/ 196 w 261"/>
                  <a:gd name="T7" fmla="*/ 0 h 223"/>
                  <a:gd name="T8" fmla="*/ 261 w 261"/>
                  <a:gd name="T9" fmla="*/ 111 h 223"/>
                  <a:gd name="T10" fmla="*/ 196 w 261"/>
                  <a:gd name="T11" fmla="*/ 223 h 223"/>
                  <a:gd name="T12" fmla="*/ 66 w 261"/>
                  <a:gd name="T13" fmla="*/ 223 h 2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61" h="223">
                    <a:moveTo>
                      <a:pt x="66" y="223"/>
                    </a:moveTo>
                    <a:lnTo>
                      <a:pt x="0" y="111"/>
                    </a:lnTo>
                    <a:lnTo>
                      <a:pt x="66" y="0"/>
                    </a:lnTo>
                    <a:lnTo>
                      <a:pt x="196" y="0"/>
                    </a:lnTo>
                    <a:lnTo>
                      <a:pt x="261" y="111"/>
                    </a:lnTo>
                    <a:lnTo>
                      <a:pt x="196" y="223"/>
                    </a:lnTo>
                    <a:lnTo>
                      <a:pt x="66" y="223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66" name="ïṧḷïḓê-Freeform: Shape 325">
                <a:extLst>
                  <a:ext uri="{FF2B5EF4-FFF2-40B4-BE49-F238E27FC236}">
                    <a16:creationId xmlns:a16="http://schemas.microsoft.com/office/drawing/2014/main" id="{607133C1-6A5E-4AED-BCF1-A6D93C51E8C9}"/>
                  </a:ext>
                </a:extLst>
              </p:cNvPr>
              <p:cNvSpPr/>
              <p:nvPr/>
            </p:nvSpPr>
            <p:spPr bwMode="auto">
              <a:xfrm>
                <a:off x="6015758" y="5519074"/>
                <a:ext cx="167429" cy="125643"/>
              </a:xfrm>
              <a:custGeom>
                <a:avLst/>
                <a:gdLst>
                  <a:gd name="T0" fmla="+- 0 10799 1"/>
                  <a:gd name="T1" fmla="*/ T0 w 21596"/>
                  <a:gd name="T2" fmla="*/ 10800 h 21600"/>
                  <a:gd name="T3" fmla="+- 0 10799 1"/>
                  <a:gd name="T4" fmla="*/ T3 w 21596"/>
                  <a:gd name="T5" fmla="*/ 10800 h 21600"/>
                  <a:gd name="T6" fmla="+- 0 10799 1"/>
                  <a:gd name="T7" fmla="*/ T6 w 21596"/>
                  <a:gd name="T8" fmla="*/ 10800 h 21600"/>
                  <a:gd name="T9" fmla="+- 0 10799 1"/>
                  <a:gd name="T10" fmla="*/ T9 w 21596"/>
                  <a:gd name="T11" fmla="*/ 10800 h 21600"/>
                </a:gdLst>
                <a:ahLst/>
                <a:cxnLst>
                  <a:cxn ang="0">
                    <a:pos x="T1" y="T2"/>
                  </a:cxn>
                  <a:cxn ang="0">
                    <a:pos x="T4" y="T5"/>
                  </a:cxn>
                  <a:cxn ang="0">
                    <a:pos x="T7" y="T8"/>
                  </a:cxn>
                  <a:cxn ang="0">
                    <a:pos x="T10" y="T11"/>
                  </a:cxn>
                </a:cxnLst>
                <a:rect l="0" t="0" r="r" b="b"/>
                <a:pathLst>
                  <a:path w="21596" h="21600">
                    <a:moveTo>
                      <a:pt x="4511" y="2151"/>
                    </a:moveTo>
                    <a:lnTo>
                      <a:pt x="6064" y="3877"/>
                    </a:lnTo>
                    <a:lnTo>
                      <a:pt x="4246" y="6302"/>
                    </a:lnTo>
                    <a:lnTo>
                      <a:pt x="1353" y="6302"/>
                    </a:lnTo>
                    <a:cubicBezTo>
                      <a:pt x="1353" y="6302"/>
                      <a:pt x="4511" y="2151"/>
                      <a:pt x="4511" y="2151"/>
                    </a:cubicBezTo>
                    <a:close/>
                    <a:moveTo>
                      <a:pt x="17348" y="6302"/>
                    </a:moveTo>
                    <a:lnTo>
                      <a:pt x="15531" y="3877"/>
                    </a:lnTo>
                    <a:lnTo>
                      <a:pt x="17082" y="2153"/>
                    </a:lnTo>
                    <a:lnTo>
                      <a:pt x="20191" y="6302"/>
                    </a:lnTo>
                    <a:cubicBezTo>
                      <a:pt x="20191" y="6302"/>
                      <a:pt x="17348" y="6302"/>
                      <a:pt x="17348" y="6302"/>
                    </a:cubicBezTo>
                    <a:close/>
                    <a:moveTo>
                      <a:pt x="17264" y="7202"/>
                    </a:moveTo>
                    <a:lnTo>
                      <a:pt x="19663" y="7202"/>
                    </a:lnTo>
                    <a:lnTo>
                      <a:pt x="13021" y="16638"/>
                    </a:lnTo>
                    <a:cubicBezTo>
                      <a:pt x="13021" y="16638"/>
                      <a:pt x="17264" y="7202"/>
                      <a:pt x="17264" y="7202"/>
                    </a:cubicBezTo>
                    <a:close/>
                    <a:moveTo>
                      <a:pt x="8574" y="16637"/>
                    </a:moveTo>
                    <a:lnTo>
                      <a:pt x="1933" y="7202"/>
                    </a:lnTo>
                    <a:lnTo>
                      <a:pt x="4330" y="7202"/>
                    </a:lnTo>
                    <a:cubicBezTo>
                      <a:pt x="4330" y="7202"/>
                      <a:pt x="8574" y="16637"/>
                      <a:pt x="8574" y="16637"/>
                    </a:cubicBezTo>
                    <a:close/>
                    <a:moveTo>
                      <a:pt x="8429" y="7202"/>
                    </a:moveTo>
                    <a:lnTo>
                      <a:pt x="10084" y="18249"/>
                    </a:lnTo>
                    <a:lnTo>
                      <a:pt x="5117" y="7202"/>
                    </a:lnTo>
                    <a:cubicBezTo>
                      <a:pt x="5117" y="7202"/>
                      <a:pt x="8429" y="7202"/>
                      <a:pt x="8429" y="7202"/>
                    </a:cubicBezTo>
                    <a:close/>
                    <a:moveTo>
                      <a:pt x="6584" y="4456"/>
                    </a:moveTo>
                    <a:lnTo>
                      <a:pt x="8246" y="6302"/>
                    </a:lnTo>
                    <a:lnTo>
                      <a:pt x="5200" y="6302"/>
                    </a:lnTo>
                    <a:cubicBezTo>
                      <a:pt x="5200" y="6302"/>
                      <a:pt x="6584" y="4456"/>
                      <a:pt x="6584" y="4456"/>
                    </a:cubicBezTo>
                    <a:close/>
                    <a:moveTo>
                      <a:pt x="6543" y="3238"/>
                    </a:moveTo>
                    <a:lnTo>
                      <a:pt x="5250" y="1800"/>
                    </a:lnTo>
                    <a:lnTo>
                      <a:pt x="7621" y="1800"/>
                    </a:lnTo>
                    <a:cubicBezTo>
                      <a:pt x="7621" y="1800"/>
                      <a:pt x="6543" y="3238"/>
                      <a:pt x="6543" y="3238"/>
                    </a:cubicBezTo>
                    <a:close/>
                    <a:moveTo>
                      <a:pt x="10797" y="3466"/>
                    </a:moveTo>
                    <a:lnTo>
                      <a:pt x="9299" y="1800"/>
                    </a:lnTo>
                    <a:lnTo>
                      <a:pt x="12296" y="1800"/>
                    </a:lnTo>
                    <a:cubicBezTo>
                      <a:pt x="12296" y="1800"/>
                      <a:pt x="10797" y="3466"/>
                      <a:pt x="10797" y="3466"/>
                    </a:cubicBezTo>
                    <a:close/>
                    <a:moveTo>
                      <a:pt x="13974" y="1800"/>
                    </a:moveTo>
                    <a:lnTo>
                      <a:pt x="16345" y="1800"/>
                    </a:lnTo>
                    <a:lnTo>
                      <a:pt x="15052" y="3238"/>
                    </a:lnTo>
                    <a:cubicBezTo>
                      <a:pt x="15052" y="3238"/>
                      <a:pt x="13974" y="1800"/>
                      <a:pt x="13974" y="1800"/>
                    </a:cubicBezTo>
                    <a:close/>
                    <a:moveTo>
                      <a:pt x="13349" y="6302"/>
                    </a:moveTo>
                    <a:lnTo>
                      <a:pt x="15011" y="4456"/>
                    </a:lnTo>
                    <a:lnTo>
                      <a:pt x="16394" y="6302"/>
                    </a:lnTo>
                    <a:cubicBezTo>
                      <a:pt x="16394" y="6302"/>
                      <a:pt x="13349" y="6302"/>
                      <a:pt x="13349" y="6302"/>
                    </a:cubicBezTo>
                    <a:close/>
                    <a:moveTo>
                      <a:pt x="13166" y="7202"/>
                    </a:moveTo>
                    <a:lnTo>
                      <a:pt x="16478" y="7202"/>
                    </a:lnTo>
                    <a:lnTo>
                      <a:pt x="11511" y="18249"/>
                    </a:lnTo>
                    <a:cubicBezTo>
                      <a:pt x="11511" y="18249"/>
                      <a:pt x="13166" y="7202"/>
                      <a:pt x="13166" y="7202"/>
                    </a:cubicBezTo>
                    <a:close/>
                    <a:moveTo>
                      <a:pt x="12478" y="7202"/>
                    </a:moveTo>
                    <a:lnTo>
                      <a:pt x="10797" y="18414"/>
                    </a:lnTo>
                    <a:lnTo>
                      <a:pt x="9117" y="7202"/>
                    </a:lnTo>
                    <a:cubicBezTo>
                      <a:pt x="9117" y="7202"/>
                      <a:pt x="12478" y="7202"/>
                      <a:pt x="12478" y="7202"/>
                    </a:cubicBezTo>
                    <a:close/>
                    <a:moveTo>
                      <a:pt x="8773" y="5716"/>
                    </a:moveTo>
                    <a:lnTo>
                      <a:pt x="7064" y="3817"/>
                    </a:lnTo>
                    <a:lnTo>
                      <a:pt x="8426" y="2000"/>
                    </a:lnTo>
                    <a:lnTo>
                      <a:pt x="10270" y="4051"/>
                    </a:lnTo>
                    <a:cubicBezTo>
                      <a:pt x="10270" y="4051"/>
                      <a:pt x="8773" y="5716"/>
                      <a:pt x="8773" y="5716"/>
                    </a:cubicBezTo>
                    <a:close/>
                    <a:moveTo>
                      <a:pt x="11325" y="4051"/>
                    </a:moveTo>
                    <a:lnTo>
                      <a:pt x="13169" y="2000"/>
                    </a:lnTo>
                    <a:lnTo>
                      <a:pt x="14531" y="3817"/>
                    </a:lnTo>
                    <a:lnTo>
                      <a:pt x="12822" y="5716"/>
                    </a:lnTo>
                    <a:cubicBezTo>
                      <a:pt x="12822" y="5716"/>
                      <a:pt x="11325" y="4051"/>
                      <a:pt x="11325" y="4051"/>
                    </a:cubicBezTo>
                    <a:close/>
                    <a:moveTo>
                      <a:pt x="12296" y="6302"/>
                    </a:moveTo>
                    <a:lnTo>
                      <a:pt x="9299" y="6302"/>
                    </a:lnTo>
                    <a:lnTo>
                      <a:pt x="10797" y="4638"/>
                    </a:lnTo>
                    <a:cubicBezTo>
                      <a:pt x="10797" y="4638"/>
                      <a:pt x="12296" y="6302"/>
                      <a:pt x="12296" y="6302"/>
                    </a:cubicBezTo>
                    <a:close/>
                    <a:moveTo>
                      <a:pt x="21200" y="5102"/>
                    </a:moveTo>
                    <a:lnTo>
                      <a:pt x="17771" y="527"/>
                    </a:lnTo>
                    <a:cubicBezTo>
                      <a:pt x="17518" y="189"/>
                      <a:pt x="17176" y="0"/>
                      <a:pt x="16817" y="0"/>
                    </a:cubicBezTo>
                    <a:lnTo>
                      <a:pt x="4779" y="0"/>
                    </a:lnTo>
                    <a:cubicBezTo>
                      <a:pt x="4420" y="0"/>
                      <a:pt x="4077" y="189"/>
                      <a:pt x="3824" y="527"/>
                    </a:cubicBezTo>
                    <a:lnTo>
                      <a:pt x="395" y="5102"/>
                    </a:lnTo>
                    <a:cubicBezTo>
                      <a:pt x="131" y="5455"/>
                      <a:pt x="-1" y="5921"/>
                      <a:pt x="-1" y="6387"/>
                    </a:cubicBezTo>
                    <a:cubicBezTo>
                      <a:pt x="1" y="6810"/>
                      <a:pt x="114" y="7233"/>
                      <a:pt x="341" y="7573"/>
                    </a:cubicBezTo>
                    <a:lnTo>
                      <a:pt x="9788" y="20995"/>
                    </a:lnTo>
                    <a:cubicBezTo>
                      <a:pt x="10045" y="21379"/>
                      <a:pt x="10412" y="21599"/>
                      <a:pt x="10797" y="21599"/>
                    </a:cubicBezTo>
                    <a:cubicBezTo>
                      <a:pt x="11183" y="21599"/>
                      <a:pt x="11550" y="21379"/>
                      <a:pt x="11807" y="20995"/>
                    </a:cubicBezTo>
                    <a:lnTo>
                      <a:pt x="21255" y="7573"/>
                    </a:lnTo>
                    <a:cubicBezTo>
                      <a:pt x="21485" y="7226"/>
                      <a:pt x="21598" y="6791"/>
                      <a:pt x="21595" y="6359"/>
                    </a:cubicBezTo>
                    <a:cubicBezTo>
                      <a:pt x="21593" y="5902"/>
                      <a:pt x="21459" y="5449"/>
                      <a:pt x="21200" y="5102"/>
                    </a:cubicBezTo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="" xmlns:lc="http://schemas.openxmlformats.org/drawingml/2006/lockedCanvas" xmlns:a14="http://schemas.microsoft.com/office/drawing/2010/main" xmlns:p14="http://schemas.microsoft.com/office/powerpoint/2010/main" xmlns:p159="http://schemas.microsoft.com/office/powerpoint/2015/09/main" xmlns:p15="http://schemas.microsoft.com/office/powerpoint/2012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="" xmlns:lc="http://schemas.openxmlformats.org/drawingml/2006/lockedCanvas" xmlns:a14="http://schemas.microsoft.com/office/drawing/2010/main" xmlns:p14="http://schemas.microsoft.com/office/powerpoint/2010/main" xmlns:p159="http://schemas.microsoft.com/office/powerpoint/2015/09/main" xmlns:p15="http://schemas.microsoft.com/office/powerpoint/2012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</p:grpSp>
        <p:grpSp>
          <p:nvGrpSpPr>
            <p:cNvPr id="29" name="Group 326">
              <a:extLst>
                <a:ext uri="{FF2B5EF4-FFF2-40B4-BE49-F238E27FC236}">
                  <a16:creationId xmlns:a16="http://schemas.microsoft.com/office/drawing/2014/main" id="{E620AD88-D4AE-4957-8043-EF976510E17C}"/>
                </a:ext>
              </a:extLst>
            </p:cNvPr>
            <p:cNvGrpSpPr/>
            <p:nvPr/>
          </p:nvGrpSpPr>
          <p:grpSpPr>
            <a:xfrm>
              <a:off x="2861488" y="2563261"/>
              <a:ext cx="317018" cy="271730"/>
              <a:chOff x="4361621" y="3881993"/>
              <a:chExt cx="321165" cy="275284"/>
            </a:xfrm>
          </p:grpSpPr>
          <p:sp>
            <p:nvSpPr>
              <p:cNvPr id="61" name="ïṧḷïḓê-Freeform: Shape 327">
                <a:extLst>
                  <a:ext uri="{FF2B5EF4-FFF2-40B4-BE49-F238E27FC236}">
                    <a16:creationId xmlns:a16="http://schemas.microsoft.com/office/drawing/2014/main" id="{A148AF72-3F1A-4F4D-9440-9ED9FBC88D05}"/>
                  </a:ext>
                </a:extLst>
              </p:cNvPr>
              <p:cNvSpPr/>
              <p:nvPr/>
            </p:nvSpPr>
            <p:spPr bwMode="auto">
              <a:xfrm>
                <a:off x="4361621" y="3881993"/>
                <a:ext cx="321165" cy="275284"/>
              </a:xfrm>
              <a:custGeom>
                <a:avLst/>
                <a:gdLst>
                  <a:gd name="T0" fmla="*/ 64 w 259"/>
                  <a:gd name="T1" fmla="*/ 222 h 222"/>
                  <a:gd name="T2" fmla="*/ 0 w 259"/>
                  <a:gd name="T3" fmla="*/ 111 h 222"/>
                  <a:gd name="T4" fmla="*/ 64 w 259"/>
                  <a:gd name="T5" fmla="*/ 0 h 222"/>
                  <a:gd name="T6" fmla="*/ 195 w 259"/>
                  <a:gd name="T7" fmla="*/ 0 h 222"/>
                  <a:gd name="T8" fmla="*/ 259 w 259"/>
                  <a:gd name="T9" fmla="*/ 111 h 222"/>
                  <a:gd name="T10" fmla="*/ 195 w 259"/>
                  <a:gd name="T11" fmla="*/ 222 h 222"/>
                  <a:gd name="T12" fmla="*/ 64 w 259"/>
                  <a:gd name="T13" fmla="*/ 222 h 2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59" h="221">
                    <a:moveTo>
                      <a:pt x="64" y="222"/>
                    </a:moveTo>
                    <a:lnTo>
                      <a:pt x="0" y="111"/>
                    </a:lnTo>
                    <a:lnTo>
                      <a:pt x="64" y="0"/>
                    </a:lnTo>
                    <a:lnTo>
                      <a:pt x="195" y="0"/>
                    </a:lnTo>
                    <a:lnTo>
                      <a:pt x="259" y="111"/>
                    </a:lnTo>
                    <a:lnTo>
                      <a:pt x="195" y="222"/>
                    </a:lnTo>
                    <a:lnTo>
                      <a:pt x="64" y="222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grpSp>
            <p:nvGrpSpPr>
              <p:cNvPr id="62" name="Group 328">
                <a:extLst>
                  <a:ext uri="{FF2B5EF4-FFF2-40B4-BE49-F238E27FC236}">
                    <a16:creationId xmlns:a16="http://schemas.microsoft.com/office/drawing/2014/main" id="{EEA8AFCF-A9B9-4648-95F1-4A413D5AA7D8}"/>
                  </a:ext>
                </a:extLst>
              </p:cNvPr>
              <p:cNvGrpSpPr/>
              <p:nvPr/>
            </p:nvGrpSpPr>
            <p:grpSpPr>
              <a:xfrm>
                <a:off x="4438489" y="3935921"/>
                <a:ext cx="167429" cy="167429"/>
                <a:chOff x="3498967" y="3049909"/>
                <a:chExt cx="464344" cy="464344"/>
              </a:xfrm>
              <a:solidFill>
                <a:schemeClr val="bg1"/>
              </a:solidFill>
            </p:grpSpPr>
            <p:sp>
              <p:nvSpPr>
                <p:cNvPr id="63" name="ïṧḷïḓê-Freeform: Shape 329">
                  <a:extLst>
                    <a:ext uri="{FF2B5EF4-FFF2-40B4-BE49-F238E27FC236}">
                      <a16:creationId xmlns:a16="http://schemas.microsoft.com/office/drawing/2014/main" id="{10A8D91F-9703-4662-B2A2-6660A97310F9}"/>
                    </a:ext>
                  </a:extLst>
                </p:cNvPr>
                <p:cNvSpPr/>
                <p:nvPr/>
              </p:nvSpPr>
              <p:spPr bwMode="auto">
                <a:xfrm>
                  <a:off x="3498967" y="3049909"/>
                  <a:ext cx="464344" cy="464344"/>
                </a:xfrm>
                <a:custGeom>
                  <a:avLst/>
                  <a:gdLst>
                    <a:gd name="T0" fmla="*/ 10800 w 21600"/>
                    <a:gd name="T1" fmla="*/ 10800 h 21600"/>
                    <a:gd name="T2" fmla="*/ 10800 w 21600"/>
                    <a:gd name="T3" fmla="*/ 10800 h 21600"/>
                    <a:gd name="T4" fmla="*/ 10800 w 21600"/>
                    <a:gd name="T5" fmla="*/ 10800 h 21600"/>
                    <a:gd name="T6" fmla="*/ 10800 w 21600"/>
                    <a:gd name="T7" fmla="*/ 108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600" h="21600">
                      <a:moveTo>
                        <a:pt x="13499" y="14850"/>
                      </a:moveTo>
                      <a:cubicBezTo>
                        <a:pt x="9772" y="14850"/>
                        <a:pt x="6749" y="11827"/>
                        <a:pt x="6749" y="8100"/>
                      </a:cubicBezTo>
                      <a:cubicBezTo>
                        <a:pt x="6749" y="4372"/>
                        <a:pt x="9772" y="1350"/>
                        <a:pt x="13499" y="1350"/>
                      </a:cubicBezTo>
                      <a:cubicBezTo>
                        <a:pt x="17227" y="1350"/>
                        <a:pt x="20249" y="4372"/>
                        <a:pt x="20249" y="8100"/>
                      </a:cubicBezTo>
                      <a:cubicBezTo>
                        <a:pt x="20249" y="11827"/>
                        <a:pt x="17227" y="14850"/>
                        <a:pt x="13499" y="14850"/>
                      </a:cubicBezTo>
                      <a:moveTo>
                        <a:pt x="3236" y="20042"/>
                      </a:moveTo>
                      <a:cubicBezTo>
                        <a:pt x="3019" y="20266"/>
                        <a:pt x="2718" y="20408"/>
                        <a:pt x="2382" y="20408"/>
                      </a:cubicBezTo>
                      <a:cubicBezTo>
                        <a:pt x="1724" y="20408"/>
                        <a:pt x="1191" y="19875"/>
                        <a:pt x="1191" y="19218"/>
                      </a:cubicBezTo>
                      <a:cubicBezTo>
                        <a:pt x="1191" y="18881"/>
                        <a:pt x="1332" y="18580"/>
                        <a:pt x="1557" y="18363"/>
                      </a:cubicBezTo>
                      <a:lnTo>
                        <a:pt x="1551" y="18358"/>
                      </a:lnTo>
                      <a:lnTo>
                        <a:pt x="6996" y="12913"/>
                      </a:lnTo>
                      <a:cubicBezTo>
                        <a:pt x="7472" y="13555"/>
                        <a:pt x="8039" y="14122"/>
                        <a:pt x="8680" y="14599"/>
                      </a:cubicBezTo>
                      <a:cubicBezTo>
                        <a:pt x="8680" y="14599"/>
                        <a:pt x="3236" y="20042"/>
                        <a:pt x="3236" y="20042"/>
                      </a:cubicBezTo>
                      <a:close/>
                      <a:moveTo>
                        <a:pt x="13499" y="0"/>
                      </a:moveTo>
                      <a:cubicBezTo>
                        <a:pt x="9026" y="0"/>
                        <a:pt x="5399" y="3626"/>
                        <a:pt x="5399" y="8100"/>
                      </a:cubicBezTo>
                      <a:cubicBezTo>
                        <a:pt x="5399" y="9467"/>
                        <a:pt x="5742" y="10754"/>
                        <a:pt x="6341" y="11884"/>
                      </a:cubicBezTo>
                      <a:lnTo>
                        <a:pt x="709" y="17515"/>
                      </a:lnTo>
                      <a:lnTo>
                        <a:pt x="713" y="17520"/>
                      </a:lnTo>
                      <a:cubicBezTo>
                        <a:pt x="274" y="17953"/>
                        <a:pt x="0" y="18552"/>
                        <a:pt x="0" y="19218"/>
                      </a:cubicBezTo>
                      <a:cubicBezTo>
                        <a:pt x="0" y="20533"/>
                        <a:pt x="1066" y="21599"/>
                        <a:pt x="2382" y="21599"/>
                      </a:cubicBezTo>
                      <a:cubicBezTo>
                        <a:pt x="3047" y="21599"/>
                        <a:pt x="3647" y="21326"/>
                        <a:pt x="4079" y="20885"/>
                      </a:cubicBezTo>
                      <a:lnTo>
                        <a:pt x="4078" y="20884"/>
                      </a:lnTo>
                      <a:lnTo>
                        <a:pt x="9708" y="15255"/>
                      </a:lnTo>
                      <a:cubicBezTo>
                        <a:pt x="10839" y="15856"/>
                        <a:pt x="12128" y="16200"/>
                        <a:pt x="13499" y="16200"/>
                      </a:cubicBezTo>
                      <a:cubicBezTo>
                        <a:pt x="17973" y="16200"/>
                        <a:pt x="21600" y="12573"/>
                        <a:pt x="21600" y="8100"/>
                      </a:cubicBezTo>
                      <a:cubicBezTo>
                        <a:pt x="21600" y="3626"/>
                        <a:pt x="17973" y="0"/>
                        <a:pt x="13499" y="0"/>
                      </a:cubicBezTo>
                    </a:path>
                  </a:pathLst>
                </a:custGeom>
                <a:grpFill/>
                <a:ln>
                  <a:noFill/>
                </a:ln>
                <a:effectLst/>
                <a:extLst>
                  <a:ext uri="{91240B29-F687-4f45-9708-019B960494DF}">
                    <a14:hiddenLine xmlns="" xmlns:lc="http://schemas.openxmlformats.org/drawingml/2006/lockedCanvas" xmlns:a14="http://schemas.microsoft.com/office/drawing/2010/main" xmlns:p14="http://schemas.microsoft.com/office/powerpoint/2010/main" xmlns:p159="http://schemas.microsoft.com/office/powerpoint/2015/09/main" xmlns:p15="http://schemas.microsoft.com/office/powerpoint/2012/main" w="12700" cap="flat" cmpd="sng">
                      <a:solidFill>
                        <a:srgbClr val="000000"/>
                      </a:solidFill>
                      <a:prstDash val="solid"/>
                      <a:miter lim="0"/>
                      <a:headEnd/>
                      <a:tailEnd/>
                    </a14:hiddenLine>
                  </a:ext>
                  <a:ext uri="{AF507438-7753-43e0-B8FC-AC1667EBCBE1}">
                    <a14:hiddenEffects xmlns="" xmlns:lc="http://schemas.openxmlformats.org/drawingml/2006/lockedCanvas" xmlns:a14="http://schemas.microsoft.com/office/drawing/2010/main" xmlns:p14="http://schemas.microsoft.com/office/powerpoint/2010/main" xmlns:p159="http://schemas.microsoft.com/office/powerpoint/2015/09/main" xmlns:p15="http://schemas.microsoft.com/office/powerpoint/2012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64" name="ïṧḷïḓê-Freeform: Shape 330">
                  <a:extLst>
                    <a:ext uri="{FF2B5EF4-FFF2-40B4-BE49-F238E27FC236}">
                      <a16:creationId xmlns:a16="http://schemas.microsoft.com/office/drawing/2014/main" id="{6E77CCEC-D27D-4522-9456-2D457E3E46F7}"/>
                    </a:ext>
                  </a:extLst>
                </p:cNvPr>
                <p:cNvSpPr/>
                <p:nvPr/>
              </p:nvSpPr>
              <p:spPr bwMode="auto">
                <a:xfrm>
                  <a:off x="3687085" y="3122140"/>
                  <a:ext cx="109538" cy="108744"/>
                </a:xfrm>
                <a:custGeom>
                  <a:avLst/>
                  <a:gdLst>
                    <a:gd name="T0" fmla="*/ 10800 w 21600"/>
                    <a:gd name="T1" fmla="*/ 10800 h 21600"/>
                    <a:gd name="T2" fmla="*/ 10800 w 21600"/>
                    <a:gd name="T3" fmla="*/ 10800 h 21600"/>
                    <a:gd name="T4" fmla="*/ 10800 w 21600"/>
                    <a:gd name="T5" fmla="*/ 10800 h 21600"/>
                    <a:gd name="T6" fmla="*/ 10800 w 21600"/>
                    <a:gd name="T7" fmla="*/ 108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600" h="21600">
                      <a:moveTo>
                        <a:pt x="20160" y="0"/>
                      </a:moveTo>
                      <a:cubicBezTo>
                        <a:pt x="9025" y="0"/>
                        <a:pt x="0" y="9025"/>
                        <a:pt x="0" y="20160"/>
                      </a:cubicBezTo>
                      <a:cubicBezTo>
                        <a:pt x="0" y="20954"/>
                        <a:pt x="644" y="21600"/>
                        <a:pt x="1440" y="21600"/>
                      </a:cubicBezTo>
                      <a:cubicBezTo>
                        <a:pt x="2235" y="21600"/>
                        <a:pt x="2880" y="20954"/>
                        <a:pt x="2880" y="20160"/>
                      </a:cubicBezTo>
                      <a:cubicBezTo>
                        <a:pt x="2880" y="10618"/>
                        <a:pt x="10617" y="2880"/>
                        <a:pt x="20160" y="2880"/>
                      </a:cubicBezTo>
                      <a:cubicBezTo>
                        <a:pt x="20955" y="2880"/>
                        <a:pt x="21599" y="2234"/>
                        <a:pt x="21599" y="1440"/>
                      </a:cubicBezTo>
                      <a:cubicBezTo>
                        <a:pt x="21599" y="645"/>
                        <a:pt x="20955" y="0"/>
                        <a:pt x="20160" y="0"/>
                      </a:cubicBezTo>
                    </a:path>
                  </a:pathLst>
                </a:custGeom>
                <a:grpFill/>
                <a:ln>
                  <a:noFill/>
                </a:ln>
                <a:effectLst/>
                <a:extLst>
                  <a:ext uri="{91240B29-F687-4f45-9708-019B960494DF}">
                    <a14:hiddenLine xmlns="" xmlns:lc="http://schemas.openxmlformats.org/drawingml/2006/lockedCanvas" xmlns:a14="http://schemas.microsoft.com/office/drawing/2010/main" xmlns:p14="http://schemas.microsoft.com/office/powerpoint/2010/main" xmlns:p159="http://schemas.microsoft.com/office/powerpoint/2015/09/main" xmlns:p15="http://schemas.microsoft.com/office/powerpoint/2012/main" w="12700" cap="flat" cmpd="sng">
                      <a:solidFill>
                        <a:srgbClr val="000000"/>
                      </a:solidFill>
                      <a:prstDash val="solid"/>
                      <a:miter lim="0"/>
                      <a:headEnd/>
                      <a:tailEnd/>
                    </a14:hiddenLine>
                  </a:ext>
                  <a:ext uri="{AF507438-7753-43e0-B8FC-AC1667EBCBE1}">
                    <a14:hiddenEffects xmlns="" xmlns:lc="http://schemas.openxmlformats.org/drawingml/2006/lockedCanvas" xmlns:a14="http://schemas.microsoft.com/office/drawing/2010/main" xmlns:p14="http://schemas.microsoft.com/office/powerpoint/2010/main" xmlns:p159="http://schemas.microsoft.com/office/powerpoint/2015/09/main" xmlns:p15="http://schemas.microsoft.com/office/powerpoint/2012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</p:grpSp>
        </p:grpSp>
        <p:grpSp>
          <p:nvGrpSpPr>
            <p:cNvPr id="30" name="Group 331">
              <a:extLst>
                <a:ext uri="{FF2B5EF4-FFF2-40B4-BE49-F238E27FC236}">
                  <a16:creationId xmlns:a16="http://schemas.microsoft.com/office/drawing/2014/main" id="{FC798B12-283D-4E39-A25D-552002729CA6}"/>
                </a:ext>
              </a:extLst>
            </p:cNvPr>
            <p:cNvGrpSpPr/>
            <p:nvPr/>
          </p:nvGrpSpPr>
          <p:grpSpPr>
            <a:xfrm>
              <a:off x="4417168" y="1011222"/>
              <a:ext cx="319466" cy="272954"/>
              <a:chOff x="5937650" y="2309653"/>
              <a:chExt cx="323645" cy="276524"/>
            </a:xfrm>
          </p:grpSpPr>
          <p:sp>
            <p:nvSpPr>
              <p:cNvPr id="57" name="ïṧḷïḓê-Freeform: Shape 332">
                <a:extLst>
                  <a:ext uri="{FF2B5EF4-FFF2-40B4-BE49-F238E27FC236}">
                    <a16:creationId xmlns:a16="http://schemas.microsoft.com/office/drawing/2014/main" id="{EC55236F-4BAB-4A56-BD5B-7DF7022DBCEE}"/>
                  </a:ext>
                </a:extLst>
              </p:cNvPr>
              <p:cNvSpPr/>
              <p:nvPr/>
            </p:nvSpPr>
            <p:spPr bwMode="auto">
              <a:xfrm>
                <a:off x="5937650" y="2309653"/>
                <a:ext cx="323645" cy="276524"/>
              </a:xfrm>
              <a:custGeom>
                <a:avLst/>
                <a:gdLst>
                  <a:gd name="T0" fmla="*/ 66 w 261"/>
                  <a:gd name="T1" fmla="*/ 223 h 223"/>
                  <a:gd name="T2" fmla="*/ 0 w 261"/>
                  <a:gd name="T3" fmla="*/ 111 h 223"/>
                  <a:gd name="T4" fmla="*/ 66 w 261"/>
                  <a:gd name="T5" fmla="*/ 0 h 223"/>
                  <a:gd name="T6" fmla="*/ 196 w 261"/>
                  <a:gd name="T7" fmla="*/ 0 h 223"/>
                  <a:gd name="T8" fmla="*/ 261 w 261"/>
                  <a:gd name="T9" fmla="*/ 111 h 223"/>
                  <a:gd name="T10" fmla="*/ 196 w 261"/>
                  <a:gd name="T11" fmla="*/ 223 h 223"/>
                  <a:gd name="T12" fmla="*/ 66 w 261"/>
                  <a:gd name="T13" fmla="*/ 223 h 2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61" h="223">
                    <a:moveTo>
                      <a:pt x="66" y="223"/>
                    </a:moveTo>
                    <a:lnTo>
                      <a:pt x="0" y="111"/>
                    </a:lnTo>
                    <a:lnTo>
                      <a:pt x="66" y="0"/>
                    </a:lnTo>
                    <a:lnTo>
                      <a:pt x="196" y="0"/>
                    </a:lnTo>
                    <a:lnTo>
                      <a:pt x="261" y="111"/>
                    </a:lnTo>
                    <a:lnTo>
                      <a:pt x="196" y="223"/>
                    </a:lnTo>
                    <a:lnTo>
                      <a:pt x="66" y="223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grpSp>
            <p:nvGrpSpPr>
              <p:cNvPr id="58" name="Group 333">
                <a:extLst>
                  <a:ext uri="{FF2B5EF4-FFF2-40B4-BE49-F238E27FC236}">
                    <a16:creationId xmlns:a16="http://schemas.microsoft.com/office/drawing/2014/main" id="{AFAAE57D-2593-4398-9F46-F01633FDCB97}"/>
                  </a:ext>
                </a:extLst>
              </p:cNvPr>
              <p:cNvGrpSpPr/>
              <p:nvPr/>
            </p:nvGrpSpPr>
            <p:grpSpPr>
              <a:xfrm>
                <a:off x="6016494" y="2380597"/>
                <a:ext cx="167429" cy="146822"/>
                <a:chOff x="1640798" y="2149003"/>
                <a:chExt cx="464344" cy="407194"/>
              </a:xfrm>
              <a:solidFill>
                <a:schemeClr val="bg1"/>
              </a:solidFill>
            </p:grpSpPr>
            <p:sp>
              <p:nvSpPr>
                <p:cNvPr id="59" name="ïṧḷïḓê-Freeform: Shape 334">
                  <a:extLst>
                    <a:ext uri="{FF2B5EF4-FFF2-40B4-BE49-F238E27FC236}">
                      <a16:creationId xmlns:a16="http://schemas.microsoft.com/office/drawing/2014/main" id="{E2EF4B4C-7F59-4E6D-ADC6-3822D4B71B8C}"/>
                    </a:ext>
                  </a:extLst>
                </p:cNvPr>
                <p:cNvSpPr/>
                <p:nvPr/>
              </p:nvSpPr>
              <p:spPr bwMode="auto">
                <a:xfrm>
                  <a:off x="1640798" y="2149003"/>
                  <a:ext cx="464344" cy="407194"/>
                </a:xfrm>
                <a:custGeom>
                  <a:avLst/>
                  <a:gdLst>
                    <a:gd name="T0" fmla="+- 0 10800 597"/>
                    <a:gd name="T1" fmla="*/ T0 w 20407"/>
                    <a:gd name="T2" fmla="+- 0 11028 672"/>
                    <a:gd name="T3" fmla="*/ 11028 h 20712"/>
                    <a:gd name="T4" fmla="+- 0 10800 597"/>
                    <a:gd name="T5" fmla="*/ T4 w 20407"/>
                    <a:gd name="T6" fmla="+- 0 11028 672"/>
                    <a:gd name="T7" fmla="*/ 11028 h 20712"/>
                    <a:gd name="T8" fmla="+- 0 10800 597"/>
                    <a:gd name="T9" fmla="*/ T8 w 20407"/>
                    <a:gd name="T10" fmla="+- 0 11028 672"/>
                    <a:gd name="T11" fmla="*/ 11028 h 20712"/>
                    <a:gd name="T12" fmla="+- 0 10800 597"/>
                    <a:gd name="T13" fmla="*/ T12 w 20407"/>
                    <a:gd name="T14" fmla="+- 0 11028 672"/>
                    <a:gd name="T15" fmla="*/ 11028 h 20712"/>
                  </a:gdLst>
                  <a:ahLst/>
                  <a:cxnLst>
                    <a:cxn ang="0">
                      <a:pos x="T1" y="T3"/>
                    </a:cxn>
                    <a:cxn ang="0">
                      <a:pos x="T5" y="T7"/>
                    </a:cxn>
                    <a:cxn ang="0">
                      <a:pos x="T9" y="T11"/>
                    </a:cxn>
                    <a:cxn ang="0">
                      <a:pos x="T13" y="T15"/>
                    </a:cxn>
                  </a:cxnLst>
                  <a:rect l="0" t="0" r="r" b="b"/>
                  <a:pathLst>
                    <a:path w="20407" h="20712">
                      <a:moveTo>
                        <a:pt x="17706" y="10922"/>
                      </a:moveTo>
                      <a:lnTo>
                        <a:pt x="10657" y="19017"/>
                      </a:lnTo>
                      <a:cubicBezTo>
                        <a:pt x="10407" y="19305"/>
                        <a:pt x="9998" y="19305"/>
                        <a:pt x="9748" y="19017"/>
                      </a:cubicBezTo>
                      <a:lnTo>
                        <a:pt x="2699" y="10922"/>
                      </a:lnTo>
                      <a:cubicBezTo>
                        <a:pt x="817" y="8762"/>
                        <a:pt x="817" y="5247"/>
                        <a:pt x="2699" y="3087"/>
                      </a:cubicBezTo>
                      <a:cubicBezTo>
                        <a:pt x="4512" y="1004"/>
                        <a:pt x="7429" y="931"/>
                        <a:pt x="9338" y="2923"/>
                      </a:cubicBezTo>
                      <a:lnTo>
                        <a:pt x="10202" y="3825"/>
                      </a:lnTo>
                      <a:lnTo>
                        <a:pt x="11067" y="2923"/>
                      </a:lnTo>
                      <a:cubicBezTo>
                        <a:pt x="12976" y="931"/>
                        <a:pt x="15893" y="1004"/>
                        <a:pt x="17706" y="3087"/>
                      </a:cubicBezTo>
                      <a:cubicBezTo>
                        <a:pt x="19588" y="5247"/>
                        <a:pt x="19588" y="8762"/>
                        <a:pt x="17706" y="10922"/>
                      </a:cubicBezTo>
                      <a:moveTo>
                        <a:pt x="18616" y="2043"/>
                      </a:moveTo>
                      <a:cubicBezTo>
                        <a:pt x="16301" y="-617"/>
                        <a:pt x="12601" y="-672"/>
                        <a:pt x="10202" y="1830"/>
                      </a:cubicBezTo>
                      <a:cubicBezTo>
                        <a:pt x="7805" y="-672"/>
                        <a:pt x="4104" y="-617"/>
                        <a:pt x="1789" y="2043"/>
                      </a:cubicBezTo>
                      <a:cubicBezTo>
                        <a:pt x="-597" y="4783"/>
                        <a:pt x="-597" y="9226"/>
                        <a:pt x="1789" y="11967"/>
                      </a:cubicBezTo>
                      <a:cubicBezTo>
                        <a:pt x="2470" y="12750"/>
                        <a:pt x="8838" y="20061"/>
                        <a:pt x="8838" y="20061"/>
                      </a:cubicBezTo>
                      <a:cubicBezTo>
                        <a:pt x="9592" y="20928"/>
                        <a:pt x="10812" y="20928"/>
                        <a:pt x="11567" y="20061"/>
                      </a:cubicBezTo>
                      <a:cubicBezTo>
                        <a:pt x="11567" y="20061"/>
                        <a:pt x="18539" y="12056"/>
                        <a:pt x="18616" y="11967"/>
                      </a:cubicBezTo>
                      <a:cubicBezTo>
                        <a:pt x="21003" y="9226"/>
                        <a:pt x="21003" y="4783"/>
                        <a:pt x="18616" y="2043"/>
                      </a:cubicBezTo>
                    </a:path>
                  </a:pathLst>
                </a:custGeom>
                <a:grpFill/>
                <a:ln>
                  <a:noFill/>
                </a:ln>
                <a:effectLst/>
                <a:extLst>
                  <a:ext uri="{91240B29-F687-4f45-9708-019B960494DF}">
                    <a14:hiddenLine xmlns="" xmlns:lc="http://schemas.openxmlformats.org/drawingml/2006/lockedCanvas" xmlns:a14="http://schemas.microsoft.com/office/drawing/2010/main" xmlns:p14="http://schemas.microsoft.com/office/powerpoint/2010/main" xmlns:p159="http://schemas.microsoft.com/office/powerpoint/2015/09/main" xmlns:p15="http://schemas.microsoft.com/office/powerpoint/2012/main" w="12700" cap="flat" cmpd="sng">
                      <a:solidFill>
                        <a:srgbClr val="000000"/>
                      </a:solidFill>
                      <a:prstDash val="solid"/>
                      <a:miter lim="0"/>
                      <a:headEnd/>
                      <a:tailEnd/>
                    </a14:hiddenLine>
                  </a:ext>
                  <a:ext uri="{AF507438-7753-43e0-B8FC-AC1667EBCBE1}">
                    <a14:hiddenEffects xmlns="" xmlns:lc="http://schemas.openxmlformats.org/drawingml/2006/lockedCanvas" xmlns:a14="http://schemas.microsoft.com/office/drawing/2010/main" xmlns:p14="http://schemas.microsoft.com/office/powerpoint/2010/main" xmlns:p159="http://schemas.microsoft.com/office/powerpoint/2015/09/main" xmlns:p15="http://schemas.microsoft.com/office/powerpoint/2012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60" name="ïṧḷïḓê-Freeform: Shape 335">
                  <a:extLst>
                    <a:ext uri="{FF2B5EF4-FFF2-40B4-BE49-F238E27FC236}">
                      <a16:creationId xmlns:a16="http://schemas.microsoft.com/office/drawing/2014/main" id="{F6068ECB-80AB-4278-9325-0D370F4CDFFB}"/>
                    </a:ext>
                  </a:extLst>
                </p:cNvPr>
                <p:cNvSpPr/>
                <p:nvPr/>
              </p:nvSpPr>
              <p:spPr bwMode="auto">
                <a:xfrm>
                  <a:off x="1713029" y="2222028"/>
                  <a:ext cx="69056" cy="69057"/>
                </a:xfrm>
                <a:custGeom>
                  <a:avLst/>
                  <a:gdLst>
                    <a:gd name="T0" fmla="*/ 10800 w 21600"/>
                    <a:gd name="T1" fmla="*/ 10800 h 21600"/>
                    <a:gd name="T2" fmla="*/ 10800 w 21600"/>
                    <a:gd name="T3" fmla="*/ 10800 h 21600"/>
                    <a:gd name="T4" fmla="*/ 10800 w 21600"/>
                    <a:gd name="T5" fmla="*/ 10800 h 21600"/>
                    <a:gd name="T6" fmla="*/ 10800 w 21600"/>
                    <a:gd name="T7" fmla="*/ 108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600" h="21600">
                      <a:moveTo>
                        <a:pt x="19326" y="0"/>
                      </a:moveTo>
                      <a:cubicBezTo>
                        <a:pt x="19317" y="0"/>
                        <a:pt x="19317" y="4"/>
                        <a:pt x="19308" y="4"/>
                      </a:cubicBezTo>
                      <a:cubicBezTo>
                        <a:pt x="8643" y="13"/>
                        <a:pt x="0" y="8659"/>
                        <a:pt x="0" y="19326"/>
                      </a:cubicBezTo>
                      <a:cubicBezTo>
                        <a:pt x="0" y="20580"/>
                        <a:pt x="1019" y="21600"/>
                        <a:pt x="2273" y="21600"/>
                      </a:cubicBezTo>
                      <a:cubicBezTo>
                        <a:pt x="3528" y="21600"/>
                        <a:pt x="4547" y="20580"/>
                        <a:pt x="4547" y="19326"/>
                      </a:cubicBezTo>
                      <a:lnTo>
                        <a:pt x="4547" y="19321"/>
                      </a:lnTo>
                      <a:cubicBezTo>
                        <a:pt x="4547" y="11164"/>
                        <a:pt x="11164" y="4547"/>
                        <a:pt x="19321" y="4547"/>
                      </a:cubicBezTo>
                      <a:lnTo>
                        <a:pt x="19326" y="4547"/>
                      </a:lnTo>
                      <a:cubicBezTo>
                        <a:pt x="20580" y="4547"/>
                        <a:pt x="21599" y="3528"/>
                        <a:pt x="21599" y="2273"/>
                      </a:cubicBezTo>
                      <a:cubicBezTo>
                        <a:pt x="21599" y="1019"/>
                        <a:pt x="20580" y="0"/>
                        <a:pt x="19326" y="0"/>
                      </a:cubicBezTo>
                    </a:path>
                  </a:pathLst>
                </a:custGeom>
                <a:grpFill/>
                <a:ln>
                  <a:noFill/>
                </a:ln>
                <a:effectLst/>
                <a:extLst>
                  <a:ext uri="{91240B29-F687-4f45-9708-019B960494DF}">
                    <a14:hiddenLine xmlns="" xmlns:lc="http://schemas.openxmlformats.org/drawingml/2006/lockedCanvas" xmlns:a14="http://schemas.microsoft.com/office/drawing/2010/main" xmlns:p14="http://schemas.microsoft.com/office/powerpoint/2010/main" xmlns:p159="http://schemas.microsoft.com/office/powerpoint/2015/09/main" xmlns:p15="http://schemas.microsoft.com/office/powerpoint/2012/main" w="12700" cap="flat" cmpd="sng">
                      <a:solidFill>
                        <a:srgbClr val="000000"/>
                      </a:solidFill>
                      <a:prstDash val="solid"/>
                      <a:miter lim="0"/>
                      <a:headEnd/>
                      <a:tailEnd/>
                    </a14:hiddenLine>
                  </a:ext>
                  <a:ext uri="{AF507438-7753-43e0-B8FC-AC1667EBCBE1}">
                    <a14:hiddenEffects xmlns="" xmlns:lc="http://schemas.openxmlformats.org/drawingml/2006/lockedCanvas" xmlns:a14="http://schemas.microsoft.com/office/drawing/2010/main" xmlns:p14="http://schemas.microsoft.com/office/powerpoint/2010/main" xmlns:p159="http://schemas.microsoft.com/office/powerpoint/2015/09/main" xmlns:p15="http://schemas.microsoft.com/office/powerpoint/2012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</p:grpSp>
        </p:grpSp>
      </p:grpSp>
      <p:grpSp>
        <p:nvGrpSpPr>
          <p:cNvPr id="33" name="Group 344">
            <a:extLst>
              <a:ext uri="{FF2B5EF4-FFF2-40B4-BE49-F238E27FC236}">
                <a16:creationId xmlns:a16="http://schemas.microsoft.com/office/drawing/2014/main" id="{63B1A652-5B31-482B-B262-7F6752BAE973}"/>
              </a:ext>
            </a:extLst>
          </p:cNvPr>
          <p:cNvGrpSpPr/>
          <p:nvPr/>
        </p:nvGrpSpPr>
        <p:grpSpPr>
          <a:xfrm>
            <a:off x="897683" y="3427866"/>
            <a:ext cx="348258" cy="348258"/>
            <a:chOff x="906872" y="4994289"/>
            <a:chExt cx="464344" cy="464344"/>
          </a:xfrm>
        </p:grpSpPr>
        <p:sp>
          <p:nvSpPr>
            <p:cNvPr id="49" name="ïṧḷïḓê-Freeform: Shape 345">
              <a:extLst>
                <a:ext uri="{FF2B5EF4-FFF2-40B4-BE49-F238E27FC236}">
                  <a16:creationId xmlns:a16="http://schemas.microsoft.com/office/drawing/2014/main" id="{0A87E63E-B50B-435D-8E29-E18A220AEB83}"/>
                </a:ext>
              </a:extLst>
            </p:cNvPr>
            <p:cNvSpPr/>
            <p:nvPr/>
          </p:nvSpPr>
          <p:spPr bwMode="auto">
            <a:xfrm>
              <a:off x="906872" y="4994289"/>
              <a:ext cx="464344" cy="464344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3499" y="14850"/>
                  </a:moveTo>
                  <a:cubicBezTo>
                    <a:pt x="9772" y="14850"/>
                    <a:pt x="6749" y="11827"/>
                    <a:pt x="6749" y="8100"/>
                  </a:cubicBezTo>
                  <a:cubicBezTo>
                    <a:pt x="6749" y="4372"/>
                    <a:pt x="9772" y="1350"/>
                    <a:pt x="13499" y="1350"/>
                  </a:cubicBezTo>
                  <a:cubicBezTo>
                    <a:pt x="17227" y="1350"/>
                    <a:pt x="20249" y="4372"/>
                    <a:pt x="20249" y="8100"/>
                  </a:cubicBezTo>
                  <a:cubicBezTo>
                    <a:pt x="20249" y="11827"/>
                    <a:pt x="17227" y="14850"/>
                    <a:pt x="13499" y="14850"/>
                  </a:cubicBezTo>
                  <a:moveTo>
                    <a:pt x="3236" y="20042"/>
                  </a:moveTo>
                  <a:cubicBezTo>
                    <a:pt x="3019" y="20266"/>
                    <a:pt x="2718" y="20408"/>
                    <a:pt x="2382" y="20408"/>
                  </a:cubicBezTo>
                  <a:cubicBezTo>
                    <a:pt x="1724" y="20408"/>
                    <a:pt x="1191" y="19875"/>
                    <a:pt x="1191" y="19218"/>
                  </a:cubicBezTo>
                  <a:cubicBezTo>
                    <a:pt x="1191" y="18881"/>
                    <a:pt x="1332" y="18580"/>
                    <a:pt x="1557" y="18363"/>
                  </a:cubicBezTo>
                  <a:lnTo>
                    <a:pt x="1551" y="18358"/>
                  </a:lnTo>
                  <a:lnTo>
                    <a:pt x="6996" y="12913"/>
                  </a:lnTo>
                  <a:cubicBezTo>
                    <a:pt x="7472" y="13555"/>
                    <a:pt x="8039" y="14122"/>
                    <a:pt x="8680" y="14599"/>
                  </a:cubicBezTo>
                  <a:cubicBezTo>
                    <a:pt x="8680" y="14599"/>
                    <a:pt x="3236" y="20042"/>
                    <a:pt x="3236" y="20042"/>
                  </a:cubicBezTo>
                  <a:close/>
                  <a:moveTo>
                    <a:pt x="13499" y="0"/>
                  </a:moveTo>
                  <a:cubicBezTo>
                    <a:pt x="9026" y="0"/>
                    <a:pt x="5399" y="3626"/>
                    <a:pt x="5399" y="8100"/>
                  </a:cubicBezTo>
                  <a:cubicBezTo>
                    <a:pt x="5399" y="9467"/>
                    <a:pt x="5742" y="10754"/>
                    <a:pt x="6341" y="11884"/>
                  </a:cubicBezTo>
                  <a:lnTo>
                    <a:pt x="709" y="17515"/>
                  </a:lnTo>
                  <a:lnTo>
                    <a:pt x="713" y="17520"/>
                  </a:lnTo>
                  <a:cubicBezTo>
                    <a:pt x="274" y="17953"/>
                    <a:pt x="0" y="18552"/>
                    <a:pt x="0" y="19218"/>
                  </a:cubicBezTo>
                  <a:cubicBezTo>
                    <a:pt x="0" y="20533"/>
                    <a:pt x="1066" y="21599"/>
                    <a:pt x="2382" y="21599"/>
                  </a:cubicBezTo>
                  <a:cubicBezTo>
                    <a:pt x="3047" y="21599"/>
                    <a:pt x="3647" y="21326"/>
                    <a:pt x="4079" y="20885"/>
                  </a:cubicBezTo>
                  <a:lnTo>
                    <a:pt x="4078" y="20884"/>
                  </a:lnTo>
                  <a:lnTo>
                    <a:pt x="9708" y="15255"/>
                  </a:lnTo>
                  <a:cubicBezTo>
                    <a:pt x="10839" y="15856"/>
                    <a:pt x="12128" y="16200"/>
                    <a:pt x="13499" y="16200"/>
                  </a:cubicBezTo>
                  <a:cubicBezTo>
                    <a:pt x="17973" y="16200"/>
                    <a:pt x="21600" y="12573"/>
                    <a:pt x="21600" y="8100"/>
                  </a:cubicBezTo>
                  <a:cubicBezTo>
                    <a:pt x="21600" y="3626"/>
                    <a:pt x="17973" y="0"/>
                    <a:pt x="13499" y="0"/>
                  </a:cubicBezTo>
                </a:path>
              </a:pathLst>
            </a:custGeom>
            <a:solidFill>
              <a:schemeClr val="accent4"/>
            </a:solidFill>
            <a:ln>
              <a:noFill/>
            </a:ln>
            <a:effectLst/>
            <a:extLst>
              <a:ext uri="{91240B29-F687-4f45-9708-019B960494DF}">
                <a14:hiddenLine xmlns="" xmlns:lc="http://schemas.openxmlformats.org/drawingml/2006/lockedCanvas" xmlns:a14="http://schemas.microsoft.com/office/drawing/2010/main" xmlns:p14="http://schemas.microsoft.com/office/powerpoint/2010/main" xmlns:p159="http://schemas.microsoft.com/office/powerpoint/2015/09/main" xmlns:p15="http://schemas.microsoft.com/office/powerpoint/2012/main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="" xmlns:lc="http://schemas.openxmlformats.org/drawingml/2006/lockedCanvas" xmlns:a14="http://schemas.microsoft.com/office/drawing/2010/main" xmlns:p14="http://schemas.microsoft.com/office/powerpoint/2010/main" xmlns:p159="http://schemas.microsoft.com/office/powerpoint/2015/09/main" xmlns:p15="http://schemas.microsoft.com/office/powerpoint/2012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50" name="ïṧḷïḓê-Freeform: Shape 346">
              <a:extLst>
                <a:ext uri="{FF2B5EF4-FFF2-40B4-BE49-F238E27FC236}">
                  <a16:creationId xmlns:a16="http://schemas.microsoft.com/office/drawing/2014/main" id="{D2500392-CDC6-489A-B85A-7715AD9757A1}"/>
                </a:ext>
              </a:extLst>
            </p:cNvPr>
            <p:cNvSpPr/>
            <p:nvPr/>
          </p:nvSpPr>
          <p:spPr bwMode="auto">
            <a:xfrm>
              <a:off x="1094990" y="5066520"/>
              <a:ext cx="109538" cy="108744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0160" y="0"/>
                  </a:moveTo>
                  <a:cubicBezTo>
                    <a:pt x="9025" y="0"/>
                    <a:pt x="0" y="9025"/>
                    <a:pt x="0" y="20160"/>
                  </a:cubicBezTo>
                  <a:cubicBezTo>
                    <a:pt x="0" y="20954"/>
                    <a:pt x="644" y="21600"/>
                    <a:pt x="1440" y="21600"/>
                  </a:cubicBezTo>
                  <a:cubicBezTo>
                    <a:pt x="2235" y="21600"/>
                    <a:pt x="2880" y="20954"/>
                    <a:pt x="2880" y="20160"/>
                  </a:cubicBezTo>
                  <a:cubicBezTo>
                    <a:pt x="2880" y="10618"/>
                    <a:pt x="10617" y="2880"/>
                    <a:pt x="20160" y="2880"/>
                  </a:cubicBezTo>
                  <a:cubicBezTo>
                    <a:pt x="20955" y="2880"/>
                    <a:pt x="21599" y="2234"/>
                    <a:pt x="21599" y="1440"/>
                  </a:cubicBezTo>
                  <a:cubicBezTo>
                    <a:pt x="21599" y="645"/>
                    <a:pt x="20955" y="0"/>
                    <a:pt x="20160" y="0"/>
                  </a:cubicBezTo>
                </a:path>
              </a:pathLst>
            </a:custGeom>
            <a:solidFill>
              <a:schemeClr val="accent4"/>
            </a:solidFill>
            <a:ln>
              <a:noFill/>
            </a:ln>
            <a:effectLst/>
            <a:extLst>
              <a:ext uri="{91240B29-F687-4f45-9708-019B960494DF}">
                <a14:hiddenLine xmlns="" xmlns:lc="http://schemas.openxmlformats.org/drawingml/2006/lockedCanvas" xmlns:a14="http://schemas.microsoft.com/office/drawing/2010/main" xmlns:p14="http://schemas.microsoft.com/office/powerpoint/2010/main" xmlns:p159="http://schemas.microsoft.com/office/powerpoint/2015/09/main" xmlns:p15="http://schemas.microsoft.com/office/powerpoint/2012/main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="" xmlns:lc="http://schemas.openxmlformats.org/drawingml/2006/lockedCanvas" xmlns:a14="http://schemas.microsoft.com/office/drawing/2010/main" xmlns:p14="http://schemas.microsoft.com/office/powerpoint/2010/main" xmlns:p159="http://schemas.microsoft.com/office/powerpoint/2015/09/main" xmlns:p15="http://schemas.microsoft.com/office/powerpoint/2012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</p:grpSp>
      <p:grpSp>
        <p:nvGrpSpPr>
          <p:cNvPr id="34" name="Group 347">
            <a:extLst>
              <a:ext uri="{FF2B5EF4-FFF2-40B4-BE49-F238E27FC236}">
                <a16:creationId xmlns:a16="http://schemas.microsoft.com/office/drawing/2014/main" id="{246C0B99-2C71-4710-B812-8F5A167D528C}"/>
              </a:ext>
            </a:extLst>
          </p:cNvPr>
          <p:cNvGrpSpPr/>
          <p:nvPr/>
        </p:nvGrpSpPr>
        <p:grpSpPr>
          <a:xfrm>
            <a:off x="897683" y="1542439"/>
            <a:ext cx="348258" cy="305396"/>
            <a:chOff x="906872" y="2203331"/>
            <a:chExt cx="464344" cy="407194"/>
          </a:xfrm>
        </p:grpSpPr>
        <p:sp>
          <p:nvSpPr>
            <p:cNvPr id="47" name="ïṧḷïḓê-Freeform: Shape 348">
              <a:extLst>
                <a:ext uri="{FF2B5EF4-FFF2-40B4-BE49-F238E27FC236}">
                  <a16:creationId xmlns:a16="http://schemas.microsoft.com/office/drawing/2014/main" id="{DE6A33B1-5A9C-41EC-B0DC-A8AAF2CE4F61}"/>
                </a:ext>
              </a:extLst>
            </p:cNvPr>
            <p:cNvSpPr/>
            <p:nvPr/>
          </p:nvSpPr>
          <p:spPr bwMode="auto">
            <a:xfrm>
              <a:off x="906872" y="2203331"/>
              <a:ext cx="464344" cy="407194"/>
            </a:xfrm>
            <a:custGeom>
              <a:avLst/>
              <a:gdLst>
                <a:gd name="T0" fmla="+- 0 10800 597"/>
                <a:gd name="T1" fmla="*/ T0 w 20407"/>
                <a:gd name="T2" fmla="+- 0 11028 672"/>
                <a:gd name="T3" fmla="*/ 11028 h 20712"/>
                <a:gd name="T4" fmla="+- 0 10800 597"/>
                <a:gd name="T5" fmla="*/ T4 w 20407"/>
                <a:gd name="T6" fmla="+- 0 11028 672"/>
                <a:gd name="T7" fmla="*/ 11028 h 20712"/>
                <a:gd name="T8" fmla="+- 0 10800 597"/>
                <a:gd name="T9" fmla="*/ T8 w 20407"/>
                <a:gd name="T10" fmla="+- 0 11028 672"/>
                <a:gd name="T11" fmla="*/ 11028 h 20712"/>
                <a:gd name="T12" fmla="+- 0 10800 597"/>
                <a:gd name="T13" fmla="*/ T12 w 20407"/>
                <a:gd name="T14" fmla="+- 0 11028 672"/>
                <a:gd name="T15" fmla="*/ 11028 h 20712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0407" h="20712">
                  <a:moveTo>
                    <a:pt x="17706" y="10922"/>
                  </a:moveTo>
                  <a:lnTo>
                    <a:pt x="10657" y="19017"/>
                  </a:lnTo>
                  <a:cubicBezTo>
                    <a:pt x="10407" y="19305"/>
                    <a:pt x="9998" y="19305"/>
                    <a:pt x="9748" y="19017"/>
                  </a:cubicBezTo>
                  <a:lnTo>
                    <a:pt x="2699" y="10922"/>
                  </a:lnTo>
                  <a:cubicBezTo>
                    <a:pt x="817" y="8762"/>
                    <a:pt x="817" y="5247"/>
                    <a:pt x="2699" y="3087"/>
                  </a:cubicBezTo>
                  <a:cubicBezTo>
                    <a:pt x="4512" y="1004"/>
                    <a:pt x="7429" y="931"/>
                    <a:pt x="9338" y="2923"/>
                  </a:cubicBezTo>
                  <a:lnTo>
                    <a:pt x="10202" y="3825"/>
                  </a:lnTo>
                  <a:lnTo>
                    <a:pt x="11067" y="2923"/>
                  </a:lnTo>
                  <a:cubicBezTo>
                    <a:pt x="12976" y="931"/>
                    <a:pt x="15893" y="1004"/>
                    <a:pt x="17706" y="3087"/>
                  </a:cubicBezTo>
                  <a:cubicBezTo>
                    <a:pt x="19588" y="5247"/>
                    <a:pt x="19588" y="8762"/>
                    <a:pt x="17706" y="10922"/>
                  </a:cubicBezTo>
                  <a:moveTo>
                    <a:pt x="18616" y="2043"/>
                  </a:moveTo>
                  <a:cubicBezTo>
                    <a:pt x="16301" y="-617"/>
                    <a:pt x="12601" y="-672"/>
                    <a:pt x="10202" y="1830"/>
                  </a:cubicBezTo>
                  <a:cubicBezTo>
                    <a:pt x="7805" y="-672"/>
                    <a:pt x="4104" y="-617"/>
                    <a:pt x="1789" y="2043"/>
                  </a:cubicBezTo>
                  <a:cubicBezTo>
                    <a:pt x="-597" y="4783"/>
                    <a:pt x="-597" y="9226"/>
                    <a:pt x="1789" y="11967"/>
                  </a:cubicBezTo>
                  <a:cubicBezTo>
                    <a:pt x="2470" y="12750"/>
                    <a:pt x="8838" y="20061"/>
                    <a:pt x="8838" y="20061"/>
                  </a:cubicBezTo>
                  <a:cubicBezTo>
                    <a:pt x="9592" y="20928"/>
                    <a:pt x="10812" y="20928"/>
                    <a:pt x="11567" y="20061"/>
                  </a:cubicBezTo>
                  <a:cubicBezTo>
                    <a:pt x="11567" y="20061"/>
                    <a:pt x="18539" y="12056"/>
                    <a:pt x="18616" y="11967"/>
                  </a:cubicBezTo>
                  <a:cubicBezTo>
                    <a:pt x="21003" y="9226"/>
                    <a:pt x="21003" y="4783"/>
                    <a:pt x="18616" y="2043"/>
                  </a:cubicBezTo>
                </a:path>
              </a:pathLst>
            </a:custGeom>
            <a:solidFill>
              <a:schemeClr val="accent2">
                <a:lumMod val="100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="" xmlns:lc="http://schemas.openxmlformats.org/drawingml/2006/lockedCanvas" xmlns:a14="http://schemas.microsoft.com/office/drawing/2010/main" xmlns:p14="http://schemas.microsoft.com/office/powerpoint/2010/main" xmlns:p159="http://schemas.microsoft.com/office/powerpoint/2015/09/main" xmlns:p15="http://schemas.microsoft.com/office/powerpoint/2012/main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="" xmlns:lc="http://schemas.openxmlformats.org/drawingml/2006/lockedCanvas" xmlns:a14="http://schemas.microsoft.com/office/drawing/2010/main" xmlns:p14="http://schemas.microsoft.com/office/powerpoint/2010/main" xmlns:p159="http://schemas.microsoft.com/office/powerpoint/2015/09/main" xmlns:p15="http://schemas.microsoft.com/office/powerpoint/2012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48" name="ïṧḷïḓê-Freeform: Shape 349">
              <a:extLst>
                <a:ext uri="{FF2B5EF4-FFF2-40B4-BE49-F238E27FC236}">
                  <a16:creationId xmlns:a16="http://schemas.microsoft.com/office/drawing/2014/main" id="{38AF3DFF-8B16-4579-92D3-5DCC7AFBABAA}"/>
                </a:ext>
              </a:extLst>
            </p:cNvPr>
            <p:cNvSpPr/>
            <p:nvPr/>
          </p:nvSpPr>
          <p:spPr bwMode="auto">
            <a:xfrm>
              <a:off x="979103" y="2276356"/>
              <a:ext cx="69056" cy="69057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9326" y="0"/>
                  </a:moveTo>
                  <a:cubicBezTo>
                    <a:pt x="19317" y="0"/>
                    <a:pt x="19317" y="4"/>
                    <a:pt x="19308" y="4"/>
                  </a:cubicBezTo>
                  <a:cubicBezTo>
                    <a:pt x="8643" y="13"/>
                    <a:pt x="0" y="8659"/>
                    <a:pt x="0" y="19326"/>
                  </a:cubicBezTo>
                  <a:cubicBezTo>
                    <a:pt x="0" y="20580"/>
                    <a:pt x="1019" y="21600"/>
                    <a:pt x="2273" y="21600"/>
                  </a:cubicBezTo>
                  <a:cubicBezTo>
                    <a:pt x="3528" y="21600"/>
                    <a:pt x="4547" y="20580"/>
                    <a:pt x="4547" y="19326"/>
                  </a:cubicBezTo>
                  <a:lnTo>
                    <a:pt x="4547" y="19321"/>
                  </a:lnTo>
                  <a:cubicBezTo>
                    <a:pt x="4547" y="11164"/>
                    <a:pt x="11164" y="4547"/>
                    <a:pt x="19321" y="4547"/>
                  </a:cubicBezTo>
                  <a:lnTo>
                    <a:pt x="19326" y="4547"/>
                  </a:lnTo>
                  <a:cubicBezTo>
                    <a:pt x="20580" y="4547"/>
                    <a:pt x="21599" y="3528"/>
                    <a:pt x="21599" y="2273"/>
                  </a:cubicBezTo>
                  <a:cubicBezTo>
                    <a:pt x="21599" y="1019"/>
                    <a:pt x="20580" y="0"/>
                    <a:pt x="19326" y="0"/>
                  </a:cubicBezTo>
                </a:path>
              </a:pathLst>
            </a:custGeom>
            <a:solidFill>
              <a:schemeClr val="accent2">
                <a:lumMod val="100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="" xmlns:lc="http://schemas.openxmlformats.org/drawingml/2006/lockedCanvas" xmlns:a14="http://schemas.microsoft.com/office/drawing/2010/main" xmlns:p14="http://schemas.microsoft.com/office/powerpoint/2010/main" xmlns:p159="http://schemas.microsoft.com/office/powerpoint/2015/09/main" xmlns:p15="http://schemas.microsoft.com/office/powerpoint/2012/main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="" xmlns:lc="http://schemas.openxmlformats.org/drawingml/2006/lockedCanvas" xmlns:a14="http://schemas.microsoft.com/office/drawing/2010/main" xmlns:p14="http://schemas.microsoft.com/office/powerpoint/2010/main" xmlns:p159="http://schemas.microsoft.com/office/powerpoint/2015/09/main" xmlns:p15="http://schemas.microsoft.com/office/powerpoint/2012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</p:grpSp>
      <p:grpSp>
        <p:nvGrpSpPr>
          <p:cNvPr id="35" name="Group 350">
            <a:extLst>
              <a:ext uri="{FF2B5EF4-FFF2-40B4-BE49-F238E27FC236}">
                <a16:creationId xmlns:a16="http://schemas.microsoft.com/office/drawing/2014/main" id="{FC3074C3-BBB5-46E2-8DDE-E2CA22590964}"/>
              </a:ext>
            </a:extLst>
          </p:cNvPr>
          <p:cNvGrpSpPr/>
          <p:nvPr/>
        </p:nvGrpSpPr>
        <p:grpSpPr>
          <a:xfrm>
            <a:off x="1245941" y="1491629"/>
            <a:ext cx="2086158" cy="730573"/>
            <a:chOff x="7118393" y="1309889"/>
            <a:chExt cx="2781544" cy="974097"/>
          </a:xfrm>
        </p:grpSpPr>
        <p:sp>
          <p:nvSpPr>
            <p:cNvPr id="45" name="ïṧḷïḓê-Rectangle 359">
              <a:extLst>
                <a:ext uri="{FF2B5EF4-FFF2-40B4-BE49-F238E27FC236}">
                  <a16:creationId xmlns:a16="http://schemas.microsoft.com/office/drawing/2014/main" id="{712981DE-F224-421F-9231-7FCAB55774AF}"/>
                </a:ext>
              </a:extLst>
            </p:cNvPr>
            <p:cNvSpPr/>
            <p:nvPr/>
          </p:nvSpPr>
          <p:spPr>
            <a:xfrm>
              <a:off x="7124064" y="1617666"/>
              <a:ext cx="2775873" cy="666320"/>
            </a:xfrm>
            <a:prstGeom prst="rect">
              <a:avLst/>
            </a:prstGeom>
          </p:spPr>
          <p:txBody>
            <a:bodyPr wrap="square" lIns="216000">
              <a:normAutofit fontScale="77500" lnSpcReduction="20000"/>
            </a:bodyPr>
            <a:lstStyle/>
            <a:p>
              <a:pPr>
                <a:lnSpc>
                  <a:spcPct val="120000"/>
                </a:lnSpc>
              </a:pPr>
              <a:r>
                <a:rPr lang="en-US" altLang="zh-CN" sz="1000"/>
                <a:t>This part of the content as a text typesetting placeholder display</a:t>
              </a:r>
              <a:br>
                <a:rPr lang="zh-CN" altLang="en-US" sz="1000"/>
              </a:br>
              <a:r>
                <a:rPr lang="en-US" altLang="zh-CN" sz="1000"/>
                <a:t>(Recommended theme font)</a:t>
              </a:r>
              <a:endParaRPr lang="zh-CN" altLang="en-US" sz="1000"/>
            </a:p>
          </p:txBody>
        </p:sp>
        <p:sp>
          <p:nvSpPr>
            <p:cNvPr id="46" name="ïṧḷïḓê-TextBox 362">
              <a:extLst>
                <a:ext uri="{FF2B5EF4-FFF2-40B4-BE49-F238E27FC236}">
                  <a16:creationId xmlns:a16="http://schemas.microsoft.com/office/drawing/2014/main" id="{2C7B7EA5-74C0-4739-A25F-65B2D38AE780}"/>
                </a:ext>
              </a:extLst>
            </p:cNvPr>
            <p:cNvSpPr txBox="1"/>
            <p:nvPr/>
          </p:nvSpPr>
          <p:spPr>
            <a:xfrm>
              <a:off x="7118393" y="1309889"/>
              <a:ext cx="1387660" cy="307777"/>
            </a:xfrm>
            <a:prstGeom prst="rect">
              <a:avLst/>
            </a:prstGeom>
            <a:noFill/>
          </p:spPr>
          <p:txBody>
            <a:bodyPr wrap="none" lIns="216000" anchor="b" anchorCtr="0">
              <a:normAutofit fontScale="77500" lnSpcReduction="20000"/>
            </a:bodyPr>
            <a:lstStyle/>
            <a:p>
              <a:r>
                <a:rPr lang="en-US" altLang="zh-CN" sz="1400" b="1">
                  <a:solidFill>
                    <a:schemeClr val="accent2"/>
                  </a:solidFill>
                </a:rPr>
                <a:t>Title text preset</a:t>
              </a:r>
              <a:endParaRPr lang="zh-CN" altLang="en-US" sz="1400" b="1">
                <a:solidFill>
                  <a:schemeClr val="accent2"/>
                </a:solidFill>
              </a:endParaRPr>
            </a:p>
          </p:txBody>
        </p:sp>
      </p:grpSp>
      <p:grpSp>
        <p:nvGrpSpPr>
          <p:cNvPr id="37" name="Group 365">
            <a:extLst>
              <a:ext uri="{FF2B5EF4-FFF2-40B4-BE49-F238E27FC236}">
                <a16:creationId xmlns:a16="http://schemas.microsoft.com/office/drawing/2014/main" id="{9D0906C2-B4BB-4554-AB4B-A23CEA7A6A2C}"/>
              </a:ext>
            </a:extLst>
          </p:cNvPr>
          <p:cNvGrpSpPr/>
          <p:nvPr/>
        </p:nvGrpSpPr>
        <p:grpSpPr>
          <a:xfrm>
            <a:off x="1245941" y="3384167"/>
            <a:ext cx="2086158" cy="730573"/>
            <a:chOff x="7118393" y="1309889"/>
            <a:chExt cx="2781544" cy="974097"/>
          </a:xfrm>
        </p:grpSpPr>
        <p:sp>
          <p:nvSpPr>
            <p:cNvPr id="41" name="ïṧḷïḓê-Rectangle 366">
              <a:extLst>
                <a:ext uri="{FF2B5EF4-FFF2-40B4-BE49-F238E27FC236}">
                  <a16:creationId xmlns:a16="http://schemas.microsoft.com/office/drawing/2014/main" id="{3D432065-B233-46E7-9E04-2DFA0974D94A}"/>
                </a:ext>
              </a:extLst>
            </p:cNvPr>
            <p:cNvSpPr/>
            <p:nvPr/>
          </p:nvSpPr>
          <p:spPr>
            <a:xfrm>
              <a:off x="7124064" y="1617666"/>
              <a:ext cx="2775873" cy="666320"/>
            </a:xfrm>
            <a:prstGeom prst="rect">
              <a:avLst/>
            </a:prstGeom>
          </p:spPr>
          <p:txBody>
            <a:bodyPr wrap="square" lIns="216000">
              <a:normAutofit fontScale="77500" lnSpcReduction="20000"/>
            </a:bodyPr>
            <a:lstStyle/>
            <a:p>
              <a:pPr>
                <a:lnSpc>
                  <a:spcPct val="120000"/>
                </a:lnSpc>
              </a:pPr>
              <a:r>
                <a:rPr lang="en-US" altLang="zh-CN" sz="1000"/>
                <a:t>This part of the content as a text typesetting placeholder display</a:t>
              </a:r>
              <a:br>
                <a:rPr lang="zh-CN" altLang="en-US" sz="1000"/>
              </a:br>
              <a:r>
                <a:rPr lang="en-US" altLang="zh-CN" sz="1000"/>
                <a:t>(Recommended theme font)</a:t>
              </a:r>
              <a:endParaRPr lang="zh-CN" altLang="en-US" sz="1000"/>
            </a:p>
          </p:txBody>
        </p:sp>
        <p:sp>
          <p:nvSpPr>
            <p:cNvPr id="42" name="ïṧḷïḓê-TextBox 367">
              <a:extLst>
                <a:ext uri="{FF2B5EF4-FFF2-40B4-BE49-F238E27FC236}">
                  <a16:creationId xmlns:a16="http://schemas.microsoft.com/office/drawing/2014/main" id="{B1B3AF76-ABDF-4695-9C2D-82C94189698E}"/>
                </a:ext>
              </a:extLst>
            </p:cNvPr>
            <p:cNvSpPr txBox="1"/>
            <p:nvPr/>
          </p:nvSpPr>
          <p:spPr>
            <a:xfrm>
              <a:off x="7118393" y="1309889"/>
              <a:ext cx="1387660" cy="307777"/>
            </a:xfrm>
            <a:prstGeom prst="rect">
              <a:avLst/>
            </a:prstGeom>
            <a:noFill/>
          </p:spPr>
          <p:txBody>
            <a:bodyPr wrap="none" lIns="216000" anchor="b" anchorCtr="0">
              <a:normAutofit fontScale="77500" lnSpcReduction="20000"/>
            </a:bodyPr>
            <a:lstStyle/>
            <a:p>
              <a:r>
                <a:rPr lang="en-US" altLang="zh-CN" sz="1400" b="1">
                  <a:solidFill>
                    <a:schemeClr val="accent4">
                      <a:lumMod val="100000"/>
                    </a:schemeClr>
                  </a:solidFill>
                </a:rPr>
                <a:t>Title text preset</a:t>
              </a:r>
              <a:endParaRPr lang="zh-CN" altLang="en-US" sz="1400" b="1">
                <a:solidFill>
                  <a:schemeClr val="accent4">
                    <a:lumMod val="100000"/>
                  </a:schemeClr>
                </a:solidFill>
              </a:endParaRPr>
            </a:p>
          </p:txBody>
        </p:sp>
      </p:grpSp>
      <p:grpSp>
        <p:nvGrpSpPr>
          <p:cNvPr id="31" name="Group 336">
            <a:extLst>
              <a:ext uri="{FF2B5EF4-FFF2-40B4-BE49-F238E27FC236}">
                <a16:creationId xmlns:a16="http://schemas.microsoft.com/office/drawing/2014/main" id="{7ED66D18-DDB7-44DD-A539-B7B1AF896542}"/>
              </a:ext>
            </a:extLst>
          </p:cNvPr>
          <p:cNvGrpSpPr/>
          <p:nvPr/>
        </p:nvGrpSpPr>
        <p:grpSpPr>
          <a:xfrm>
            <a:off x="7882812" y="1491629"/>
            <a:ext cx="348258" cy="348854"/>
            <a:chOff x="7275629" y="3973834"/>
            <a:chExt cx="464344" cy="465138"/>
          </a:xfrm>
          <a:solidFill>
            <a:schemeClr val="accent2"/>
          </a:solidFill>
        </p:grpSpPr>
        <p:sp>
          <p:nvSpPr>
            <p:cNvPr id="51" name="ïṧḷïḓê-Freeform: Shape 337">
              <a:extLst>
                <a:ext uri="{FF2B5EF4-FFF2-40B4-BE49-F238E27FC236}">
                  <a16:creationId xmlns:a16="http://schemas.microsoft.com/office/drawing/2014/main" id="{E18C84B9-EC6B-4120-9CD8-6E2E5EB951F3}"/>
                </a:ext>
              </a:extLst>
            </p:cNvPr>
            <p:cNvSpPr/>
            <p:nvPr/>
          </p:nvSpPr>
          <p:spPr bwMode="auto">
            <a:xfrm>
              <a:off x="7275629" y="4017490"/>
              <a:ext cx="423069" cy="421482"/>
            </a:xfrm>
            <a:custGeom>
              <a:avLst/>
              <a:gdLst>
                <a:gd name="T0" fmla="+- 0 10849 98"/>
                <a:gd name="T1" fmla="*/ T0 w 21502"/>
                <a:gd name="T2" fmla="*/ 10800 h 21600"/>
                <a:gd name="T3" fmla="+- 0 10849 98"/>
                <a:gd name="T4" fmla="*/ T3 w 21502"/>
                <a:gd name="T5" fmla="*/ 10800 h 21600"/>
                <a:gd name="T6" fmla="+- 0 10849 98"/>
                <a:gd name="T7" fmla="*/ T6 w 21502"/>
                <a:gd name="T8" fmla="*/ 10800 h 21600"/>
                <a:gd name="T9" fmla="+- 0 10849 98"/>
                <a:gd name="T10" fmla="*/ T9 w 21502"/>
                <a:gd name="T11" fmla="*/ 10800 h 21600"/>
              </a:gdLst>
              <a:ahLst/>
              <a:cxnLst>
                <a:cxn ang="0">
                  <a:pos x="T1" y="T2"/>
                </a:cxn>
                <a:cxn ang="0">
                  <a:pos x="T4" y="T5"/>
                </a:cxn>
                <a:cxn ang="0">
                  <a:pos x="T7" y="T8"/>
                </a:cxn>
                <a:cxn ang="0">
                  <a:pos x="T10" y="T11"/>
                </a:cxn>
              </a:cxnLst>
              <a:rect l="0" t="0" r="r" b="b"/>
              <a:pathLst>
                <a:path w="21502" h="21600">
                  <a:moveTo>
                    <a:pt x="19917" y="7880"/>
                  </a:moveTo>
                  <a:lnTo>
                    <a:pt x="18875" y="8932"/>
                  </a:lnTo>
                  <a:cubicBezTo>
                    <a:pt x="18730" y="9079"/>
                    <a:pt x="18497" y="9079"/>
                    <a:pt x="18353" y="8932"/>
                  </a:cubicBezTo>
                  <a:lnTo>
                    <a:pt x="17048" y="7617"/>
                  </a:lnTo>
                  <a:lnTo>
                    <a:pt x="15991" y="10290"/>
                  </a:lnTo>
                  <a:lnTo>
                    <a:pt x="16080" y="10064"/>
                  </a:lnTo>
                  <a:cubicBezTo>
                    <a:pt x="13859" y="7826"/>
                    <a:pt x="11601" y="7544"/>
                    <a:pt x="9565" y="7291"/>
                  </a:cubicBezTo>
                  <a:cubicBezTo>
                    <a:pt x="8910" y="7210"/>
                    <a:pt x="8276" y="7126"/>
                    <a:pt x="7652" y="6990"/>
                  </a:cubicBezTo>
                  <a:lnTo>
                    <a:pt x="13918" y="4456"/>
                  </a:lnTo>
                  <a:lnTo>
                    <a:pt x="12652" y="3179"/>
                  </a:lnTo>
                  <a:cubicBezTo>
                    <a:pt x="12508" y="3033"/>
                    <a:pt x="12508" y="2798"/>
                    <a:pt x="12652" y="2652"/>
                  </a:cubicBezTo>
                  <a:lnTo>
                    <a:pt x="13695" y="1598"/>
                  </a:lnTo>
                  <a:cubicBezTo>
                    <a:pt x="13840" y="1453"/>
                    <a:pt x="14073" y="1453"/>
                    <a:pt x="14217" y="1598"/>
                  </a:cubicBezTo>
                  <a:lnTo>
                    <a:pt x="19917" y="7353"/>
                  </a:lnTo>
                  <a:cubicBezTo>
                    <a:pt x="20062" y="7499"/>
                    <a:pt x="20062" y="7734"/>
                    <a:pt x="19917" y="7880"/>
                  </a:cubicBezTo>
                  <a:moveTo>
                    <a:pt x="12292" y="19639"/>
                  </a:moveTo>
                  <a:cubicBezTo>
                    <a:pt x="12200" y="19872"/>
                    <a:pt x="11999" y="20044"/>
                    <a:pt x="11756" y="20095"/>
                  </a:cubicBezTo>
                  <a:cubicBezTo>
                    <a:pt x="11700" y="20106"/>
                    <a:pt x="11643" y="20111"/>
                    <a:pt x="11587" y="20110"/>
                  </a:cubicBezTo>
                  <a:cubicBezTo>
                    <a:pt x="11400" y="20105"/>
                    <a:pt x="11219" y="20030"/>
                    <a:pt x="11084" y="19892"/>
                  </a:cubicBezTo>
                  <a:lnTo>
                    <a:pt x="1692" y="10517"/>
                  </a:lnTo>
                  <a:cubicBezTo>
                    <a:pt x="1519" y="10343"/>
                    <a:pt x="1443" y="10094"/>
                    <a:pt x="1488" y="9852"/>
                  </a:cubicBezTo>
                  <a:cubicBezTo>
                    <a:pt x="1533" y="9610"/>
                    <a:pt x="1695" y="9407"/>
                    <a:pt x="1917" y="9308"/>
                  </a:cubicBezTo>
                  <a:lnTo>
                    <a:pt x="6505" y="7453"/>
                  </a:lnTo>
                  <a:cubicBezTo>
                    <a:pt x="9597" y="8490"/>
                    <a:pt x="12689" y="7491"/>
                    <a:pt x="15781" y="10821"/>
                  </a:cubicBezTo>
                  <a:cubicBezTo>
                    <a:pt x="15781" y="10821"/>
                    <a:pt x="12292" y="19639"/>
                    <a:pt x="12292" y="19639"/>
                  </a:cubicBezTo>
                  <a:close/>
                  <a:moveTo>
                    <a:pt x="15260" y="545"/>
                  </a:moveTo>
                  <a:cubicBezTo>
                    <a:pt x="14912" y="193"/>
                    <a:pt x="14449" y="0"/>
                    <a:pt x="13956" y="0"/>
                  </a:cubicBezTo>
                  <a:cubicBezTo>
                    <a:pt x="13463" y="0"/>
                    <a:pt x="13000" y="193"/>
                    <a:pt x="12651" y="546"/>
                  </a:cubicBezTo>
                  <a:lnTo>
                    <a:pt x="11610" y="1598"/>
                  </a:lnTo>
                  <a:cubicBezTo>
                    <a:pt x="11261" y="1949"/>
                    <a:pt x="11068" y="2417"/>
                    <a:pt x="11068" y="2915"/>
                  </a:cubicBezTo>
                  <a:cubicBezTo>
                    <a:pt x="11068" y="3265"/>
                    <a:pt x="11164" y="3601"/>
                    <a:pt x="11342" y="3893"/>
                  </a:cubicBezTo>
                  <a:lnTo>
                    <a:pt x="1324" y="7944"/>
                  </a:lnTo>
                  <a:cubicBezTo>
                    <a:pt x="654" y="8241"/>
                    <a:pt x="173" y="8851"/>
                    <a:pt x="38" y="9575"/>
                  </a:cubicBezTo>
                  <a:cubicBezTo>
                    <a:pt x="-98" y="10302"/>
                    <a:pt x="130" y="11048"/>
                    <a:pt x="654" y="11576"/>
                  </a:cubicBezTo>
                  <a:lnTo>
                    <a:pt x="10041" y="20946"/>
                  </a:lnTo>
                  <a:cubicBezTo>
                    <a:pt x="10445" y="21354"/>
                    <a:pt x="10982" y="21586"/>
                    <a:pt x="11549" y="21599"/>
                  </a:cubicBezTo>
                  <a:cubicBezTo>
                    <a:pt x="11562" y="21599"/>
                    <a:pt x="11593" y="21599"/>
                    <a:pt x="11605" y="21599"/>
                  </a:cubicBezTo>
                  <a:cubicBezTo>
                    <a:pt x="11754" y="21599"/>
                    <a:pt x="11906" y="21584"/>
                    <a:pt x="12056" y="21553"/>
                  </a:cubicBezTo>
                  <a:cubicBezTo>
                    <a:pt x="12789" y="21399"/>
                    <a:pt x="13390" y="20888"/>
                    <a:pt x="13662" y="20191"/>
                  </a:cubicBezTo>
                  <a:lnTo>
                    <a:pt x="17604" y="10229"/>
                  </a:lnTo>
                  <a:cubicBezTo>
                    <a:pt x="17902" y="10426"/>
                    <a:pt x="18250" y="10532"/>
                    <a:pt x="18613" y="10532"/>
                  </a:cubicBezTo>
                  <a:cubicBezTo>
                    <a:pt x="19107" y="10532"/>
                    <a:pt x="19570" y="10338"/>
                    <a:pt x="19918" y="9986"/>
                  </a:cubicBezTo>
                  <a:lnTo>
                    <a:pt x="20957" y="8937"/>
                  </a:lnTo>
                  <a:cubicBezTo>
                    <a:pt x="21308" y="8585"/>
                    <a:pt x="21502" y="8116"/>
                    <a:pt x="21502" y="7617"/>
                  </a:cubicBezTo>
                  <a:cubicBezTo>
                    <a:pt x="21502" y="7117"/>
                    <a:pt x="21308" y="6648"/>
                    <a:pt x="20961" y="6300"/>
                  </a:cubicBezTo>
                  <a:cubicBezTo>
                    <a:pt x="20961" y="6300"/>
                    <a:pt x="15260" y="545"/>
                    <a:pt x="15260" y="545"/>
                  </a:cubicBezTo>
                  <a:close/>
                </a:path>
              </a:pathLst>
            </a:custGeom>
            <a:solidFill>
              <a:schemeClr val="accent1">
                <a:lumMod val="100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="" xmlns:lc="http://schemas.openxmlformats.org/drawingml/2006/lockedCanvas" xmlns:a14="http://schemas.microsoft.com/office/drawing/2010/main" xmlns:p14="http://schemas.microsoft.com/office/powerpoint/2010/main" xmlns:p159="http://schemas.microsoft.com/office/powerpoint/2015/09/main" xmlns:p15="http://schemas.microsoft.com/office/powerpoint/2012/main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="" xmlns:lc="http://schemas.openxmlformats.org/drawingml/2006/lockedCanvas" xmlns:a14="http://schemas.microsoft.com/office/drawing/2010/main" xmlns:p14="http://schemas.microsoft.com/office/powerpoint/2010/main" xmlns:p159="http://schemas.microsoft.com/office/powerpoint/2015/09/main" xmlns:p15="http://schemas.microsoft.com/office/powerpoint/2012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52" name="ïṧḷïḓê-Freeform: Shape 338">
              <a:extLst>
                <a:ext uri="{FF2B5EF4-FFF2-40B4-BE49-F238E27FC236}">
                  <a16:creationId xmlns:a16="http://schemas.microsoft.com/office/drawing/2014/main" id="{F1EB1163-480A-46E3-B0B9-8E585B7D3FD9}"/>
                </a:ext>
              </a:extLst>
            </p:cNvPr>
            <p:cNvSpPr/>
            <p:nvPr/>
          </p:nvSpPr>
          <p:spPr bwMode="auto">
            <a:xfrm>
              <a:off x="7478829" y="4206403"/>
              <a:ext cx="72231" cy="73025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0800" y="4320"/>
                  </a:moveTo>
                  <a:cubicBezTo>
                    <a:pt x="14381" y="4320"/>
                    <a:pt x="17279" y="7222"/>
                    <a:pt x="17279" y="10800"/>
                  </a:cubicBezTo>
                  <a:cubicBezTo>
                    <a:pt x="17279" y="14377"/>
                    <a:pt x="14381" y="17279"/>
                    <a:pt x="10800" y="17279"/>
                  </a:cubicBezTo>
                  <a:cubicBezTo>
                    <a:pt x="7218" y="17279"/>
                    <a:pt x="4319" y="14377"/>
                    <a:pt x="4319" y="10800"/>
                  </a:cubicBezTo>
                  <a:cubicBezTo>
                    <a:pt x="4319" y="7222"/>
                    <a:pt x="7218" y="4320"/>
                    <a:pt x="10800" y="4320"/>
                  </a:cubicBezTo>
                  <a:moveTo>
                    <a:pt x="10800" y="21599"/>
                  </a:moveTo>
                  <a:cubicBezTo>
                    <a:pt x="16752" y="21599"/>
                    <a:pt x="21600" y="16756"/>
                    <a:pt x="21600" y="10800"/>
                  </a:cubicBezTo>
                  <a:cubicBezTo>
                    <a:pt x="21600" y="4843"/>
                    <a:pt x="16752" y="0"/>
                    <a:pt x="10800" y="0"/>
                  </a:cubicBezTo>
                  <a:cubicBezTo>
                    <a:pt x="4847" y="0"/>
                    <a:pt x="0" y="4843"/>
                    <a:pt x="0" y="10800"/>
                  </a:cubicBezTo>
                  <a:cubicBezTo>
                    <a:pt x="0" y="16756"/>
                    <a:pt x="4847" y="21599"/>
                    <a:pt x="10800" y="21599"/>
                  </a:cubicBezTo>
                </a:path>
              </a:pathLst>
            </a:custGeom>
            <a:solidFill>
              <a:schemeClr val="accent1">
                <a:lumMod val="100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="" xmlns:lc="http://schemas.openxmlformats.org/drawingml/2006/lockedCanvas" xmlns:a14="http://schemas.microsoft.com/office/drawing/2010/main" xmlns:p14="http://schemas.microsoft.com/office/powerpoint/2010/main" xmlns:p159="http://schemas.microsoft.com/office/powerpoint/2015/09/main" xmlns:p15="http://schemas.microsoft.com/office/powerpoint/2012/main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="" xmlns:lc="http://schemas.openxmlformats.org/drawingml/2006/lockedCanvas" xmlns:a14="http://schemas.microsoft.com/office/drawing/2010/main" xmlns:p14="http://schemas.microsoft.com/office/powerpoint/2010/main" xmlns:p159="http://schemas.microsoft.com/office/powerpoint/2015/09/main" xmlns:p15="http://schemas.microsoft.com/office/powerpoint/2012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53" name="ïṧḷïḓê-Freeform: Shape 339">
              <a:extLst>
                <a:ext uri="{FF2B5EF4-FFF2-40B4-BE49-F238E27FC236}">
                  <a16:creationId xmlns:a16="http://schemas.microsoft.com/office/drawing/2014/main" id="{82C34861-7FD6-47CD-BE98-EBC78B0F626A}"/>
                </a:ext>
              </a:extLst>
            </p:cNvPr>
            <p:cNvSpPr/>
            <p:nvPr/>
          </p:nvSpPr>
          <p:spPr bwMode="auto">
            <a:xfrm>
              <a:off x="7667742" y="3973834"/>
              <a:ext cx="72231" cy="73025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0800" y="17279"/>
                  </a:moveTo>
                  <a:cubicBezTo>
                    <a:pt x="7218" y="17279"/>
                    <a:pt x="4320" y="14377"/>
                    <a:pt x="4320" y="10800"/>
                  </a:cubicBezTo>
                  <a:cubicBezTo>
                    <a:pt x="4320" y="7222"/>
                    <a:pt x="7218" y="4320"/>
                    <a:pt x="10800" y="4320"/>
                  </a:cubicBezTo>
                  <a:cubicBezTo>
                    <a:pt x="14381" y="4320"/>
                    <a:pt x="17280" y="7222"/>
                    <a:pt x="17280" y="10800"/>
                  </a:cubicBezTo>
                  <a:cubicBezTo>
                    <a:pt x="17280" y="14377"/>
                    <a:pt x="14381" y="17279"/>
                    <a:pt x="10800" y="17279"/>
                  </a:cubicBezTo>
                  <a:moveTo>
                    <a:pt x="10800" y="0"/>
                  </a:moveTo>
                  <a:cubicBezTo>
                    <a:pt x="4847" y="0"/>
                    <a:pt x="0" y="4843"/>
                    <a:pt x="0" y="10800"/>
                  </a:cubicBezTo>
                  <a:cubicBezTo>
                    <a:pt x="0" y="16756"/>
                    <a:pt x="4847" y="21599"/>
                    <a:pt x="10800" y="21599"/>
                  </a:cubicBezTo>
                  <a:cubicBezTo>
                    <a:pt x="16752" y="21599"/>
                    <a:pt x="21600" y="16756"/>
                    <a:pt x="21600" y="10800"/>
                  </a:cubicBezTo>
                  <a:cubicBezTo>
                    <a:pt x="21600" y="4843"/>
                    <a:pt x="16752" y="0"/>
                    <a:pt x="10800" y="0"/>
                  </a:cubicBezTo>
                </a:path>
              </a:pathLst>
            </a:custGeom>
            <a:solidFill>
              <a:schemeClr val="accent1">
                <a:lumMod val="100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="" xmlns:lc="http://schemas.openxmlformats.org/drawingml/2006/lockedCanvas" xmlns:a14="http://schemas.microsoft.com/office/drawing/2010/main" xmlns:p14="http://schemas.microsoft.com/office/powerpoint/2010/main" xmlns:p159="http://schemas.microsoft.com/office/powerpoint/2015/09/main" xmlns:p15="http://schemas.microsoft.com/office/powerpoint/2012/main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="" xmlns:lc="http://schemas.openxmlformats.org/drawingml/2006/lockedCanvas" xmlns:a14="http://schemas.microsoft.com/office/drawing/2010/main" xmlns:p14="http://schemas.microsoft.com/office/powerpoint/2010/main" xmlns:p159="http://schemas.microsoft.com/office/powerpoint/2015/09/main" xmlns:p15="http://schemas.microsoft.com/office/powerpoint/2012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54" name="ïṧḷïḓê-Freeform: Shape 340">
              <a:extLst>
                <a:ext uri="{FF2B5EF4-FFF2-40B4-BE49-F238E27FC236}">
                  <a16:creationId xmlns:a16="http://schemas.microsoft.com/office/drawing/2014/main" id="{9DEB3109-695E-4C9F-B6A4-02D701A5B25A}"/>
                </a:ext>
              </a:extLst>
            </p:cNvPr>
            <p:cNvSpPr/>
            <p:nvPr/>
          </p:nvSpPr>
          <p:spPr bwMode="auto">
            <a:xfrm>
              <a:off x="7391517" y="4192115"/>
              <a:ext cx="57944" cy="57944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0800" y="5400"/>
                  </a:moveTo>
                  <a:cubicBezTo>
                    <a:pt x="13779" y="5400"/>
                    <a:pt x="16199" y="7815"/>
                    <a:pt x="16199" y="10800"/>
                  </a:cubicBezTo>
                  <a:cubicBezTo>
                    <a:pt x="16199" y="13784"/>
                    <a:pt x="13779" y="16200"/>
                    <a:pt x="10800" y="16200"/>
                  </a:cubicBezTo>
                  <a:cubicBezTo>
                    <a:pt x="7820" y="16200"/>
                    <a:pt x="5399" y="13784"/>
                    <a:pt x="5399" y="10800"/>
                  </a:cubicBezTo>
                  <a:cubicBezTo>
                    <a:pt x="5399" y="7815"/>
                    <a:pt x="7820" y="5400"/>
                    <a:pt x="10800" y="5400"/>
                  </a:cubicBezTo>
                  <a:moveTo>
                    <a:pt x="0" y="10800"/>
                  </a:moveTo>
                  <a:cubicBezTo>
                    <a:pt x="0" y="16753"/>
                    <a:pt x="4843" y="21599"/>
                    <a:pt x="10800" y="21599"/>
                  </a:cubicBezTo>
                  <a:cubicBezTo>
                    <a:pt x="16756" y="21599"/>
                    <a:pt x="21600" y="16753"/>
                    <a:pt x="21600" y="10800"/>
                  </a:cubicBezTo>
                  <a:cubicBezTo>
                    <a:pt x="21600" y="4846"/>
                    <a:pt x="16756" y="0"/>
                    <a:pt x="10800" y="0"/>
                  </a:cubicBezTo>
                  <a:cubicBezTo>
                    <a:pt x="4843" y="0"/>
                    <a:pt x="0" y="4846"/>
                    <a:pt x="0" y="10800"/>
                  </a:cubicBezTo>
                </a:path>
              </a:pathLst>
            </a:custGeom>
            <a:solidFill>
              <a:schemeClr val="accent1">
                <a:lumMod val="100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="" xmlns:lc="http://schemas.openxmlformats.org/drawingml/2006/lockedCanvas" xmlns:a14="http://schemas.microsoft.com/office/drawing/2010/main" xmlns:p14="http://schemas.microsoft.com/office/powerpoint/2010/main" xmlns:p159="http://schemas.microsoft.com/office/powerpoint/2015/09/main" xmlns:p15="http://schemas.microsoft.com/office/powerpoint/2012/main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="" xmlns:lc="http://schemas.openxmlformats.org/drawingml/2006/lockedCanvas" xmlns:a14="http://schemas.microsoft.com/office/drawing/2010/main" xmlns:p14="http://schemas.microsoft.com/office/powerpoint/2010/main" xmlns:p159="http://schemas.microsoft.com/office/powerpoint/2015/09/main" xmlns:p15="http://schemas.microsoft.com/office/powerpoint/2012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55" name="ïṧḷïḓê-Freeform: Shape 341">
              <a:extLst>
                <a:ext uri="{FF2B5EF4-FFF2-40B4-BE49-F238E27FC236}">
                  <a16:creationId xmlns:a16="http://schemas.microsoft.com/office/drawing/2014/main" id="{21F87361-3C2C-4074-B3B8-47BBD1DFC88A}"/>
                </a:ext>
              </a:extLst>
            </p:cNvPr>
            <p:cNvSpPr/>
            <p:nvPr/>
          </p:nvSpPr>
          <p:spPr bwMode="auto">
            <a:xfrm>
              <a:off x="7449460" y="4293715"/>
              <a:ext cx="29369" cy="28575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0800" y="21599"/>
                  </a:moveTo>
                  <a:cubicBezTo>
                    <a:pt x="16758" y="21599"/>
                    <a:pt x="21600" y="16769"/>
                    <a:pt x="21600" y="10800"/>
                  </a:cubicBezTo>
                  <a:cubicBezTo>
                    <a:pt x="21600" y="4830"/>
                    <a:pt x="16758" y="0"/>
                    <a:pt x="10800" y="0"/>
                  </a:cubicBezTo>
                  <a:cubicBezTo>
                    <a:pt x="4841" y="0"/>
                    <a:pt x="0" y="4830"/>
                    <a:pt x="0" y="10800"/>
                  </a:cubicBezTo>
                  <a:cubicBezTo>
                    <a:pt x="0" y="16769"/>
                    <a:pt x="4841" y="21599"/>
                    <a:pt x="10800" y="21599"/>
                  </a:cubicBezTo>
                </a:path>
              </a:pathLst>
            </a:custGeom>
            <a:solidFill>
              <a:schemeClr val="accent1">
                <a:lumMod val="100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="" xmlns:lc="http://schemas.openxmlformats.org/drawingml/2006/lockedCanvas" xmlns:a14="http://schemas.microsoft.com/office/drawing/2010/main" xmlns:p14="http://schemas.microsoft.com/office/powerpoint/2010/main" xmlns:p159="http://schemas.microsoft.com/office/powerpoint/2015/09/main" xmlns:p15="http://schemas.microsoft.com/office/powerpoint/2012/main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="" xmlns:lc="http://schemas.openxmlformats.org/drawingml/2006/lockedCanvas" xmlns:a14="http://schemas.microsoft.com/office/drawing/2010/main" xmlns:p14="http://schemas.microsoft.com/office/powerpoint/2010/main" xmlns:p159="http://schemas.microsoft.com/office/powerpoint/2015/09/main" xmlns:p15="http://schemas.microsoft.com/office/powerpoint/2012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56" name="ïṧḷïḓê-Freeform: Shape 342">
              <a:extLst>
                <a:ext uri="{FF2B5EF4-FFF2-40B4-BE49-F238E27FC236}">
                  <a16:creationId xmlns:a16="http://schemas.microsoft.com/office/drawing/2014/main" id="{ED532D05-9BF3-494F-B384-79803A01AAA7}"/>
                </a:ext>
              </a:extLst>
            </p:cNvPr>
            <p:cNvSpPr/>
            <p:nvPr/>
          </p:nvSpPr>
          <p:spPr bwMode="auto">
            <a:xfrm>
              <a:off x="7682029" y="4075434"/>
              <a:ext cx="28575" cy="29369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0800" y="0"/>
                  </a:moveTo>
                  <a:cubicBezTo>
                    <a:pt x="4841" y="0"/>
                    <a:pt x="0" y="4830"/>
                    <a:pt x="0" y="10800"/>
                  </a:cubicBezTo>
                  <a:cubicBezTo>
                    <a:pt x="0" y="16769"/>
                    <a:pt x="4841" y="21599"/>
                    <a:pt x="10800" y="21599"/>
                  </a:cubicBezTo>
                  <a:cubicBezTo>
                    <a:pt x="16758" y="21599"/>
                    <a:pt x="21600" y="16769"/>
                    <a:pt x="21600" y="10800"/>
                  </a:cubicBezTo>
                  <a:cubicBezTo>
                    <a:pt x="21600" y="4830"/>
                    <a:pt x="16758" y="0"/>
                    <a:pt x="10800" y="0"/>
                  </a:cubicBezTo>
                </a:path>
              </a:pathLst>
            </a:custGeom>
            <a:solidFill>
              <a:schemeClr val="accent1">
                <a:lumMod val="100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="" xmlns:lc="http://schemas.openxmlformats.org/drawingml/2006/lockedCanvas" xmlns:a14="http://schemas.microsoft.com/office/drawing/2010/main" xmlns:p14="http://schemas.microsoft.com/office/powerpoint/2010/main" xmlns:p159="http://schemas.microsoft.com/office/powerpoint/2015/09/main" xmlns:p15="http://schemas.microsoft.com/office/powerpoint/2012/main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="" xmlns:lc="http://schemas.openxmlformats.org/drawingml/2006/lockedCanvas" xmlns:a14="http://schemas.microsoft.com/office/drawing/2010/main" xmlns:p14="http://schemas.microsoft.com/office/powerpoint/2010/main" xmlns:p159="http://schemas.microsoft.com/office/powerpoint/2015/09/main" xmlns:p15="http://schemas.microsoft.com/office/powerpoint/2012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</p:grpSp>
      <p:sp>
        <p:nvSpPr>
          <p:cNvPr id="32" name="ïṧḷïḓê-Freeform: Shape 343">
            <a:extLst>
              <a:ext uri="{FF2B5EF4-FFF2-40B4-BE49-F238E27FC236}">
                <a16:creationId xmlns:a16="http://schemas.microsoft.com/office/drawing/2014/main" id="{6B323ECF-8F0E-4E03-AE56-9FA9FD5248A9}"/>
              </a:ext>
            </a:extLst>
          </p:cNvPr>
          <p:cNvSpPr/>
          <p:nvPr/>
        </p:nvSpPr>
        <p:spPr bwMode="auto">
          <a:xfrm>
            <a:off x="7902830" y="3437674"/>
            <a:ext cx="348258" cy="261342"/>
          </a:xfrm>
          <a:custGeom>
            <a:avLst/>
            <a:gdLst>
              <a:gd name="T0" fmla="+- 0 10799 1"/>
              <a:gd name="T1" fmla="*/ T0 w 21596"/>
              <a:gd name="T2" fmla="*/ 10800 h 21600"/>
              <a:gd name="T3" fmla="+- 0 10799 1"/>
              <a:gd name="T4" fmla="*/ T3 w 21596"/>
              <a:gd name="T5" fmla="*/ 10800 h 21600"/>
              <a:gd name="T6" fmla="+- 0 10799 1"/>
              <a:gd name="T7" fmla="*/ T6 w 21596"/>
              <a:gd name="T8" fmla="*/ 10800 h 21600"/>
              <a:gd name="T9" fmla="+- 0 10799 1"/>
              <a:gd name="T10" fmla="*/ T9 w 21596"/>
              <a:gd name="T11" fmla="*/ 10800 h 21600"/>
            </a:gdLst>
            <a:ahLst/>
            <a:cxnLst>
              <a:cxn ang="0">
                <a:pos x="T1" y="T2"/>
              </a:cxn>
              <a:cxn ang="0">
                <a:pos x="T4" y="T5"/>
              </a:cxn>
              <a:cxn ang="0">
                <a:pos x="T7" y="T8"/>
              </a:cxn>
              <a:cxn ang="0">
                <a:pos x="T10" y="T11"/>
              </a:cxn>
            </a:cxnLst>
            <a:rect l="0" t="0" r="r" b="b"/>
            <a:pathLst>
              <a:path w="21596" h="21600">
                <a:moveTo>
                  <a:pt x="4511" y="2151"/>
                </a:moveTo>
                <a:lnTo>
                  <a:pt x="6064" y="3877"/>
                </a:lnTo>
                <a:lnTo>
                  <a:pt x="4246" y="6302"/>
                </a:lnTo>
                <a:lnTo>
                  <a:pt x="1353" y="6302"/>
                </a:lnTo>
                <a:cubicBezTo>
                  <a:pt x="1353" y="6302"/>
                  <a:pt x="4511" y="2151"/>
                  <a:pt x="4511" y="2151"/>
                </a:cubicBezTo>
                <a:close/>
                <a:moveTo>
                  <a:pt x="17348" y="6302"/>
                </a:moveTo>
                <a:lnTo>
                  <a:pt x="15531" y="3877"/>
                </a:lnTo>
                <a:lnTo>
                  <a:pt x="17082" y="2153"/>
                </a:lnTo>
                <a:lnTo>
                  <a:pt x="20191" y="6302"/>
                </a:lnTo>
                <a:cubicBezTo>
                  <a:pt x="20191" y="6302"/>
                  <a:pt x="17348" y="6302"/>
                  <a:pt x="17348" y="6302"/>
                </a:cubicBezTo>
                <a:close/>
                <a:moveTo>
                  <a:pt x="17264" y="7202"/>
                </a:moveTo>
                <a:lnTo>
                  <a:pt x="19663" y="7202"/>
                </a:lnTo>
                <a:lnTo>
                  <a:pt x="13021" y="16638"/>
                </a:lnTo>
                <a:cubicBezTo>
                  <a:pt x="13021" y="16638"/>
                  <a:pt x="17264" y="7202"/>
                  <a:pt x="17264" y="7202"/>
                </a:cubicBezTo>
                <a:close/>
                <a:moveTo>
                  <a:pt x="8574" y="16637"/>
                </a:moveTo>
                <a:lnTo>
                  <a:pt x="1933" y="7202"/>
                </a:lnTo>
                <a:lnTo>
                  <a:pt x="4330" y="7202"/>
                </a:lnTo>
                <a:cubicBezTo>
                  <a:pt x="4330" y="7202"/>
                  <a:pt x="8574" y="16637"/>
                  <a:pt x="8574" y="16637"/>
                </a:cubicBezTo>
                <a:close/>
                <a:moveTo>
                  <a:pt x="8429" y="7202"/>
                </a:moveTo>
                <a:lnTo>
                  <a:pt x="10084" y="18249"/>
                </a:lnTo>
                <a:lnTo>
                  <a:pt x="5117" y="7202"/>
                </a:lnTo>
                <a:cubicBezTo>
                  <a:pt x="5117" y="7202"/>
                  <a:pt x="8429" y="7202"/>
                  <a:pt x="8429" y="7202"/>
                </a:cubicBezTo>
                <a:close/>
                <a:moveTo>
                  <a:pt x="6584" y="4456"/>
                </a:moveTo>
                <a:lnTo>
                  <a:pt x="8246" y="6302"/>
                </a:lnTo>
                <a:lnTo>
                  <a:pt x="5200" y="6302"/>
                </a:lnTo>
                <a:cubicBezTo>
                  <a:pt x="5200" y="6302"/>
                  <a:pt x="6584" y="4456"/>
                  <a:pt x="6584" y="4456"/>
                </a:cubicBezTo>
                <a:close/>
                <a:moveTo>
                  <a:pt x="6543" y="3238"/>
                </a:moveTo>
                <a:lnTo>
                  <a:pt x="5250" y="1800"/>
                </a:lnTo>
                <a:lnTo>
                  <a:pt x="7621" y="1800"/>
                </a:lnTo>
                <a:cubicBezTo>
                  <a:pt x="7621" y="1800"/>
                  <a:pt x="6543" y="3238"/>
                  <a:pt x="6543" y="3238"/>
                </a:cubicBezTo>
                <a:close/>
                <a:moveTo>
                  <a:pt x="10797" y="3466"/>
                </a:moveTo>
                <a:lnTo>
                  <a:pt x="9299" y="1800"/>
                </a:lnTo>
                <a:lnTo>
                  <a:pt x="12296" y="1800"/>
                </a:lnTo>
                <a:cubicBezTo>
                  <a:pt x="12296" y="1800"/>
                  <a:pt x="10797" y="3466"/>
                  <a:pt x="10797" y="3466"/>
                </a:cubicBezTo>
                <a:close/>
                <a:moveTo>
                  <a:pt x="13974" y="1800"/>
                </a:moveTo>
                <a:lnTo>
                  <a:pt x="16345" y="1800"/>
                </a:lnTo>
                <a:lnTo>
                  <a:pt x="15052" y="3238"/>
                </a:lnTo>
                <a:cubicBezTo>
                  <a:pt x="15052" y="3238"/>
                  <a:pt x="13974" y="1800"/>
                  <a:pt x="13974" y="1800"/>
                </a:cubicBezTo>
                <a:close/>
                <a:moveTo>
                  <a:pt x="13349" y="6302"/>
                </a:moveTo>
                <a:lnTo>
                  <a:pt x="15011" y="4456"/>
                </a:lnTo>
                <a:lnTo>
                  <a:pt x="16394" y="6302"/>
                </a:lnTo>
                <a:cubicBezTo>
                  <a:pt x="16394" y="6302"/>
                  <a:pt x="13349" y="6302"/>
                  <a:pt x="13349" y="6302"/>
                </a:cubicBezTo>
                <a:close/>
                <a:moveTo>
                  <a:pt x="13166" y="7202"/>
                </a:moveTo>
                <a:lnTo>
                  <a:pt x="16478" y="7202"/>
                </a:lnTo>
                <a:lnTo>
                  <a:pt x="11511" y="18249"/>
                </a:lnTo>
                <a:cubicBezTo>
                  <a:pt x="11511" y="18249"/>
                  <a:pt x="13166" y="7202"/>
                  <a:pt x="13166" y="7202"/>
                </a:cubicBezTo>
                <a:close/>
                <a:moveTo>
                  <a:pt x="12478" y="7202"/>
                </a:moveTo>
                <a:lnTo>
                  <a:pt x="10797" y="18414"/>
                </a:lnTo>
                <a:lnTo>
                  <a:pt x="9117" y="7202"/>
                </a:lnTo>
                <a:cubicBezTo>
                  <a:pt x="9117" y="7202"/>
                  <a:pt x="12478" y="7202"/>
                  <a:pt x="12478" y="7202"/>
                </a:cubicBezTo>
                <a:close/>
                <a:moveTo>
                  <a:pt x="8773" y="5716"/>
                </a:moveTo>
                <a:lnTo>
                  <a:pt x="7064" y="3817"/>
                </a:lnTo>
                <a:lnTo>
                  <a:pt x="8426" y="2000"/>
                </a:lnTo>
                <a:lnTo>
                  <a:pt x="10270" y="4051"/>
                </a:lnTo>
                <a:cubicBezTo>
                  <a:pt x="10270" y="4051"/>
                  <a:pt x="8773" y="5716"/>
                  <a:pt x="8773" y="5716"/>
                </a:cubicBezTo>
                <a:close/>
                <a:moveTo>
                  <a:pt x="11325" y="4051"/>
                </a:moveTo>
                <a:lnTo>
                  <a:pt x="13169" y="2000"/>
                </a:lnTo>
                <a:lnTo>
                  <a:pt x="14531" y="3817"/>
                </a:lnTo>
                <a:lnTo>
                  <a:pt x="12822" y="5716"/>
                </a:lnTo>
                <a:cubicBezTo>
                  <a:pt x="12822" y="5716"/>
                  <a:pt x="11325" y="4051"/>
                  <a:pt x="11325" y="4051"/>
                </a:cubicBezTo>
                <a:close/>
                <a:moveTo>
                  <a:pt x="12296" y="6302"/>
                </a:moveTo>
                <a:lnTo>
                  <a:pt x="9299" y="6302"/>
                </a:lnTo>
                <a:lnTo>
                  <a:pt x="10797" y="4638"/>
                </a:lnTo>
                <a:cubicBezTo>
                  <a:pt x="10797" y="4638"/>
                  <a:pt x="12296" y="6302"/>
                  <a:pt x="12296" y="6302"/>
                </a:cubicBezTo>
                <a:close/>
                <a:moveTo>
                  <a:pt x="21200" y="5102"/>
                </a:moveTo>
                <a:lnTo>
                  <a:pt x="17771" y="527"/>
                </a:lnTo>
                <a:cubicBezTo>
                  <a:pt x="17518" y="189"/>
                  <a:pt x="17176" y="0"/>
                  <a:pt x="16817" y="0"/>
                </a:cubicBezTo>
                <a:lnTo>
                  <a:pt x="4779" y="0"/>
                </a:lnTo>
                <a:cubicBezTo>
                  <a:pt x="4420" y="0"/>
                  <a:pt x="4077" y="189"/>
                  <a:pt x="3824" y="527"/>
                </a:cubicBezTo>
                <a:lnTo>
                  <a:pt x="395" y="5102"/>
                </a:lnTo>
                <a:cubicBezTo>
                  <a:pt x="131" y="5455"/>
                  <a:pt x="-1" y="5921"/>
                  <a:pt x="-1" y="6387"/>
                </a:cubicBezTo>
                <a:cubicBezTo>
                  <a:pt x="1" y="6810"/>
                  <a:pt x="114" y="7233"/>
                  <a:pt x="341" y="7573"/>
                </a:cubicBezTo>
                <a:lnTo>
                  <a:pt x="9788" y="20995"/>
                </a:lnTo>
                <a:cubicBezTo>
                  <a:pt x="10045" y="21379"/>
                  <a:pt x="10412" y="21599"/>
                  <a:pt x="10797" y="21599"/>
                </a:cubicBezTo>
                <a:cubicBezTo>
                  <a:pt x="11183" y="21599"/>
                  <a:pt x="11550" y="21379"/>
                  <a:pt x="11807" y="20995"/>
                </a:cubicBezTo>
                <a:lnTo>
                  <a:pt x="21255" y="7573"/>
                </a:lnTo>
                <a:cubicBezTo>
                  <a:pt x="21485" y="7226"/>
                  <a:pt x="21598" y="6791"/>
                  <a:pt x="21595" y="6359"/>
                </a:cubicBezTo>
                <a:cubicBezTo>
                  <a:pt x="21593" y="5902"/>
                  <a:pt x="21459" y="5449"/>
                  <a:pt x="21200" y="5102"/>
                </a:cubicBezTo>
              </a:path>
            </a:pathLst>
          </a:custGeom>
          <a:solidFill>
            <a:schemeClr val="accent3"/>
          </a:solidFill>
          <a:ln>
            <a:noFill/>
          </a:ln>
          <a:effectLst/>
          <a:extLst>
            <a:ext uri="{91240B29-F687-4f45-9708-019B960494DF}">
              <a14:hiddenLine xmlns="" xmlns:lc="http://schemas.openxmlformats.org/drawingml/2006/lockedCanvas" xmlns:a14="http://schemas.microsoft.com/office/drawing/2010/main" xmlns:p14="http://schemas.microsoft.com/office/powerpoint/2010/main" xmlns:p159="http://schemas.microsoft.com/office/powerpoint/2015/09/main" xmlns:p15="http://schemas.microsoft.com/office/powerpoint/2012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="" xmlns:lc="http://schemas.openxmlformats.org/drawingml/2006/lockedCanvas" xmlns:a14="http://schemas.microsoft.com/office/drawing/2010/main" xmlns:p14="http://schemas.microsoft.com/office/powerpoint/2010/main" xmlns:p159="http://schemas.microsoft.com/office/powerpoint/2015/09/main" xmlns:p15="http://schemas.microsoft.com/office/powerpoint/2012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endParaRPr/>
          </a:p>
        </p:txBody>
      </p:sp>
      <p:grpSp>
        <p:nvGrpSpPr>
          <p:cNvPr id="36" name="Group 356">
            <a:extLst>
              <a:ext uri="{FF2B5EF4-FFF2-40B4-BE49-F238E27FC236}">
                <a16:creationId xmlns:a16="http://schemas.microsoft.com/office/drawing/2014/main" id="{79E920D3-4D4D-4893-A5AC-57945D4DA1A1}"/>
              </a:ext>
            </a:extLst>
          </p:cNvPr>
          <p:cNvGrpSpPr/>
          <p:nvPr/>
        </p:nvGrpSpPr>
        <p:grpSpPr>
          <a:xfrm>
            <a:off x="5902966" y="1491629"/>
            <a:ext cx="1979846" cy="730573"/>
            <a:chOff x="7813596" y="2156753"/>
            <a:chExt cx="2639794" cy="974097"/>
          </a:xfrm>
        </p:grpSpPr>
        <p:sp>
          <p:nvSpPr>
            <p:cNvPr id="43" name="ïṧḷïḓê-Rectangle 363">
              <a:extLst>
                <a:ext uri="{FF2B5EF4-FFF2-40B4-BE49-F238E27FC236}">
                  <a16:creationId xmlns:a16="http://schemas.microsoft.com/office/drawing/2014/main" id="{8807CA96-1E16-4C5C-8539-267C5935FBE6}"/>
                </a:ext>
              </a:extLst>
            </p:cNvPr>
            <p:cNvSpPr/>
            <p:nvPr/>
          </p:nvSpPr>
          <p:spPr>
            <a:xfrm>
              <a:off x="7813596" y="2464530"/>
              <a:ext cx="2639794" cy="666320"/>
            </a:xfrm>
            <a:prstGeom prst="rect">
              <a:avLst/>
            </a:prstGeom>
          </p:spPr>
          <p:txBody>
            <a:bodyPr wrap="square" rIns="216000">
              <a:normAutofit fontScale="77500" lnSpcReduction="20000"/>
            </a:bodyPr>
            <a:lstStyle/>
            <a:p>
              <a:pPr algn="r">
                <a:lnSpc>
                  <a:spcPct val="120000"/>
                </a:lnSpc>
              </a:pPr>
              <a:r>
                <a:rPr lang="en-US" altLang="zh-CN" sz="1000"/>
                <a:t>This part of the content as a text typesetting placeholder display</a:t>
              </a:r>
              <a:br>
                <a:rPr lang="zh-CN" altLang="en-US" sz="1000"/>
              </a:br>
              <a:r>
                <a:rPr lang="en-US" altLang="zh-CN" sz="1000"/>
                <a:t>(Recommended theme font)</a:t>
              </a:r>
              <a:r>
                <a:rPr lang="zh-CN" altLang="en-US" sz="1000"/>
                <a:t> </a:t>
              </a:r>
            </a:p>
          </p:txBody>
        </p:sp>
        <p:sp>
          <p:nvSpPr>
            <p:cNvPr id="44" name="ïṧḷïḓê-TextBox 364">
              <a:extLst>
                <a:ext uri="{FF2B5EF4-FFF2-40B4-BE49-F238E27FC236}">
                  <a16:creationId xmlns:a16="http://schemas.microsoft.com/office/drawing/2014/main" id="{6510DD21-A834-44D5-A1D1-CE2FC599C2C3}"/>
                </a:ext>
              </a:extLst>
            </p:cNvPr>
            <p:cNvSpPr txBox="1"/>
            <p:nvPr/>
          </p:nvSpPr>
          <p:spPr>
            <a:xfrm>
              <a:off x="9065730" y="2156753"/>
              <a:ext cx="1387660" cy="307777"/>
            </a:xfrm>
            <a:prstGeom prst="rect">
              <a:avLst/>
            </a:prstGeom>
            <a:noFill/>
          </p:spPr>
          <p:txBody>
            <a:bodyPr wrap="none" rIns="216000" anchor="b" anchorCtr="0">
              <a:normAutofit fontScale="77500" lnSpcReduction="20000"/>
            </a:bodyPr>
            <a:lstStyle/>
            <a:p>
              <a:pPr algn="r"/>
              <a:r>
                <a:rPr lang="en-US" altLang="zh-CN" sz="1400" b="1" dirty="0">
                  <a:solidFill>
                    <a:schemeClr val="accent1">
                      <a:lumMod val="100000"/>
                    </a:schemeClr>
                  </a:solidFill>
                </a:rPr>
                <a:t>Title text preset</a:t>
              </a:r>
              <a:endParaRPr lang="zh-CN" altLang="en-US" sz="1400" b="1" dirty="0">
                <a:solidFill>
                  <a:schemeClr val="accent1">
                    <a:lumMod val="100000"/>
                  </a:schemeClr>
                </a:solidFill>
              </a:endParaRPr>
            </a:p>
          </p:txBody>
        </p:sp>
      </p:grpSp>
      <p:grpSp>
        <p:nvGrpSpPr>
          <p:cNvPr id="38" name="Group 368">
            <a:extLst>
              <a:ext uri="{FF2B5EF4-FFF2-40B4-BE49-F238E27FC236}">
                <a16:creationId xmlns:a16="http://schemas.microsoft.com/office/drawing/2014/main" id="{6A22BC9C-75AD-46A3-BBD2-8DD481BCEFCF}"/>
              </a:ext>
            </a:extLst>
          </p:cNvPr>
          <p:cNvGrpSpPr/>
          <p:nvPr/>
        </p:nvGrpSpPr>
        <p:grpSpPr>
          <a:xfrm>
            <a:off x="5902966" y="3384167"/>
            <a:ext cx="1979846" cy="730573"/>
            <a:chOff x="7813596" y="2156753"/>
            <a:chExt cx="2639794" cy="974097"/>
          </a:xfrm>
        </p:grpSpPr>
        <p:sp>
          <p:nvSpPr>
            <p:cNvPr id="39" name="ïṧḷïḓê-Rectangle 369">
              <a:extLst>
                <a:ext uri="{FF2B5EF4-FFF2-40B4-BE49-F238E27FC236}">
                  <a16:creationId xmlns:a16="http://schemas.microsoft.com/office/drawing/2014/main" id="{1049687F-CE52-4555-B581-76C8FCAD800C}"/>
                </a:ext>
              </a:extLst>
            </p:cNvPr>
            <p:cNvSpPr/>
            <p:nvPr/>
          </p:nvSpPr>
          <p:spPr>
            <a:xfrm>
              <a:off x="7813596" y="2464530"/>
              <a:ext cx="2639794" cy="666320"/>
            </a:xfrm>
            <a:prstGeom prst="rect">
              <a:avLst/>
            </a:prstGeom>
          </p:spPr>
          <p:txBody>
            <a:bodyPr wrap="square" rIns="216000">
              <a:normAutofit fontScale="77500" lnSpcReduction="20000"/>
            </a:bodyPr>
            <a:lstStyle/>
            <a:p>
              <a:pPr algn="r">
                <a:lnSpc>
                  <a:spcPct val="120000"/>
                </a:lnSpc>
              </a:pPr>
              <a:r>
                <a:rPr lang="en-US" altLang="zh-CN" sz="1000"/>
                <a:t>This part of the content as a text typesetting placeholder display</a:t>
              </a:r>
              <a:br>
                <a:rPr lang="zh-CN" altLang="en-US" sz="1000"/>
              </a:br>
              <a:r>
                <a:rPr lang="en-US" altLang="zh-CN" sz="1000"/>
                <a:t>(Recommended theme font)</a:t>
              </a:r>
              <a:r>
                <a:rPr lang="zh-CN" altLang="en-US" sz="1000"/>
                <a:t> </a:t>
              </a:r>
            </a:p>
          </p:txBody>
        </p:sp>
        <p:sp>
          <p:nvSpPr>
            <p:cNvPr id="40" name="ïṧḷïḓê-TextBox 370">
              <a:extLst>
                <a:ext uri="{FF2B5EF4-FFF2-40B4-BE49-F238E27FC236}">
                  <a16:creationId xmlns:a16="http://schemas.microsoft.com/office/drawing/2014/main" id="{1F0DAFB3-ECB6-4B7F-8BB5-D5A7CA2551C1}"/>
                </a:ext>
              </a:extLst>
            </p:cNvPr>
            <p:cNvSpPr txBox="1"/>
            <p:nvPr/>
          </p:nvSpPr>
          <p:spPr>
            <a:xfrm>
              <a:off x="9065730" y="2156753"/>
              <a:ext cx="1387660" cy="307777"/>
            </a:xfrm>
            <a:prstGeom prst="rect">
              <a:avLst/>
            </a:prstGeom>
            <a:noFill/>
          </p:spPr>
          <p:txBody>
            <a:bodyPr wrap="none" rIns="216000" anchor="b" anchorCtr="0">
              <a:normAutofit fontScale="77500" lnSpcReduction="20000"/>
            </a:bodyPr>
            <a:lstStyle/>
            <a:p>
              <a:pPr algn="r"/>
              <a:r>
                <a:rPr lang="en-US" altLang="zh-CN" sz="1400" b="1">
                  <a:solidFill>
                    <a:schemeClr val="accent3">
                      <a:lumMod val="100000"/>
                    </a:schemeClr>
                  </a:solidFill>
                </a:rPr>
                <a:t>Title text preset</a:t>
              </a:r>
              <a:endParaRPr lang="zh-CN" altLang="en-US" sz="1400" b="1">
                <a:solidFill>
                  <a:schemeClr val="accent3">
                    <a:lumMod val="100000"/>
                  </a:schemeClr>
                </a:solidFill>
              </a:endParaRPr>
            </a:p>
          </p:txBody>
        </p:sp>
      </p:grpSp>
      <p:sp>
        <p:nvSpPr>
          <p:cNvPr id="97" name="Title 1">
            <a:extLst>
              <a:ext uri="{FF2B5EF4-FFF2-40B4-BE49-F238E27FC236}">
                <a16:creationId xmlns:a16="http://schemas.microsoft.com/office/drawing/2014/main" id="{F663671F-E445-4E70-A942-FE5B7B7F543D}"/>
              </a:ext>
            </a:extLst>
          </p:cNvPr>
          <p:cNvSpPr txBox="1"/>
          <p:nvPr/>
        </p:nvSpPr>
        <p:spPr>
          <a:xfrm>
            <a:off x="181459" y="106392"/>
            <a:ext cx="4680520" cy="404464"/>
          </a:xfrm>
          <a:prstGeom prst="rect">
            <a:avLst/>
          </a:prstGeom>
        </p:spPr>
        <p:txBody>
          <a:bodyPr lIns="0" rIns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000" b="0" kern="1200">
                <a:solidFill>
                  <a:schemeClr val="accent1"/>
                </a:solidFill>
                <a:latin typeface="U.S. 101" pitchFamily="2" charset="0"/>
                <a:ea typeface="Roboto" pitchFamily="2" charset="0"/>
                <a:cs typeface="Open Sans Light" panose="020B0306030504020204" pitchFamily="34" charset="0"/>
              </a:defRPr>
            </a:lvl1pPr>
          </a:lstStyle>
          <a:p>
            <a:pPr algn="l"/>
            <a:r>
              <a:rPr lang="en-US" altLang="zh-CN" sz="2400">
                <a:solidFill>
                  <a:schemeClr val="bg1"/>
                </a:solidFill>
                <a:latin typeface="微软雅黑" panose="020B0503020204020204" pitchFamily="34" charset="-122"/>
                <a:ea typeface="微软雅黑" pitchFamily="34" charset="-122"/>
              </a:rPr>
              <a:t>Click to enter the title content</a:t>
            </a:r>
            <a:endParaRPr lang="en-GB" altLang="zh-CN" sz="2400">
              <a:solidFill>
                <a:schemeClr val="bg1"/>
              </a:solidFill>
              <a:latin typeface="微软雅黑" panose="020B0503020204020204" pitchFamily="34" charset="-122"/>
              <a:ea typeface="微软雅黑" pitchFamily="34" charset="-122"/>
            </a:endParaRPr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9733623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:p159="http://schemas.microsoft.com/office/powerpoint/2015/09/main" xmlns:p15="http://schemas.microsoft.com/office/powerpoint/2012/main" xmlns:a14="http://schemas.microsoft.com/office/drawing/2010/main" xmlns="">
      <p:transition/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5"/>
          <p:cNvGrpSpPr/>
          <p:nvPr/>
        </p:nvGrpSpPr>
        <p:grpSpPr>
          <a:xfrm>
            <a:off x="3090229" y="897564"/>
            <a:ext cx="2936541" cy="3812974"/>
            <a:chOff x="7420876" y="1004048"/>
            <a:chExt cx="3915389" cy="5083966"/>
          </a:xfrm>
        </p:grpSpPr>
        <p:sp>
          <p:nvSpPr>
            <p:cNvPr id="32" name="Freeform: Shape 1"/>
            <p:cNvSpPr/>
            <p:nvPr/>
          </p:nvSpPr>
          <p:spPr bwMode="auto">
            <a:xfrm>
              <a:off x="7589411" y="1004048"/>
              <a:ext cx="3746854" cy="5083966"/>
            </a:xfrm>
            <a:custGeom>
              <a:avLst/>
              <a:gdLst>
                <a:gd name="T0" fmla="*/ 1832 w 1832"/>
                <a:gd name="T1" fmla="*/ 257 h 2595"/>
                <a:gd name="T2" fmla="*/ 1780 w 1832"/>
                <a:gd name="T3" fmla="*/ 201 h 2595"/>
                <a:gd name="T4" fmla="*/ 1699 w 1832"/>
                <a:gd name="T5" fmla="*/ 244 h 2595"/>
                <a:gd name="T6" fmla="*/ 1626 w 1832"/>
                <a:gd name="T7" fmla="*/ 161 h 2595"/>
                <a:gd name="T8" fmla="*/ 1687 w 1832"/>
                <a:gd name="T9" fmla="*/ 74 h 2595"/>
                <a:gd name="T10" fmla="*/ 1745 w 1832"/>
                <a:gd name="T11" fmla="*/ 130 h 2595"/>
                <a:gd name="T12" fmla="*/ 1824 w 1832"/>
                <a:gd name="T13" fmla="*/ 130 h 2595"/>
                <a:gd name="T14" fmla="*/ 1824 w 1832"/>
                <a:gd name="T15" fmla="*/ 5 h 2595"/>
                <a:gd name="T16" fmla="*/ 1755 w 1832"/>
                <a:gd name="T17" fmla="*/ 5 h 2595"/>
                <a:gd name="T18" fmla="*/ 1745 w 1832"/>
                <a:gd name="T19" fmla="*/ 29 h 2595"/>
                <a:gd name="T20" fmla="*/ 1677 w 1832"/>
                <a:gd name="T21" fmla="*/ 0 h 2595"/>
                <a:gd name="T22" fmla="*/ 1523 w 1832"/>
                <a:gd name="T23" fmla="*/ 161 h 2595"/>
                <a:gd name="T24" fmla="*/ 1550 w 1832"/>
                <a:gd name="T25" fmla="*/ 258 h 2595"/>
                <a:gd name="T26" fmla="*/ 1520 w 1832"/>
                <a:gd name="T27" fmla="*/ 258 h 2595"/>
                <a:gd name="T28" fmla="*/ 1517 w 1832"/>
                <a:gd name="T29" fmla="*/ 1611 h 2595"/>
                <a:gd name="T30" fmla="*/ 1075 w 1832"/>
                <a:gd name="T31" fmla="*/ 2038 h 2595"/>
                <a:gd name="T32" fmla="*/ 520 w 1832"/>
                <a:gd name="T33" fmla="*/ 2214 h 2595"/>
                <a:gd name="T34" fmla="*/ 82 w 1832"/>
                <a:gd name="T35" fmla="*/ 1646 h 2595"/>
                <a:gd name="T36" fmla="*/ 242 w 1832"/>
                <a:gd name="T37" fmla="*/ 2250 h 2595"/>
                <a:gd name="T38" fmla="*/ 1293 w 1832"/>
                <a:gd name="T39" fmla="*/ 2392 h 2595"/>
                <a:gd name="T40" fmla="*/ 1832 w 1832"/>
                <a:gd name="T41" fmla="*/ 1505 h 2595"/>
                <a:gd name="T42" fmla="*/ 1832 w 1832"/>
                <a:gd name="T43" fmla="*/ 258 h 2595"/>
                <a:gd name="T44" fmla="*/ 1831 w 1832"/>
                <a:gd name="T45" fmla="*/ 258 h 2595"/>
                <a:gd name="T46" fmla="*/ 1832 w 1832"/>
                <a:gd name="T47" fmla="*/ 257 h 25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832" h="2595">
                  <a:moveTo>
                    <a:pt x="1832" y="257"/>
                  </a:moveTo>
                  <a:cubicBezTo>
                    <a:pt x="1780" y="201"/>
                    <a:pt x="1780" y="201"/>
                    <a:pt x="1780" y="201"/>
                  </a:cubicBezTo>
                  <a:cubicBezTo>
                    <a:pt x="1776" y="205"/>
                    <a:pt x="1735" y="244"/>
                    <a:pt x="1699" y="244"/>
                  </a:cubicBezTo>
                  <a:cubicBezTo>
                    <a:pt x="1657" y="244"/>
                    <a:pt x="1626" y="205"/>
                    <a:pt x="1626" y="161"/>
                  </a:cubicBezTo>
                  <a:cubicBezTo>
                    <a:pt x="1626" y="113"/>
                    <a:pt x="1655" y="74"/>
                    <a:pt x="1687" y="74"/>
                  </a:cubicBezTo>
                  <a:cubicBezTo>
                    <a:pt x="1718" y="74"/>
                    <a:pt x="1744" y="101"/>
                    <a:pt x="1745" y="130"/>
                  </a:cubicBezTo>
                  <a:cubicBezTo>
                    <a:pt x="1824" y="130"/>
                    <a:pt x="1824" y="130"/>
                    <a:pt x="1824" y="130"/>
                  </a:cubicBezTo>
                  <a:cubicBezTo>
                    <a:pt x="1824" y="5"/>
                    <a:pt x="1824" y="5"/>
                    <a:pt x="1824" y="5"/>
                  </a:cubicBezTo>
                  <a:cubicBezTo>
                    <a:pt x="1755" y="5"/>
                    <a:pt x="1755" y="5"/>
                    <a:pt x="1755" y="5"/>
                  </a:cubicBezTo>
                  <a:cubicBezTo>
                    <a:pt x="1745" y="29"/>
                    <a:pt x="1745" y="29"/>
                    <a:pt x="1745" y="29"/>
                  </a:cubicBezTo>
                  <a:cubicBezTo>
                    <a:pt x="1741" y="24"/>
                    <a:pt x="1721" y="0"/>
                    <a:pt x="1677" y="0"/>
                  </a:cubicBezTo>
                  <a:cubicBezTo>
                    <a:pt x="1620" y="0"/>
                    <a:pt x="1523" y="60"/>
                    <a:pt x="1523" y="161"/>
                  </a:cubicBezTo>
                  <a:cubicBezTo>
                    <a:pt x="1523" y="200"/>
                    <a:pt x="1533" y="233"/>
                    <a:pt x="1550" y="258"/>
                  </a:cubicBezTo>
                  <a:cubicBezTo>
                    <a:pt x="1520" y="258"/>
                    <a:pt x="1520" y="258"/>
                    <a:pt x="1520" y="258"/>
                  </a:cubicBezTo>
                  <a:cubicBezTo>
                    <a:pt x="1517" y="1611"/>
                    <a:pt x="1517" y="1611"/>
                    <a:pt x="1517" y="1611"/>
                  </a:cubicBezTo>
                  <a:cubicBezTo>
                    <a:pt x="1075" y="2038"/>
                    <a:pt x="1075" y="2038"/>
                    <a:pt x="1075" y="2038"/>
                  </a:cubicBezTo>
                  <a:cubicBezTo>
                    <a:pt x="520" y="2214"/>
                    <a:pt x="520" y="2214"/>
                    <a:pt x="520" y="2214"/>
                  </a:cubicBezTo>
                  <a:cubicBezTo>
                    <a:pt x="82" y="1646"/>
                    <a:pt x="82" y="1646"/>
                    <a:pt x="82" y="1646"/>
                  </a:cubicBezTo>
                  <a:cubicBezTo>
                    <a:pt x="82" y="1646"/>
                    <a:pt x="0" y="1999"/>
                    <a:pt x="242" y="2250"/>
                  </a:cubicBezTo>
                  <a:cubicBezTo>
                    <a:pt x="484" y="2501"/>
                    <a:pt x="914" y="2595"/>
                    <a:pt x="1293" y="2392"/>
                  </a:cubicBezTo>
                  <a:cubicBezTo>
                    <a:pt x="1671" y="2189"/>
                    <a:pt x="1832" y="1823"/>
                    <a:pt x="1832" y="1505"/>
                  </a:cubicBezTo>
                  <a:cubicBezTo>
                    <a:pt x="1832" y="1187"/>
                    <a:pt x="1832" y="258"/>
                    <a:pt x="1832" y="258"/>
                  </a:cubicBezTo>
                  <a:cubicBezTo>
                    <a:pt x="1831" y="258"/>
                    <a:pt x="1831" y="258"/>
                    <a:pt x="1831" y="258"/>
                  </a:cubicBezTo>
                  <a:cubicBezTo>
                    <a:pt x="1832" y="257"/>
                    <a:pt x="1832" y="257"/>
                    <a:pt x="1832" y="257"/>
                  </a:cubicBezTo>
                </a:path>
              </a:pathLst>
            </a:custGeom>
            <a:solidFill>
              <a:schemeClr val="accent6"/>
            </a:solidFill>
            <a:ln w="38100">
              <a:solidFill>
                <a:schemeClr val="bg1"/>
              </a:solidFill>
              <a:round/>
            </a:ln>
            <a:effectLst/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3" name="Freeform: Shape 2"/>
            <p:cNvSpPr/>
            <p:nvPr/>
          </p:nvSpPr>
          <p:spPr bwMode="auto">
            <a:xfrm>
              <a:off x="7420876" y="1871072"/>
              <a:ext cx="3330401" cy="4022710"/>
            </a:xfrm>
            <a:custGeom>
              <a:avLst/>
              <a:gdLst>
                <a:gd name="T0" fmla="*/ 1604 w 1628"/>
                <a:gd name="T1" fmla="*/ 1060 h 2053"/>
                <a:gd name="T2" fmla="*/ 1604 w 1628"/>
                <a:gd name="T3" fmla="*/ 269 h 2053"/>
                <a:gd name="T4" fmla="*/ 1584 w 1628"/>
                <a:gd name="T5" fmla="*/ 261 h 2053"/>
                <a:gd name="T6" fmla="*/ 1596 w 1628"/>
                <a:gd name="T7" fmla="*/ 212 h 2053"/>
                <a:gd name="T8" fmla="*/ 1539 w 1628"/>
                <a:gd name="T9" fmla="*/ 139 h 2053"/>
                <a:gd name="T10" fmla="*/ 1582 w 1628"/>
                <a:gd name="T11" fmla="*/ 73 h 2053"/>
                <a:gd name="T12" fmla="*/ 1475 w 1628"/>
                <a:gd name="T13" fmla="*/ 0 h 2053"/>
                <a:gd name="T14" fmla="*/ 1294 w 1628"/>
                <a:gd name="T15" fmla="*/ 0 h 2053"/>
                <a:gd name="T16" fmla="*/ 1294 w 1628"/>
                <a:gd name="T17" fmla="*/ 55 h 2053"/>
                <a:gd name="T18" fmla="*/ 1319 w 1628"/>
                <a:gd name="T19" fmla="*/ 55 h 2053"/>
                <a:gd name="T20" fmla="*/ 1319 w 1628"/>
                <a:gd name="T21" fmla="*/ 243 h 2053"/>
                <a:gd name="T22" fmla="*/ 1294 w 1628"/>
                <a:gd name="T23" fmla="*/ 243 h 2053"/>
                <a:gd name="T24" fmla="*/ 1294 w 1628"/>
                <a:gd name="T25" fmla="*/ 298 h 2053"/>
                <a:gd name="T26" fmla="*/ 1294 w 1628"/>
                <a:gd name="T27" fmla="*/ 298 h 2053"/>
                <a:gd name="T28" fmla="*/ 1292 w 1628"/>
                <a:gd name="T29" fmla="*/ 753 h 2053"/>
                <a:gd name="T30" fmla="*/ 958 w 1628"/>
                <a:gd name="T31" fmla="*/ 1538 h 2053"/>
                <a:gd name="T32" fmla="*/ 129 w 1628"/>
                <a:gd name="T33" fmla="*/ 1153 h 2053"/>
                <a:gd name="T34" fmla="*/ 509 w 1628"/>
                <a:gd name="T35" fmla="*/ 1888 h 2053"/>
                <a:gd name="T36" fmla="*/ 1604 w 1628"/>
                <a:gd name="T37" fmla="*/ 1060 h 2053"/>
                <a:gd name="T38" fmla="*/ 1406 w 1628"/>
                <a:gd name="T39" fmla="*/ 56 h 2053"/>
                <a:gd name="T40" fmla="*/ 1456 w 1628"/>
                <a:gd name="T41" fmla="*/ 56 h 2053"/>
                <a:gd name="T42" fmla="*/ 1485 w 1628"/>
                <a:gd name="T43" fmla="*/ 88 h 2053"/>
                <a:gd name="T44" fmla="*/ 1455 w 1628"/>
                <a:gd name="T45" fmla="*/ 120 h 2053"/>
                <a:gd name="T46" fmla="*/ 1406 w 1628"/>
                <a:gd name="T47" fmla="*/ 120 h 2053"/>
                <a:gd name="T48" fmla="*/ 1406 w 1628"/>
                <a:gd name="T49" fmla="*/ 56 h 2053"/>
                <a:gd name="T50" fmla="*/ 1406 w 1628"/>
                <a:gd name="T51" fmla="*/ 169 h 2053"/>
                <a:gd name="T52" fmla="*/ 1462 w 1628"/>
                <a:gd name="T53" fmla="*/ 169 h 2053"/>
                <a:gd name="T54" fmla="*/ 1498 w 1628"/>
                <a:gd name="T55" fmla="*/ 206 h 2053"/>
                <a:gd name="T56" fmla="*/ 1463 w 1628"/>
                <a:gd name="T57" fmla="*/ 243 h 2053"/>
                <a:gd name="T58" fmla="*/ 1406 w 1628"/>
                <a:gd name="T59" fmla="*/ 243 h 2053"/>
                <a:gd name="T60" fmla="*/ 1406 w 1628"/>
                <a:gd name="T61" fmla="*/ 169 h 20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628" h="2053">
                  <a:moveTo>
                    <a:pt x="1604" y="1060"/>
                  </a:moveTo>
                  <a:cubicBezTo>
                    <a:pt x="1604" y="269"/>
                    <a:pt x="1604" y="269"/>
                    <a:pt x="1604" y="269"/>
                  </a:cubicBezTo>
                  <a:cubicBezTo>
                    <a:pt x="1584" y="261"/>
                    <a:pt x="1584" y="261"/>
                    <a:pt x="1584" y="261"/>
                  </a:cubicBezTo>
                  <a:cubicBezTo>
                    <a:pt x="1592" y="248"/>
                    <a:pt x="1596" y="232"/>
                    <a:pt x="1596" y="212"/>
                  </a:cubicBezTo>
                  <a:cubicBezTo>
                    <a:pt x="1596" y="170"/>
                    <a:pt x="1570" y="148"/>
                    <a:pt x="1539" y="139"/>
                  </a:cubicBezTo>
                  <a:cubicBezTo>
                    <a:pt x="1572" y="126"/>
                    <a:pt x="1582" y="109"/>
                    <a:pt x="1582" y="73"/>
                  </a:cubicBezTo>
                  <a:cubicBezTo>
                    <a:pt x="1582" y="27"/>
                    <a:pt x="1547" y="0"/>
                    <a:pt x="1475" y="0"/>
                  </a:cubicBezTo>
                  <a:cubicBezTo>
                    <a:pt x="1294" y="0"/>
                    <a:pt x="1294" y="0"/>
                    <a:pt x="1294" y="0"/>
                  </a:cubicBezTo>
                  <a:cubicBezTo>
                    <a:pt x="1294" y="55"/>
                    <a:pt x="1294" y="55"/>
                    <a:pt x="1294" y="55"/>
                  </a:cubicBezTo>
                  <a:cubicBezTo>
                    <a:pt x="1319" y="55"/>
                    <a:pt x="1319" y="55"/>
                    <a:pt x="1319" y="55"/>
                  </a:cubicBezTo>
                  <a:cubicBezTo>
                    <a:pt x="1319" y="243"/>
                    <a:pt x="1319" y="243"/>
                    <a:pt x="1319" y="243"/>
                  </a:cubicBezTo>
                  <a:cubicBezTo>
                    <a:pt x="1294" y="243"/>
                    <a:pt x="1294" y="243"/>
                    <a:pt x="1294" y="243"/>
                  </a:cubicBezTo>
                  <a:cubicBezTo>
                    <a:pt x="1294" y="298"/>
                    <a:pt x="1294" y="298"/>
                    <a:pt x="1294" y="298"/>
                  </a:cubicBezTo>
                  <a:cubicBezTo>
                    <a:pt x="1294" y="298"/>
                    <a:pt x="1294" y="298"/>
                    <a:pt x="1294" y="298"/>
                  </a:cubicBezTo>
                  <a:cubicBezTo>
                    <a:pt x="1292" y="753"/>
                    <a:pt x="1292" y="753"/>
                    <a:pt x="1292" y="753"/>
                  </a:cubicBezTo>
                  <a:cubicBezTo>
                    <a:pt x="958" y="1538"/>
                    <a:pt x="958" y="1538"/>
                    <a:pt x="958" y="1538"/>
                  </a:cubicBezTo>
                  <a:cubicBezTo>
                    <a:pt x="129" y="1153"/>
                    <a:pt x="129" y="1153"/>
                    <a:pt x="129" y="1153"/>
                  </a:cubicBezTo>
                  <a:cubicBezTo>
                    <a:pt x="129" y="1153"/>
                    <a:pt x="0" y="1706"/>
                    <a:pt x="509" y="1888"/>
                  </a:cubicBezTo>
                  <a:cubicBezTo>
                    <a:pt x="1143" y="2053"/>
                    <a:pt x="1628" y="1615"/>
                    <a:pt x="1604" y="1060"/>
                  </a:cubicBezTo>
                  <a:moveTo>
                    <a:pt x="1406" y="56"/>
                  </a:moveTo>
                  <a:cubicBezTo>
                    <a:pt x="1456" y="56"/>
                    <a:pt x="1456" y="56"/>
                    <a:pt x="1456" y="56"/>
                  </a:cubicBezTo>
                  <a:cubicBezTo>
                    <a:pt x="1472" y="56"/>
                    <a:pt x="1485" y="68"/>
                    <a:pt x="1485" y="88"/>
                  </a:cubicBezTo>
                  <a:cubicBezTo>
                    <a:pt x="1485" y="108"/>
                    <a:pt x="1478" y="120"/>
                    <a:pt x="1455" y="120"/>
                  </a:cubicBezTo>
                  <a:cubicBezTo>
                    <a:pt x="1406" y="120"/>
                    <a:pt x="1406" y="120"/>
                    <a:pt x="1406" y="120"/>
                  </a:cubicBezTo>
                  <a:cubicBezTo>
                    <a:pt x="1406" y="56"/>
                    <a:pt x="1406" y="56"/>
                    <a:pt x="1406" y="56"/>
                  </a:cubicBezTo>
                  <a:moveTo>
                    <a:pt x="1406" y="169"/>
                  </a:moveTo>
                  <a:cubicBezTo>
                    <a:pt x="1462" y="169"/>
                    <a:pt x="1462" y="169"/>
                    <a:pt x="1462" y="169"/>
                  </a:cubicBezTo>
                  <a:cubicBezTo>
                    <a:pt x="1486" y="169"/>
                    <a:pt x="1498" y="184"/>
                    <a:pt x="1498" y="206"/>
                  </a:cubicBezTo>
                  <a:cubicBezTo>
                    <a:pt x="1498" y="229"/>
                    <a:pt x="1482" y="243"/>
                    <a:pt x="1463" y="243"/>
                  </a:cubicBezTo>
                  <a:cubicBezTo>
                    <a:pt x="1406" y="243"/>
                    <a:pt x="1406" y="243"/>
                    <a:pt x="1406" y="243"/>
                  </a:cubicBezTo>
                  <a:cubicBezTo>
                    <a:pt x="1406" y="169"/>
                    <a:pt x="1406" y="169"/>
                    <a:pt x="1406" y="169"/>
                  </a:cubicBezTo>
                </a:path>
              </a:pathLst>
            </a:custGeom>
            <a:solidFill>
              <a:schemeClr val="accent4"/>
            </a:solidFill>
            <a:ln w="38100">
              <a:solidFill>
                <a:schemeClr val="bg1"/>
              </a:solidFill>
              <a:round/>
            </a:ln>
            <a:effectLst/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4" name="Freeform: Shape 3"/>
            <p:cNvSpPr/>
            <p:nvPr/>
          </p:nvSpPr>
          <p:spPr bwMode="auto">
            <a:xfrm>
              <a:off x="7420876" y="2822341"/>
              <a:ext cx="2692899" cy="2885399"/>
            </a:xfrm>
            <a:custGeom>
              <a:avLst/>
              <a:gdLst>
                <a:gd name="T0" fmla="*/ 1293 w 1316"/>
                <a:gd name="T1" fmla="*/ 260 h 1473"/>
                <a:gd name="T2" fmla="*/ 1293 w 1316"/>
                <a:gd name="T3" fmla="*/ 260 h 1473"/>
                <a:gd name="T4" fmla="*/ 1293 w 1316"/>
                <a:gd name="T5" fmla="*/ 222 h 1473"/>
                <a:gd name="T6" fmla="*/ 1265 w 1316"/>
                <a:gd name="T7" fmla="*/ 222 h 1473"/>
                <a:gd name="T8" fmla="*/ 1196 w 1316"/>
                <a:gd name="T9" fmla="*/ 0 h 1473"/>
                <a:gd name="T10" fmla="*/ 1046 w 1316"/>
                <a:gd name="T11" fmla="*/ 0 h 1473"/>
                <a:gd name="T12" fmla="*/ 1046 w 1316"/>
                <a:gd name="T13" fmla="*/ 50 h 1473"/>
                <a:gd name="T14" fmla="*/ 1062 w 1316"/>
                <a:gd name="T15" fmla="*/ 50 h 1473"/>
                <a:gd name="T16" fmla="*/ 1009 w 1316"/>
                <a:gd name="T17" fmla="*/ 222 h 1473"/>
                <a:gd name="T18" fmla="*/ 983 w 1316"/>
                <a:gd name="T19" fmla="*/ 222 h 1473"/>
                <a:gd name="T20" fmla="*/ 983 w 1316"/>
                <a:gd name="T21" fmla="*/ 260 h 1473"/>
                <a:gd name="T22" fmla="*/ 982 w 1316"/>
                <a:gd name="T23" fmla="*/ 260 h 1473"/>
                <a:gd name="T24" fmla="*/ 982 w 1316"/>
                <a:gd name="T25" fmla="*/ 690 h 1473"/>
                <a:gd name="T26" fmla="*/ 832 w 1316"/>
                <a:gd name="T27" fmla="*/ 1041 h 1473"/>
                <a:gd name="T28" fmla="*/ 128 w 1316"/>
                <a:gd name="T29" fmla="*/ 668 h 1473"/>
                <a:gd name="T30" fmla="*/ 240 w 1316"/>
                <a:gd name="T31" fmla="*/ 1191 h 1473"/>
                <a:gd name="T32" fmla="*/ 1171 w 1316"/>
                <a:gd name="T33" fmla="*/ 1051 h 1473"/>
                <a:gd name="T34" fmla="*/ 1293 w 1316"/>
                <a:gd name="T35" fmla="*/ 260 h 1473"/>
                <a:gd name="T36" fmla="*/ 1125 w 1316"/>
                <a:gd name="T37" fmla="*/ 64 h 1473"/>
                <a:gd name="T38" fmla="*/ 1150 w 1316"/>
                <a:gd name="T39" fmla="*/ 148 h 1473"/>
                <a:gd name="T40" fmla="*/ 1099 w 1316"/>
                <a:gd name="T41" fmla="*/ 148 h 1473"/>
                <a:gd name="T42" fmla="*/ 1125 w 1316"/>
                <a:gd name="T43" fmla="*/ 64 h 1473"/>
                <a:gd name="T44" fmla="*/ 1077 w 1316"/>
                <a:gd name="T45" fmla="*/ 222 h 1473"/>
                <a:gd name="T46" fmla="*/ 1085 w 1316"/>
                <a:gd name="T47" fmla="*/ 195 h 1473"/>
                <a:gd name="T48" fmla="*/ 1165 w 1316"/>
                <a:gd name="T49" fmla="*/ 195 h 1473"/>
                <a:gd name="T50" fmla="*/ 1173 w 1316"/>
                <a:gd name="T51" fmla="*/ 222 h 1473"/>
                <a:gd name="T52" fmla="*/ 1136 w 1316"/>
                <a:gd name="T53" fmla="*/ 222 h 1473"/>
                <a:gd name="T54" fmla="*/ 1136 w 1316"/>
                <a:gd name="T55" fmla="*/ 260 h 1473"/>
                <a:gd name="T56" fmla="*/ 1107 w 1316"/>
                <a:gd name="T57" fmla="*/ 260 h 1473"/>
                <a:gd name="T58" fmla="*/ 1107 w 1316"/>
                <a:gd name="T59" fmla="*/ 222 h 1473"/>
                <a:gd name="T60" fmla="*/ 1077 w 1316"/>
                <a:gd name="T61" fmla="*/ 222 h 14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316" h="1473">
                  <a:moveTo>
                    <a:pt x="1293" y="260"/>
                  </a:moveTo>
                  <a:cubicBezTo>
                    <a:pt x="1293" y="260"/>
                    <a:pt x="1293" y="260"/>
                    <a:pt x="1293" y="260"/>
                  </a:cubicBezTo>
                  <a:cubicBezTo>
                    <a:pt x="1293" y="222"/>
                    <a:pt x="1293" y="222"/>
                    <a:pt x="1293" y="222"/>
                  </a:cubicBezTo>
                  <a:cubicBezTo>
                    <a:pt x="1265" y="222"/>
                    <a:pt x="1265" y="222"/>
                    <a:pt x="1265" y="222"/>
                  </a:cubicBezTo>
                  <a:cubicBezTo>
                    <a:pt x="1196" y="0"/>
                    <a:pt x="1196" y="0"/>
                    <a:pt x="1196" y="0"/>
                  </a:cubicBezTo>
                  <a:cubicBezTo>
                    <a:pt x="1046" y="0"/>
                    <a:pt x="1046" y="0"/>
                    <a:pt x="1046" y="0"/>
                  </a:cubicBezTo>
                  <a:cubicBezTo>
                    <a:pt x="1046" y="50"/>
                    <a:pt x="1046" y="50"/>
                    <a:pt x="1046" y="50"/>
                  </a:cubicBezTo>
                  <a:cubicBezTo>
                    <a:pt x="1062" y="50"/>
                    <a:pt x="1062" y="50"/>
                    <a:pt x="1062" y="50"/>
                  </a:cubicBezTo>
                  <a:cubicBezTo>
                    <a:pt x="1009" y="222"/>
                    <a:pt x="1009" y="222"/>
                    <a:pt x="1009" y="222"/>
                  </a:cubicBezTo>
                  <a:cubicBezTo>
                    <a:pt x="983" y="222"/>
                    <a:pt x="983" y="222"/>
                    <a:pt x="983" y="222"/>
                  </a:cubicBezTo>
                  <a:cubicBezTo>
                    <a:pt x="983" y="260"/>
                    <a:pt x="983" y="260"/>
                    <a:pt x="983" y="260"/>
                  </a:cubicBezTo>
                  <a:cubicBezTo>
                    <a:pt x="982" y="260"/>
                    <a:pt x="982" y="260"/>
                    <a:pt x="982" y="260"/>
                  </a:cubicBezTo>
                  <a:cubicBezTo>
                    <a:pt x="982" y="690"/>
                    <a:pt x="982" y="690"/>
                    <a:pt x="982" y="690"/>
                  </a:cubicBezTo>
                  <a:cubicBezTo>
                    <a:pt x="982" y="690"/>
                    <a:pt x="1009" y="909"/>
                    <a:pt x="832" y="1041"/>
                  </a:cubicBezTo>
                  <a:cubicBezTo>
                    <a:pt x="636" y="1191"/>
                    <a:pt x="128" y="668"/>
                    <a:pt x="128" y="668"/>
                  </a:cubicBezTo>
                  <a:cubicBezTo>
                    <a:pt x="128" y="668"/>
                    <a:pt x="0" y="957"/>
                    <a:pt x="240" y="1191"/>
                  </a:cubicBezTo>
                  <a:cubicBezTo>
                    <a:pt x="532" y="1473"/>
                    <a:pt x="983" y="1337"/>
                    <a:pt x="1171" y="1051"/>
                  </a:cubicBezTo>
                  <a:cubicBezTo>
                    <a:pt x="1316" y="850"/>
                    <a:pt x="1294" y="585"/>
                    <a:pt x="1293" y="260"/>
                  </a:cubicBezTo>
                  <a:close/>
                  <a:moveTo>
                    <a:pt x="1125" y="64"/>
                  </a:moveTo>
                  <a:cubicBezTo>
                    <a:pt x="1150" y="148"/>
                    <a:pt x="1150" y="148"/>
                    <a:pt x="1150" y="148"/>
                  </a:cubicBezTo>
                  <a:cubicBezTo>
                    <a:pt x="1099" y="148"/>
                    <a:pt x="1099" y="148"/>
                    <a:pt x="1099" y="148"/>
                  </a:cubicBezTo>
                  <a:lnTo>
                    <a:pt x="1125" y="64"/>
                  </a:lnTo>
                  <a:close/>
                  <a:moveTo>
                    <a:pt x="1077" y="222"/>
                  </a:moveTo>
                  <a:cubicBezTo>
                    <a:pt x="1085" y="195"/>
                    <a:pt x="1085" y="195"/>
                    <a:pt x="1085" y="195"/>
                  </a:cubicBezTo>
                  <a:cubicBezTo>
                    <a:pt x="1165" y="195"/>
                    <a:pt x="1165" y="195"/>
                    <a:pt x="1165" y="195"/>
                  </a:cubicBezTo>
                  <a:cubicBezTo>
                    <a:pt x="1173" y="222"/>
                    <a:pt x="1173" y="222"/>
                    <a:pt x="1173" y="222"/>
                  </a:cubicBezTo>
                  <a:cubicBezTo>
                    <a:pt x="1136" y="222"/>
                    <a:pt x="1136" y="222"/>
                    <a:pt x="1136" y="222"/>
                  </a:cubicBezTo>
                  <a:cubicBezTo>
                    <a:pt x="1136" y="260"/>
                    <a:pt x="1136" y="260"/>
                    <a:pt x="1136" y="260"/>
                  </a:cubicBezTo>
                  <a:cubicBezTo>
                    <a:pt x="1107" y="260"/>
                    <a:pt x="1107" y="260"/>
                    <a:pt x="1107" y="260"/>
                  </a:cubicBezTo>
                  <a:cubicBezTo>
                    <a:pt x="1107" y="222"/>
                    <a:pt x="1107" y="222"/>
                    <a:pt x="1107" y="222"/>
                  </a:cubicBezTo>
                  <a:lnTo>
                    <a:pt x="1077" y="222"/>
                  </a:lnTo>
                  <a:close/>
                </a:path>
              </a:pathLst>
            </a:custGeom>
            <a:solidFill>
              <a:schemeClr val="accent2"/>
            </a:solidFill>
            <a:ln w="38100">
              <a:solidFill>
                <a:schemeClr val="bg1"/>
              </a:solidFill>
            </a:ln>
            <a:effectLst/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5" name="Oval 4"/>
            <p:cNvSpPr/>
            <p:nvPr/>
          </p:nvSpPr>
          <p:spPr bwMode="auto">
            <a:xfrm>
              <a:off x="7668793" y="3436629"/>
              <a:ext cx="1763513" cy="1689585"/>
            </a:xfrm>
            <a:prstGeom prst="ellipse">
              <a:avLst/>
            </a:prstGeom>
            <a:solidFill>
              <a:srgbClr val="0070C0"/>
            </a:solidFill>
            <a:ln w="9525">
              <a:solidFill>
                <a:schemeClr val="bg1"/>
              </a:solidFill>
              <a:round/>
            </a:ln>
            <a:effectLst/>
          </p:spPr>
          <p:txBody>
            <a:bodyPr vert="horz" wrap="square" lIns="0" tIns="0" rIns="0" bIns="0" anchor="ctr" anchorCtr="1" compatLnSpc="1">
              <a:prstTxWarp prst="textNoShape">
                <a:avLst/>
              </a:prstTxWarp>
              <a:normAutofit fontScale="85000" lnSpcReduction="20000"/>
            </a:bodyPr>
            <a:lstStyle/>
            <a:p>
              <a:pPr lvl="0" algn="ctr">
                <a:lnSpc>
                  <a:spcPct val="120000"/>
                </a:lnSpc>
              </a:pPr>
              <a:r>
                <a:rPr lang="en-US" altLang="zh-CN" sz="1100" b="1">
                  <a:solidFill>
                    <a:prstClr val="white"/>
                  </a:solidFill>
                </a:rPr>
                <a:t>This part of the content as a text typesetting placeholder display</a:t>
              </a:r>
              <a:br>
                <a:rPr lang="zh-CN" altLang="en-US" sz="1100" b="1">
                  <a:solidFill>
                    <a:prstClr val="white"/>
                  </a:solidFill>
                </a:rPr>
              </a:br>
              <a:r>
                <a:rPr lang="en-US" altLang="zh-CN" sz="1100" b="1">
                  <a:solidFill>
                    <a:prstClr val="white"/>
                  </a:solidFill>
                </a:rPr>
                <a:t>(Recommended theme font)</a:t>
              </a:r>
              <a:endParaRPr lang="zh-CN" altLang="en-US" sz="1100" b="1">
                <a:solidFill>
                  <a:prstClr val="white"/>
                </a:solidFill>
              </a:endParaRPr>
            </a:p>
          </p:txBody>
        </p:sp>
        <p:sp>
          <p:nvSpPr>
            <p:cNvPr id="36" name="Rectangle 5"/>
            <p:cNvSpPr/>
            <p:nvPr/>
          </p:nvSpPr>
          <p:spPr>
            <a:xfrm>
              <a:off x="7762333" y="3879298"/>
              <a:ext cx="1607343" cy="261610"/>
            </a:xfrm>
            <a:prstGeom prst="rect">
              <a:avLst/>
            </a:prstGeom>
          </p:spPr>
          <p:txBody>
            <a:bodyPr anchor="ctr"/>
            <a:lstStyle/>
            <a:p>
              <a:pPr algn="ctr"/>
              <a:endParaRPr/>
            </a:p>
          </p:txBody>
        </p:sp>
      </p:grpSp>
      <p:grpSp>
        <p:nvGrpSpPr>
          <p:cNvPr id="2" name="组合 1"/>
          <p:cNvGrpSpPr/>
          <p:nvPr/>
        </p:nvGrpSpPr>
        <p:grpSpPr>
          <a:xfrm>
            <a:off x="829144" y="1389116"/>
            <a:ext cx="7485714" cy="2597568"/>
            <a:chOff x="829144" y="1389116"/>
            <a:chExt cx="7485714" cy="2597568"/>
          </a:xfrm>
        </p:grpSpPr>
        <p:grpSp>
          <p:nvGrpSpPr>
            <p:cNvPr id="5" name="Group 27"/>
            <p:cNvGrpSpPr/>
            <p:nvPr/>
          </p:nvGrpSpPr>
          <p:grpSpPr>
            <a:xfrm>
              <a:off x="829144" y="1389116"/>
              <a:ext cx="2035289" cy="2597568"/>
              <a:chOff x="1307468" y="1697288"/>
              <a:chExt cx="2713719" cy="3463424"/>
            </a:xfrm>
          </p:grpSpPr>
          <p:grpSp>
            <p:nvGrpSpPr>
              <p:cNvPr id="19" name="Group 28"/>
              <p:cNvGrpSpPr/>
              <p:nvPr/>
            </p:nvGrpSpPr>
            <p:grpSpPr>
              <a:xfrm>
                <a:off x="1410010" y="1697288"/>
                <a:ext cx="2611177" cy="3463424"/>
                <a:chOff x="1193500" y="1491637"/>
                <a:chExt cx="3761195" cy="3463424"/>
              </a:xfrm>
            </p:grpSpPr>
            <p:grpSp>
              <p:nvGrpSpPr>
                <p:cNvPr id="23" name="Group 32"/>
                <p:cNvGrpSpPr/>
                <p:nvPr/>
              </p:nvGrpSpPr>
              <p:grpSpPr>
                <a:xfrm>
                  <a:off x="1193500" y="1491637"/>
                  <a:ext cx="3761195" cy="815608"/>
                  <a:chOff x="1317257" y="1824875"/>
                  <a:chExt cx="3761195" cy="815608"/>
                </a:xfrm>
              </p:grpSpPr>
              <p:sp>
                <p:nvSpPr>
                  <p:cNvPr id="30" name="TextBox 39"/>
                  <p:cNvSpPr txBox="1"/>
                  <p:nvPr/>
                </p:nvSpPr>
                <p:spPr>
                  <a:xfrm>
                    <a:off x="1317257" y="2132652"/>
                    <a:ext cx="3761195" cy="507831"/>
                  </a:xfrm>
                  <a:prstGeom prst="rect">
                    <a:avLst/>
                  </a:prstGeom>
                  <a:noFill/>
                </p:spPr>
                <p:txBody>
                  <a:bodyPr wrap="square" lIns="0" tIns="0" rIns="0" bIns="0">
                    <a:normAutofit fontScale="77500" lnSpcReduction="20000"/>
                  </a:bodyPr>
                  <a:lstStyle/>
                  <a:p>
                    <a:pPr>
                      <a:lnSpc>
                        <a:spcPct val="120000"/>
                      </a:lnSpc>
                    </a:pPr>
                    <a:r>
                      <a:rPr lang="en-US" altLang="zh-CN" sz="1000"/>
                      <a:t>This part of the content as a text typesetting placeholder display</a:t>
                    </a:r>
                    <a:br>
                      <a:rPr lang="zh-CN" altLang="en-US" sz="1000"/>
                    </a:br>
                    <a:r>
                      <a:rPr lang="en-US" altLang="zh-CN" sz="1000"/>
                      <a:t>(Recommended theme font)</a:t>
                    </a:r>
                    <a:endParaRPr lang="zh-CN" altLang="en-US" sz="1000"/>
                  </a:p>
                </p:txBody>
              </p:sp>
              <p:sp>
                <p:nvSpPr>
                  <p:cNvPr id="31" name="Rectangle 40"/>
                  <p:cNvSpPr/>
                  <p:nvPr/>
                </p:nvSpPr>
                <p:spPr>
                  <a:xfrm>
                    <a:off x="1317257" y="1824875"/>
                    <a:ext cx="3761195" cy="307777"/>
                  </a:xfrm>
                  <a:prstGeom prst="rect">
                    <a:avLst/>
                  </a:prstGeom>
                </p:spPr>
                <p:txBody>
                  <a:bodyPr wrap="none" lIns="0" tIns="0" rIns="0" bIns="0">
                    <a:normAutofit lnSpcReduction="10000"/>
                  </a:bodyPr>
                  <a:lstStyle/>
                  <a:p>
                    <a:r>
                      <a:rPr lang="en-US" altLang="zh-CN" sz="1600" b="1">
                        <a:solidFill>
                          <a:schemeClr val="accent1"/>
                        </a:solidFill>
                      </a:rPr>
                      <a:t>Title text preset</a:t>
                    </a:r>
                    <a:endParaRPr lang="zh-CN" altLang="en-US" sz="1600" b="1">
                      <a:solidFill>
                        <a:schemeClr val="accent1"/>
                      </a:solidFill>
                    </a:endParaRPr>
                  </a:p>
                </p:txBody>
              </p:sp>
            </p:grpSp>
            <p:grpSp>
              <p:nvGrpSpPr>
                <p:cNvPr id="24" name="Group 33"/>
                <p:cNvGrpSpPr/>
                <p:nvPr/>
              </p:nvGrpSpPr>
              <p:grpSpPr>
                <a:xfrm>
                  <a:off x="1193500" y="2815545"/>
                  <a:ext cx="3761195" cy="815608"/>
                  <a:chOff x="1317257" y="1824875"/>
                  <a:chExt cx="3761195" cy="815608"/>
                </a:xfrm>
              </p:grpSpPr>
              <p:sp>
                <p:nvSpPr>
                  <p:cNvPr id="28" name="TextBox 37"/>
                  <p:cNvSpPr txBox="1"/>
                  <p:nvPr/>
                </p:nvSpPr>
                <p:spPr>
                  <a:xfrm>
                    <a:off x="1317257" y="2132652"/>
                    <a:ext cx="3761195" cy="507831"/>
                  </a:xfrm>
                  <a:prstGeom prst="rect">
                    <a:avLst/>
                  </a:prstGeom>
                  <a:noFill/>
                </p:spPr>
                <p:txBody>
                  <a:bodyPr wrap="square" lIns="0" tIns="0" rIns="0" bIns="0">
                    <a:normAutofit fontScale="77500" lnSpcReduction="20000"/>
                  </a:bodyPr>
                  <a:lstStyle/>
                  <a:p>
                    <a:pPr>
                      <a:lnSpc>
                        <a:spcPct val="120000"/>
                      </a:lnSpc>
                    </a:pPr>
                    <a:r>
                      <a:rPr lang="en-US" altLang="zh-CN" sz="1000"/>
                      <a:t>This part of the content as a text typesetting placeholder display</a:t>
                    </a:r>
                    <a:br>
                      <a:rPr lang="zh-CN" altLang="en-US" sz="1000"/>
                    </a:br>
                    <a:r>
                      <a:rPr lang="en-US" altLang="zh-CN" sz="1000"/>
                      <a:t>(Recommended theme font)</a:t>
                    </a:r>
                    <a:endParaRPr lang="zh-CN" altLang="en-US" sz="1000"/>
                  </a:p>
                </p:txBody>
              </p:sp>
              <p:sp>
                <p:nvSpPr>
                  <p:cNvPr id="29" name="Rectangle 38"/>
                  <p:cNvSpPr/>
                  <p:nvPr/>
                </p:nvSpPr>
                <p:spPr>
                  <a:xfrm>
                    <a:off x="1317257" y="1824875"/>
                    <a:ext cx="3761195" cy="307777"/>
                  </a:xfrm>
                  <a:prstGeom prst="rect">
                    <a:avLst/>
                  </a:prstGeom>
                </p:spPr>
                <p:txBody>
                  <a:bodyPr wrap="none" lIns="0" tIns="0" rIns="0" bIns="0">
                    <a:normAutofit lnSpcReduction="10000"/>
                  </a:bodyPr>
                  <a:lstStyle/>
                  <a:p>
                    <a:r>
                      <a:rPr lang="en-US" altLang="zh-CN" sz="1600" b="1">
                        <a:solidFill>
                          <a:schemeClr val="accent2"/>
                        </a:solidFill>
                      </a:rPr>
                      <a:t>Title text preset</a:t>
                    </a:r>
                    <a:endParaRPr lang="zh-CN" altLang="en-US" sz="1600" b="1">
                      <a:solidFill>
                        <a:schemeClr val="accent2"/>
                      </a:solidFill>
                    </a:endParaRPr>
                  </a:p>
                </p:txBody>
              </p:sp>
            </p:grpSp>
            <p:grpSp>
              <p:nvGrpSpPr>
                <p:cNvPr id="25" name="Group 34"/>
                <p:cNvGrpSpPr/>
                <p:nvPr/>
              </p:nvGrpSpPr>
              <p:grpSpPr>
                <a:xfrm>
                  <a:off x="1193500" y="4139453"/>
                  <a:ext cx="3761195" cy="815608"/>
                  <a:chOff x="1317257" y="1824875"/>
                  <a:chExt cx="3761195" cy="815608"/>
                </a:xfrm>
              </p:grpSpPr>
              <p:sp>
                <p:nvSpPr>
                  <p:cNvPr id="26" name="TextBox 35"/>
                  <p:cNvSpPr txBox="1"/>
                  <p:nvPr/>
                </p:nvSpPr>
                <p:spPr>
                  <a:xfrm>
                    <a:off x="1317257" y="2132652"/>
                    <a:ext cx="3761195" cy="507831"/>
                  </a:xfrm>
                  <a:prstGeom prst="rect">
                    <a:avLst/>
                  </a:prstGeom>
                  <a:noFill/>
                </p:spPr>
                <p:txBody>
                  <a:bodyPr wrap="square" lIns="0" tIns="0" rIns="0" bIns="0">
                    <a:normAutofit fontScale="77500" lnSpcReduction="20000"/>
                  </a:bodyPr>
                  <a:lstStyle/>
                  <a:p>
                    <a:pPr>
                      <a:lnSpc>
                        <a:spcPct val="120000"/>
                      </a:lnSpc>
                    </a:pPr>
                    <a:r>
                      <a:rPr lang="en-US" altLang="zh-CN" sz="1000"/>
                      <a:t>This part of the content as a text typesetting placeholder display</a:t>
                    </a:r>
                    <a:br>
                      <a:rPr lang="zh-CN" altLang="en-US" sz="1000"/>
                    </a:br>
                    <a:r>
                      <a:rPr lang="en-US" altLang="zh-CN" sz="1000"/>
                      <a:t>(Recommended theme font)</a:t>
                    </a:r>
                    <a:endParaRPr lang="zh-CN" altLang="en-US" sz="1000"/>
                  </a:p>
                </p:txBody>
              </p:sp>
              <p:sp>
                <p:nvSpPr>
                  <p:cNvPr id="27" name="Rectangle 36"/>
                  <p:cNvSpPr/>
                  <p:nvPr/>
                </p:nvSpPr>
                <p:spPr>
                  <a:xfrm>
                    <a:off x="1317257" y="1824875"/>
                    <a:ext cx="3761195" cy="307777"/>
                  </a:xfrm>
                  <a:prstGeom prst="rect">
                    <a:avLst/>
                  </a:prstGeom>
                </p:spPr>
                <p:txBody>
                  <a:bodyPr wrap="none" lIns="0" tIns="0" rIns="0" bIns="0">
                    <a:normAutofit lnSpcReduction="10000"/>
                  </a:bodyPr>
                  <a:lstStyle/>
                  <a:p>
                    <a:r>
                      <a:rPr lang="en-US" altLang="zh-CN" sz="1600" b="1">
                        <a:solidFill>
                          <a:schemeClr val="accent5"/>
                        </a:solidFill>
                      </a:rPr>
                      <a:t>Title text preset</a:t>
                    </a:r>
                    <a:endParaRPr lang="zh-CN" altLang="en-US" sz="1600" b="1">
                      <a:solidFill>
                        <a:schemeClr val="accent5"/>
                      </a:solidFill>
                    </a:endParaRPr>
                  </a:p>
                </p:txBody>
              </p:sp>
            </p:grpSp>
          </p:grpSp>
          <p:grpSp>
            <p:nvGrpSpPr>
              <p:cNvPr id="20" name="Group 29"/>
              <p:cNvGrpSpPr/>
              <p:nvPr/>
            </p:nvGrpSpPr>
            <p:grpSpPr>
              <a:xfrm>
                <a:off x="1307468" y="2710116"/>
                <a:ext cx="2448272" cy="1338747"/>
                <a:chOff x="1307468" y="2924944"/>
                <a:chExt cx="2448272" cy="1338747"/>
              </a:xfrm>
            </p:grpSpPr>
            <p:cxnSp>
              <p:nvCxnSpPr>
                <p:cNvPr id="21" name="Straight Connector 30"/>
                <p:cNvCxnSpPr/>
                <p:nvPr/>
              </p:nvCxnSpPr>
              <p:spPr>
                <a:xfrm>
                  <a:off x="1307468" y="2924944"/>
                  <a:ext cx="2448272" cy="0"/>
                </a:xfrm>
                <a:prstGeom prst="line">
                  <a:avLst/>
                </a:prstGeom>
                <a:ln>
                  <a:solidFill>
                    <a:schemeClr val="tx1">
                      <a:lumMod val="20000"/>
                      <a:lumOff val="8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2" name="Straight Connector 31"/>
                <p:cNvCxnSpPr/>
                <p:nvPr/>
              </p:nvCxnSpPr>
              <p:spPr>
                <a:xfrm>
                  <a:off x="1307468" y="4263691"/>
                  <a:ext cx="2448272" cy="0"/>
                </a:xfrm>
                <a:prstGeom prst="line">
                  <a:avLst/>
                </a:prstGeom>
                <a:ln>
                  <a:solidFill>
                    <a:schemeClr val="tx1">
                      <a:lumMod val="20000"/>
                      <a:lumOff val="8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6" name="Group 41"/>
            <p:cNvGrpSpPr/>
            <p:nvPr/>
          </p:nvGrpSpPr>
          <p:grpSpPr>
            <a:xfrm>
              <a:off x="6252567" y="1389116"/>
              <a:ext cx="2062291" cy="2597568"/>
              <a:chOff x="8170814" y="1912116"/>
              <a:chExt cx="2749722" cy="3463424"/>
            </a:xfrm>
          </p:grpSpPr>
          <p:grpSp>
            <p:nvGrpSpPr>
              <p:cNvPr id="7" name="Group 42"/>
              <p:cNvGrpSpPr/>
              <p:nvPr/>
            </p:nvGrpSpPr>
            <p:grpSpPr>
              <a:xfrm>
                <a:off x="8170814" y="1912116"/>
                <a:ext cx="2611177" cy="3463424"/>
                <a:chOff x="1193500" y="1491637"/>
                <a:chExt cx="3761195" cy="3463424"/>
              </a:xfrm>
            </p:grpSpPr>
            <p:grpSp>
              <p:nvGrpSpPr>
                <p:cNvPr id="10" name="Group 45"/>
                <p:cNvGrpSpPr/>
                <p:nvPr/>
              </p:nvGrpSpPr>
              <p:grpSpPr>
                <a:xfrm>
                  <a:off x="1193500" y="1491637"/>
                  <a:ext cx="3761195" cy="815608"/>
                  <a:chOff x="1317257" y="1824875"/>
                  <a:chExt cx="3761195" cy="815608"/>
                </a:xfrm>
              </p:grpSpPr>
              <p:sp>
                <p:nvSpPr>
                  <p:cNvPr id="17" name="TextBox 52"/>
                  <p:cNvSpPr txBox="1"/>
                  <p:nvPr/>
                </p:nvSpPr>
                <p:spPr>
                  <a:xfrm>
                    <a:off x="1317257" y="2132652"/>
                    <a:ext cx="3761195" cy="507831"/>
                  </a:xfrm>
                  <a:prstGeom prst="rect">
                    <a:avLst/>
                  </a:prstGeom>
                  <a:noFill/>
                </p:spPr>
                <p:txBody>
                  <a:bodyPr wrap="square" lIns="0" tIns="0" rIns="0" bIns="0">
                    <a:normAutofit fontScale="77500" lnSpcReduction="20000"/>
                  </a:bodyPr>
                  <a:lstStyle/>
                  <a:p>
                    <a:pPr algn="r">
                      <a:lnSpc>
                        <a:spcPct val="120000"/>
                      </a:lnSpc>
                    </a:pPr>
                    <a:r>
                      <a:rPr lang="en-US" altLang="zh-CN" sz="1000"/>
                      <a:t>This part of the content as a text typesetting placeholder display</a:t>
                    </a:r>
                    <a:br>
                      <a:rPr lang="zh-CN" altLang="en-US" sz="1000"/>
                    </a:br>
                    <a:r>
                      <a:rPr lang="en-US" altLang="zh-CN" sz="1000"/>
                      <a:t>(Recommended theme font)</a:t>
                    </a:r>
                    <a:endParaRPr lang="zh-CN" altLang="en-US" sz="1000"/>
                  </a:p>
                </p:txBody>
              </p:sp>
              <p:sp>
                <p:nvSpPr>
                  <p:cNvPr id="18" name="Rectangle 53"/>
                  <p:cNvSpPr/>
                  <p:nvPr/>
                </p:nvSpPr>
                <p:spPr>
                  <a:xfrm>
                    <a:off x="1317257" y="1824875"/>
                    <a:ext cx="3761195" cy="307777"/>
                  </a:xfrm>
                  <a:prstGeom prst="rect">
                    <a:avLst/>
                  </a:prstGeom>
                </p:spPr>
                <p:txBody>
                  <a:bodyPr wrap="none" lIns="0" tIns="0" rIns="0" bIns="0">
                    <a:normAutofit lnSpcReduction="10000"/>
                  </a:bodyPr>
                  <a:lstStyle/>
                  <a:p>
                    <a:pPr algn="r"/>
                    <a:r>
                      <a:rPr lang="en-US" altLang="zh-CN" sz="1600" b="1">
                        <a:solidFill>
                          <a:schemeClr val="accent1"/>
                        </a:solidFill>
                      </a:rPr>
                      <a:t>Title text preset</a:t>
                    </a:r>
                    <a:endParaRPr lang="zh-CN" altLang="en-US" sz="1600" b="1">
                      <a:solidFill>
                        <a:schemeClr val="accent1"/>
                      </a:solidFill>
                    </a:endParaRPr>
                  </a:p>
                </p:txBody>
              </p:sp>
            </p:grpSp>
            <p:grpSp>
              <p:nvGrpSpPr>
                <p:cNvPr id="11" name="Group 46"/>
                <p:cNvGrpSpPr/>
                <p:nvPr/>
              </p:nvGrpSpPr>
              <p:grpSpPr>
                <a:xfrm>
                  <a:off x="1193500" y="2815545"/>
                  <a:ext cx="3761195" cy="815608"/>
                  <a:chOff x="1317257" y="1824875"/>
                  <a:chExt cx="3761195" cy="815608"/>
                </a:xfrm>
              </p:grpSpPr>
              <p:sp>
                <p:nvSpPr>
                  <p:cNvPr id="15" name="TextBox 50"/>
                  <p:cNvSpPr txBox="1"/>
                  <p:nvPr/>
                </p:nvSpPr>
                <p:spPr>
                  <a:xfrm>
                    <a:off x="1317257" y="2132652"/>
                    <a:ext cx="3761195" cy="507831"/>
                  </a:xfrm>
                  <a:prstGeom prst="rect">
                    <a:avLst/>
                  </a:prstGeom>
                  <a:noFill/>
                </p:spPr>
                <p:txBody>
                  <a:bodyPr wrap="square" lIns="0" tIns="0" rIns="0" bIns="0">
                    <a:normAutofit fontScale="77500" lnSpcReduction="20000"/>
                  </a:bodyPr>
                  <a:lstStyle/>
                  <a:p>
                    <a:pPr algn="r">
                      <a:lnSpc>
                        <a:spcPct val="120000"/>
                      </a:lnSpc>
                    </a:pPr>
                    <a:r>
                      <a:rPr lang="en-US" altLang="zh-CN" sz="1000"/>
                      <a:t>This part of the content as a text typesetting placeholder display</a:t>
                    </a:r>
                    <a:br>
                      <a:rPr lang="zh-CN" altLang="en-US" sz="1000"/>
                    </a:br>
                    <a:r>
                      <a:rPr lang="en-US" altLang="zh-CN" sz="1000"/>
                      <a:t>(Recommended theme font)</a:t>
                    </a:r>
                    <a:endParaRPr lang="zh-CN" altLang="en-US" sz="1000"/>
                  </a:p>
                </p:txBody>
              </p:sp>
              <p:sp>
                <p:nvSpPr>
                  <p:cNvPr id="16" name="Rectangle 51"/>
                  <p:cNvSpPr/>
                  <p:nvPr/>
                </p:nvSpPr>
                <p:spPr>
                  <a:xfrm>
                    <a:off x="1317257" y="1824875"/>
                    <a:ext cx="3761195" cy="307777"/>
                  </a:xfrm>
                  <a:prstGeom prst="rect">
                    <a:avLst/>
                  </a:prstGeom>
                </p:spPr>
                <p:txBody>
                  <a:bodyPr wrap="none" lIns="0" tIns="0" rIns="0" bIns="0">
                    <a:normAutofit lnSpcReduction="10000"/>
                  </a:bodyPr>
                  <a:lstStyle/>
                  <a:p>
                    <a:pPr algn="r"/>
                    <a:r>
                      <a:rPr lang="en-US" altLang="zh-CN" sz="1600" b="1">
                        <a:solidFill>
                          <a:schemeClr val="accent2"/>
                        </a:solidFill>
                      </a:rPr>
                      <a:t>Title text preset</a:t>
                    </a:r>
                    <a:endParaRPr lang="zh-CN" altLang="en-US" sz="1600" b="1">
                      <a:solidFill>
                        <a:schemeClr val="accent2"/>
                      </a:solidFill>
                    </a:endParaRPr>
                  </a:p>
                </p:txBody>
              </p:sp>
            </p:grpSp>
            <p:grpSp>
              <p:nvGrpSpPr>
                <p:cNvPr id="12" name="Group 47"/>
                <p:cNvGrpSpPr/>
                <p:nvPr/>
              </p:nvGrpSpPr>
              <p:grpSpPr>
                <a:xfrm>
                  <a:off x="1193500" y="4139453"/>
                  <a:ext cx="3761195" cy="815608"/>
                  <a:chOff x="1317257" y="1824875"/>
                  <a:chExt cx="3761195" cy="815608"/>
                </a:xfrm>
              </p:grpSpPr>
              <p:sp>
                <p:nvSpPr>
                  <p:cNvPr id="13" name="TextBox 48"/>
                  <p:cNvSpPr txBox="1"/>
                  <p:nvPr/>
                </p:nvSpPr>
                <p:spPr>
                  <a:xfrm>
                    <a:off x="1317257" y="2132652"/>
                    <a:ext cx="3761195" cy="507831"/>
                  </a:xfrm>
                  <a:prstGeom prst="rect">
                    <a:avLst/>
                  </a:prstGeom>
                  <a:noFill/>
                </p:spPr>
                <p:txBody>
                  <a:bodyPr wrap="square" lIns="0" tIns="0" rIns="0" bIns="0">
                    <a:normAutofit fontScale="77500" lnSpcReduction="20000"/>
                  </a:bodyPr>
                  <a:lstStyle/>
                  <a:p>
                    <a:pPr algn="r">
                      <a:lnSpc>
                        <a:spcPct val="120000"/>
                      </a:lnSpc>
                    </a:pPr>
                    <a:r>
                      <a:rPr lang="en-US" altLang="zh-CN" sz="1000"/>
                      <a:t>This part of the content as a text typesetting placeholder display</a:t>
                    </a:r>
                    <a:br>
                      <a:rPr lang="zh-CN" altLang="en-US" sz="1000"/>
                    </a:br>
                    <a:r>
                      <a:rPr lang="en-US" altLang="zh-CN" sz="1000"/>
                      <a:t>(Recommended theme font)</a:t>
                    </a:r>
                    <a:endParaRPr lang="zh-CN" altLang="en-US" sz="1000"/>
                  </a:p>
                </p:txBody>
              </p:sp>
              <p:sp>
                <p:nvSpPr>
                  <p:cNvPr id="14" name="Rectangle 49"/>
                  <p:cNvSpPr/>
                  <p:nvPr/>
                </p:nvSpPr>
                <p:spPr>
                  <a:xfrm>
                    <a:off x="1317257" y="1824875"/>
                    <a:ext cx="3761195" cy="307777"/>
                  </a:xfrm>
                  <a:prstGeom prst="rect">
                    <a:avLst/>
                  </a:prstGeom>
                </p:spPr>
                <p:txBody>
                  <a:bodyPr wrap="none" lIns="0" tIns="0" rIns="0" bIns="0">
                    <a:normAutofit lnSpcReduction="10000"/>
                  </a:bodyPr>
                  <a:lstStyle/>
                  <a:p>
                    <a:pPr algn="r"/>
                    <a:r>
                      <a:rPr lang="en-US" altLang="zh-CN" sz="1600" b="1">
                        <a:solidFill>
                          <a:schemeClr val="accent5"/>
                        </a:solidFill>
                      </a:rPr>
                      <a:t>Title text preset</a:t>
                    </a:r>
                    <a:endParaRPr lang="zh-CN" altLang="en-US" sz="1600" b="1">
                      <a:solidFill>
                        <a:schemeClr val="accent5"/>
                      </a:solidFill>
                    </a:endParaRPr>
                  </a:p>
                </p:txBody>
              </p:sp>
            </p:grpSp>
          </p:grpSp>
          <p:cxnSp>
            <p:nvCxnSpPr>
              <p:cNvPr id="8" name="Straight Connector 43"/>
              <p:cNvCxnSpPr/>
              <p:nvPr/>
            </p:nvCxnSpPr>
            <p:spPr>
              <a:xfrm>
                <a:off x="8472264" y="2924944"/>
                <a:ext cx="2448272" cy="0"/>
              </a:xfrm>
              <a:prstGeom prst="line">
                <a:avLst/>
              </a:prstGeom>
              <a:ln>
                <a:solidFill>
                  <a:schemeClr val="tx1">
                    <a:lumMod val="20000"/>
                    <a:lumOff val="8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" name="Straight Connector 44"/>
              <p:cNvCxnSpPr/>
              <p:nvPr/>
            </p:nvCxnSpPr>
            <p:spPr>
              <a:xfrm>
                <a:off x="8472264" y="4263691"/>
                <a:ext cx="2448272" cy="0"/>
              </a:xfrm>
              <a:prstGeom prst="line">
                <a:avLst/>
              </a:prstGeom>
              <a:ln>
                <a:solidFill>
                  <a:schemeClr val="tx1">
                    <a:lumMod val="20000"/>
                    <a:lumOff val="8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46" name="Title 1">
            <a:extLst>
              <a:ext uri="{FF2B5EF4-FFF2-40B4-BE49-F238E27FC236}">
                <a16:creationId xmlns:a16="http://schemas.microsoft.com/office/drawing/2014/main" id="{231E8C60-063F-4A39-80CE-28D9425CA4D2}"/>
              </a:ext>
            </a:extLst>
          </p:cNvPr>
          <p:cNvSpPr txBox="1"/>
          <p:nvPr/>
        </p:nvSpPr>
        <p:spPr>
          <a:xfrm>
            <a:off x="181459" y="106392"/>
            <a:ext cx="4680520" cy="404464"/>
          </a:xfrm>
          <a:prstGeom prst="rect">
            <a:avLst/>
          </a:prstGeom>
        </p:spPr>
        <p:txBody>
          <a:bodyPr lIns="0" rIns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000" b="0" kern="1200">
                <a:solidFill>
                  <a:schemeClr val="accent1"/>
                </a:solidFill>
                <a:latin typeface="U.S. 101" pitchFamily="2" charset="0"/>
                <a:ea typeface="Roboto" pitchFamily="2" charset="0"/>
                <a:cs typeface="Open Sans Light" panose="020B0306030504020204" pitchFamily="34" charset="0"/>
              </a:defRPr>
            </a:lvl1pPr>
          </a:lstStyle>
          <a:p>
            <a:pPr algn="l"/>
            <a:r>
              <a:rPr lang="en-US" altLang="zh-CN" sz="2400">
                <a:solidFill>
                  <a:schemeClr val="bg1"/>
                </a:solidFill>
                <a:latin typeface="微软雅黑" panose="020B0503020204020204" pitchFamily="34" charset="-122"/>
                <a:ea typeface="微软雅黑" pitchFamily="34" charset="-122"/>
              </a:rPr>
              <a:t>Click to enter the title content</a:t>
            </a:r>
            <a:endParaRPr lang="en-GB" altLang="zh-CN" sz="2400">
              <a:solidFill>
                <a:schemeClr val="bg1"/>
              </a:solidFill>
              <a:latin typeface="微软雅黑" panose="020B0503020204020204" pitchFamily="34" charset="-122"/>
              <a:ea typeface="微软雅黑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0606708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:p159="http://schemas.microsoft.com/office/powerpoint/2015/09/main" xmlns:p15="http://schemas.microsoft.com/office/powerpoint/2012/main" xmlns:a14="http://schemas.microsoft.com/office/drawing/2010/main" xmlns="">
      <p:transition/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组合 28">
            <a:extLst>
              <a:ext uri="{FF2B5EF4-FFF2-40B4-BE49-F238E27FC236}">
                <a16:creationId xmlns:a16="http://schemas.microsoft.com/office/drawing/2014/main" id="{66CFC08C-61D2-4346-97E9-98A740676E62}"/>
              </a:ext>
            </a:extLst>
          </p:cNvPr>
          <p:cNvGrpSpPr/>
          <p:nvPr/>
        </p:nvGrpSpPr>
        <p:grpSpPr>
          <a:xfrm>
            <a:off x="3080901" y="1430416"/>
            <a:ext cx="2982199" cy="1527561"/>
            <a:chOff x="3080901" y="1430416"/>
            <a:chExt cx="2982199" cy="1527561"/>
          </a:xfrm>
        </p:grpSpPr>
        <p:cxnSp>
          <p:nvCxnSpPr>
            <p:cNvPr id="3" name="is1ide-肘形连接符 33">
              <a:extLst>
                <a:ext uri="{FF2B5EF4-FFF2-40B4-BE49-F238E27FC236}">
                  <a16:creationId xmlns:a16="http://schemas.microsoft.com/office/drawing/2014/main" id="{C6FDCED1-D7DB-4999-9599-E6BFD6427496}"/>
                </a:ext>
              </a:extLst>
            </p:cNvPr>
            <p:cNvCxnSpPr>
              <a:endCxn id="11" idx="2"/>
            </p:cNvCxnSpPr>
            <p:nvPr/>
          </p:nvCxnSpPr>
          <p:spPr>
            <a:xfrm flipV="1">
              <a:off x="3080901" y="1430416"/>
              <a:ext cx="1491099" cy="989558"/>
            </a:xfrm>
            <a:prstGeom prst="bentConnector2">
              <a:avLst/>
            </a:prstGeom>
            <a:ln>
              <a:solidFill>
                <a:schemeClr val="tx1">
                  <a:lumMod val="40000"/>
                  <a:lumOff val="60000"/>
                </a:schemeClr>
              </a:solidFill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" name="is1ide-肘形连接符 26">
              <a:extLst>
                <a:ext uri="{FF2B5EF4-FFF2-40B4-BE49-F238E27FC236}">
                  <a16:creationId xmlns:a16="http://schemas.microsoft.com/office/drawing/2014/main" id="{016487F4-4C77-4652-AC05-7C35DBD6F794}"/>
                </a:ext>
              </a:extLst>
            </p:cNvPr>
            <p:cNvCxnSpPr>
              <a:endCxn id="11" idx="2"/>
            </p:cNvCxnSpPr>
            <p:nvPr/>
          </p:nvCxnSpPr>
          <p:spPr>
            <a:xfrm rot="10800000">
              <a:off x="4572000" y="1430416"/>
              <a:ext cx="1491100" cy="989558"/>
            </a:xfrm>
            <a:prstGeom prst="bentConnector2">
              <a:avLst/>
            </a:prstGeom>
            <a:ln>
              <a:solidFill>
                <a:schemeClr val="tx1">
                  <a:lumMod val="40000"/>
                  <a:lumOff val="60000"/>
                </a:schemeClr>
              </a:solidFill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is1ide-Straight Connector 4">
              <a:extLst>
                <a:ext uri="{FF2B5EF4-FFF2-40B4-BE49-F238E27FC236}">
                  <a16:creationId xmlns:a16="http://schemas.microsoft.com/office/drawing/2014/main" id="{5DDA3FFC-3FBD-4901-8781-280E2A0B4EF4}"/>
                </a:ext>
              </a:extLst>
            </p:cNvPr>
            <p:cNvCxnSpPr>
              <a:stCxn id="11" idx="2"/>
              <a:endCxn id="23" idx="0"/>
            </p:cNvCxnSpPr>
            <p:nvPr/>
          </p:nvCxnSpPr>
          <p:spPr>
            <a:xfrm flipH="1">
              <a:off x="4572000" y="1430416"/>
              <a:ext cx="0" cy="1527561"/>
            </a:xfrm>
            <a:prstGeom prst="line">
              <a:avLst/>
            </a:prstGeom>
            <a:ln>
              <a:solidFill>
                <a:schemeClr val="tx1">
                  <a:lumMod val="40000"/>
                  <a:lumOff val="60000"/>
                </a:schemeClr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0" name="组合 29">
            <a:extLst>
              <a:ext uri="{FF2B5EF4-FFF2-40B4-BE49-F238E27FC236}">
                <a16:creationId xmlns:a16="http://schemas.microsoft.com/office/drawing/2014/main" id="{83C41F87-52EB-4754-B925-D4B48F4AD211}"/>
              </a:ext>
            </a:extLst>
          </p:cNvPr>
          <p:cNvGrpSpPr/>
          <p:nvPr/>
        </p:nvGrpSpPr>
        <p:grpSpPr>
          <a:xfrm>
            <a:off x="1074906" y="1779662"/>
            <a:ext cx="6994188" cy="2411337"/>
            <a:chOff x="1074906" y="1751743"/>
            <a:chExt cx="6994188" cy="2411337"/>
          </a:xfrm>
        </p:grpSpPr>
        <p:grpSp>
          <p:nvGrpSpPr>
            <p:cNvPr id="6" name="组合 5">
              <a:extLst>
                <a:ext uri="{FF2B5EF4-FFF2-40B4-BE49-F238E27FC236}">
                  <a16:creationId xmlns:a16="http://schemas.microsoft.com/office/drawing/2014/main" id="{8C8BD580-0858-44EC-BEE8-36D876A87676}"/>
                </a:ext>
              </a:extLst>
            </p:cNvPr>
            <p:cNvGrpSpPr/>
            <p:nvPr/>
          </p:nvGrpSpPr>
          <p:grpSpPr>
            <a:xfrm>
              <a:off x="3631081" y="1751743"/>
              <a:ext cx="1881838" cy="1434574"/>
              <a:chOff x="4762540" y="2708918"/>
              <a:chExt cx="2509117" cy="1912765"/>
            </a:xfrm>
          </p:grpSpPr>
          <p:sp>
            <p:nvSpPr>
              <p:cNvPr id="23" name="is1ide-Rounded Rectangle 22">
                <a:extLst>
                  <a:ext uri="{FF2B5EF4-FFF2-40B4-BE49-F238E27FC236}">
                    <a16:creationId xmlns:a16="http://schemas.microsoft.com/office/drawing/2014/main" id="{B12BF4DC-0BE2-4D5D-8D47-840BE760B18F}"/>
                  </a:ext>
                </a:extLst>
              </p:cNvPr>
              <p:cNvSpPr/>
              <p:nvPr/>
            </p:nvSpPr>
            <p:spPr>
              <a:xfrm>
                <a:off x="5477038" y="4280005"/>
                <a:ext cx="1080120" cy="341678"/>
              </a:xfrm>
              <a:prstGeom prst="roundRect">
                <a:avLst>
                  <a:gd name="adj" fmla="val 13693"/>
                </a:avLst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lIns="0" tIns="0" rIns="0" bIns="0" anchor="ctr">
                <a:normAutofit fontScale="92500" lnSpcReduction="10000"/>
              </a:bodyPr>
              <a:lstStyle/>
              <a:p>
                <a:pPr algn="ctr"/>
                <a:r>
                  <a:rPr lang="en-US" altLang="zh-CN"/>
                  <a:t>Key words</a:t>
                </a:r>
                <a:endParaRPr lang="zh-CN" altLang="en-US"/>
              </a:p>
            </p:txBody>
          </p:sp>
          <p:grpSp>
            <p:nvGrpSpPr>
              <p:cNvPr id="24" name="组合 23">
                <a:extLst>
                  <a:ext uri="{FF2B5EF4-FFF2-40B4-BE49-F238E27FC236}">
                    <a16:creationId xmlns:a16="http://schemas.microsoft.com/office/drawing/2014/main" id="{EC2E391A-047B-4788-8473-1556451B58FB}"/>
                  </a:ext>
                </a:extLst>
              </p:cNvPr>
              <p:cNvGrpSpPr/>
              <p:nvPr/>
            </p:nvGrpSpPr>
            <p:grpSpPr>
              <a:xfrm>
                <a:off x="4762540" y="2708918"/>
                <a:ext cx="2509117" cy="1030224"/>
                <a:chOff x="251866" y="1988839"/>
                <a:chExt cx="3288629" cy="784007"/>
              </a:xfrm>
              <a:solidFill>
                <a:schemeClr val="bg1"/>
              </a:solidFill>
            </p:grpSpPr>
            <p:sp>
              <p:nvSpPr>
                <p:cNvPr id="25" name="íṩľíḍè-TextBox 5">
                  <a:extLst>
                    <a:ext uri="{FF2B5EF4-FFF2-40B4-BE49-F238E27FC236}">
                      <a16:creationId xmlns:a16="http://schemas.microsoft.com/office/drawing/2014/main" id="{75C5492C-912A-41A8-B52E-AD9448EB07C0}"/>
                    </a:ext>
                  </a:extLst>
                </p:cNvPr>
                <p:cNvSpPr txBox="1"/>
                <p:nvPr/>
              </p:nvSpPr>
              <p:spPr>
                <a:xfrm>
                  <a:off x="251866" y="2295215"/>
                  <a:ext cx="3288629" cy="477631"/>
                </a:xfrm>
                <a:prstGeom prst="rect">
                  <a:avLst/>
                </a:prstGeom>
                <a:grpFill/>
              </p:spPr>
              <p:txBody>
                <a:bodyPr wrap="square" lIns="90000" tIns="46800" rIns="90000" bIns="46800" anchor="t">
                  <a:normAutofit fontScale="70000" lnSpcReduction="20000"/>
                </a:bodyPr>
                <a:lstStyle/>
                <a:p>
                  <a:pPr algn="ctr" defTabSz="914378">
                    <a:lnSpc>
                      <a:spcPct val="120000"/>
                    </a:lnSpc>
                    <a:spcBef>
                      <a:spcPct val="0"/>
                    </a:spcBef>
                    <a:defRPr/>
                  </a:pPr>
                  <a:r>
                    <a:rPr lang="en-US" altLang="zh-CN" sz="1100"/>
                    <a:t>This part of the content as a text typesetting placeholder display</a:t>
                  </a:r>
                  <a:br>
                    <a:rPr lang="zh-CN" altLang="en-US" sz="1100"/>
                  </a:br>
                  <a:r>
                    <a:rPr lang="en-US" altLang="zh-CN" sz="1100"/>
                    <a:t>(Recommended theme font)</a:t>
                  </a:r>
                  <a:endParaRPr lang="zh-CN" altLang="en-US" sz="1100"/>
                </a:p>
              </p:txBody>
            </p:sp>
            <p:sp>
              <p:nvSpPr>
                <p:cNvPr id="26" name="íṩľíḍè-Rectangle 25">
                  <a:extLst>
                    <a:ext uri="{FF2B5EF4-FFF2-40B4-BE49-F238E27FC236}">
                      <a16:creationId xmlns:a16="http://schemas.microsoft.com/office/drawing/2014/main" id="{B1E04BFD-0FBC-4808-896B-CCCAD24EF81F}"/>
                    </a:ext>
                  </a:extLst>
                </p:cNvPr>
                <p:cNvSpPr/>
                <p:nvPr/>
              </p:nvSpPr>
              <p:spPr>
                <a:xfrm>
                  <a:off x="251866" y="1988839"/>
                  <a:ext cx="3288629" cy="306375"/>
                </a:xfrm>
                <a:prstGeom prst="rect">
                  <a:avLst/>
                </a:prstGeom>
                <a:grpFill/>
              </p:spPr>
              <p:txBody>
                <a:bodyPr wrap="none" lIns="90000" tIns="46800" rIns="90000" bIns="46800" anchor="b">
                  <a:normAutofit fontScale="92500" lnSpcReduction="10000"/>
                </a:bodyPr>
                <a:lstStyle/>
                <a:p>
                  <a:pPr lvl="0" algn="ctr" defTabSz="914378">
                    <a:spcBef>
                      <a:spcPct val="0"/>
                    </a:spcBef>
                    <a:defRPr/>
                  </a:pPr>
                  <a:r>
                    <a:rPr lang="en-US" altLang="zh-CN" sz="1600" b="1">
                      <a:solidFill>
                        <a:schemeClr val="accent1"/>
                      </a:solidFill>
                    </a:rPr>
                    <a:t>Title text preset</a:t>
                  </a:r>
                  <a:endParaRPr lang="zh-CN" altLang="en-US" sz="1600" b="1">
                    <a:solidFill>
                      <a:schemeClr val="accent1"/>
                    </a:solidFill>
                  </a:endParaRPr>
                </a:p>
              </p:txBody>
            </p:sp>
          </p:grpSp>
        </p:grpSp>
        <p:grpSp>
          <p:nvGrpSpPr>
            <p:cNvPr id="7" name="组合 6">
              <a:extLst>
                <a:ext uri="{FF2B5EF4-FFF2-40B4-BE49-F238E27FC236}">
                  <a16:creationId xmlns:a16="http://schemas.microsoft.com/office/drawing/2014/main" id="{7E301F71-6019-4C82-AD13-049A13E9FB4D}"/>
                </a:ext>
              </a:extLst>
            </p:cNvPr>
            <p:cNvGrpSpPr/>
            <p:nvPr/>
          </p:nvGrpSpPr>
          <p:grpSpPr>
            <a:xfrm>
              <a:off x="1074906" y="2930059"/>
              <a:ext cx="1933522" cy="1233021"/>
              <a:chOff x="1433209" y="4280005"/>
              <a:chExt cx="2578029" cy="1644028"/>
            </a:xfrm>
          </p:grpSpPr>
          <p:sp>
            <p:nvSpPr>
              <p:cNvPr id="18" name="íṩľíḍè-Rounded Rectangle 17">
                <a:extLst>
                  <a:ext uri="{FF2B5EF4-FFF2-40B4-BE49-F238E27FC236}">
                    <a16:creationId xmlns:a16="http://schemas.microsoft.com/office/drawing/2014/main" id="{687F1159-CF17-4C32-AF5F-53CEB19B2F8F}"/>
                  </a:ext>
                </a:extLst>
              </p:cNvPr>
              <p:cNvSpPr/>
              <p:nvPr/>
            </p:nvSpPr>
            <p:spPr>
              <a:xfrm>
                <a:off x="2182163" y="4280005"/>
                <a:ext cx="1080120" cy="341678"/>
              </a:xfrm>
              <a:prstGeom prst="roundRect">
                <a:avLst>
                  <a:gd name="adj" fmla="val 13693"/>
                </a:avLst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lIns="0" tIns="0" rIns="0" bIns="0" anchor="ctr">
                <a:normAutofit fontScale="92500" lnSpcReduction="10000"/>
              </a:bodyPr>
              <a:lstStyle/>
              <a:p>
                <a:pPr algn="ctr"/>
                <a:r>
                  <a:rPr lang="en-US" altLang="zh-CN"/>
                  <a:t>Key words</a:t>
                </a:r>
                <a:endParaRPr lang="zh-CN" altLang="en-US"/>
              </a:p>
            </p:txBody>
          </p:sp>
          <p:grpSp>
            <p:nvGrpSpPr>
              <p:cNvPr id="19" name="组合 18">
                <a:extLst>
                  <a:ext uri="{FF2B5EF4-FFF2-40B4-BE49-F238E27FC236}">
                    <a16:creationId xmlns:a16="http://schemas.microsoft.com/office/drawing/2014/main" id="{091098DA-65B1-4988-9178-225054BDB9F6}"/>
                  </a:ext>
                </a:extLst>
              </p:cNvPr>
              <p:cNvGrpSpPr/>
              <p:nvPr/>
            </p:nvGrpSpPr>
            <p:grpSpPr>
              <a:xfrm>
                <a:off x="1433209" y="4878031"/>
                <a:ext cx="2578029" cy="1046002"/>
                <a:chOff x="8662573" y="1518902"/>
                <a:chExt cx="2578029" cy="1046002"/>
              </a:xfrm>
            </p:grpSpPr>
            <p:sp>
              <p:nvSpPr>
                <p:cNvPr id="20" name="íṩľíḍè-TextBox 5">
                  <a:extLst>
                    <a:ext uri="{FF2B5EF4-FFF2-40B4-BE49-F238E27FC236}">
                      <a16:creationId xmlns:a16="http://schemas.microsoft.com/office/drawing/2014/main" id="{9CE3442D-2BCB-450B-9B58-B286BD5B3039}"/>
                    </a:ext>
                  </a:extLst>
                </p:cNvPr>
                <p:cNvSpPr txBox="1"/>
                <p:nvPr/>
              </p:nvSpPr>
              <p:spPr>
                <a:xfrm>
                  <a:off x="8662573" y="1839896"/>
                  <a:ext cx="2578029" cy="725008"/>
                </a:xfrm>
                <a:prstGeom prst="rect">
                  <a:avLst/>
                </a:prstGeom>
                <a:noFill/>
              </p:spPr>
              <p:txBody>
                <a:bodyPr wrap="square" lIns="90000" tIns="46800" rIns="90000" bIns="46800" anchor="t">
                  <a:normAutofit fontScale="85000" lnSpcReduction="10000"/>
                </a:bodyPr>
                <a:lstStyle/>
                <a:p>
                  <a:pPr algn="ctr" defTabSz="914378">
                    <a:lnSpc>
                      <a:spcPct val="120000"/>
                    </a:lnSpc>
                    <a:spcBef>
                      <a:spcPct val="0"/>
                    </a:spcBef>
                    <a:defRPr/>
                  </a:pPr>
                  <a:r>
                    <a:rPr lang="en-US" altLang="zh-CN" sz="1100"/>
                    <a:t>This part of the content as a text typesetting placeholder display</a:t>
                  </a:r>
                  <a:br>
                    <a:rPr lang="zh-CN" altLang="en-US" sz="1100"/>
                  </a:br>
                  <a:r>
                    <a:rPr lang="en-US" altLang="zh-CN" sz="1100"/>
                    <a:t>(Recommended theme font)</a:t>
                  </a:r>
                  <a:endParaRPr lang="zh-CN" altLang="en-US" sz="1100"/>
                </a:p>
              </p:txBody>
            </p:sp>
            <p:sp>
              <p:nvSpPr>
                <p:cNvPr id="21" name="íṩľíḍè-Rectangle 20">
                  <a:extLst>
                    <a:ext uri="{FF2B5EF4-FFF2-40B4-BE49-F238E27FC236}">
                      <a16:creationId xmlns:a16="http://schemas.microsoft.com/office/drawing/2014/main" id="{FA585772-511F-43F0-874F-9A4A1C1B79C3}"/>
                    </a:ext>
                  </a:extLst>
                </p:cNvPr>
                <p:cNvSpPr/>
                <p:nvPr/>
              </p:nvSpPr>
              <p:spPr>
                <a:xfrm>
                  <a:off x="8662573" y="1518902"/>
                  <a:ext cx="2578029" cy="320994"/>
                </a:xfrm>
                <a:prstGeom prst="rect">
                  <a:avLst/>
                </a:prstGeom>
              </p:spPr>
              <p:txBody>
                <a:bodyPr wrap="none" lIns="90000" tIns="46800" rIns="90000" bIns="46800" anchor="b">
                  <a:normAutofit fontScale="70000" lnSpcReduction="20000"/>
                </a:bodyPr>
                <a:lstStyle/>
                <a:p>
                  <a:pPr lvl="0" algn="ctr" defTabSz="914378">
                    <a:spcBef>
                      <a:spcPct val="0"/>
                    </a:spcBef>
                    <a:defRPr/>
                  </a:pPr>
                  <a:r>
                    <a:rPr lang="en-US" altLang="zh-CN" sz="1600" b="1">
                      <a:solidFill>
                        <a:schemeClr val="accent3"/>
                      </a:solidFill>
                    </a:rPr>
                    <a:t>Title text preset</a:t>
                  </a:r>
                  <a:endParaRPr lang="zh-CN" altLang="en-US" sz="1600" b="1">
                    <a:solidFill>
                      <a:schemeClr val="accent3"/>
                    </a:solidFill>
                  </a:endParaRPr>
                </a:p>
              </p:txBody>
            </p:sp>
          </p:grpSp>
        </p:grpSp>
        <p:grpSp>
          <p:nvGrpSpPr>
            <p:cNvPr id="8" name="组合 7">
              <a:extLst>
                <a:ext uri="{FF2B5EF4-FFF2-40B4-BE49-F238E27FC236}">
                  <a16:creationId xmlns:a16="http://schemas.microsoft.com/office/drawing/2014/main" id="{43E84703-2B3F-4809-BE21-A71A0E7F282D}"/>
                </a:ext>
              </a:extLst>
            </p:cNvPr>
            <p:cNvGrpSpPr/>
            <p:nvPr/>
          </p:nvGrpSpPr>
          <p:grpSpPr>
            <a:xfrm>
              <a:off x="6135572" y="2930059"/>
              <a:ext cx="1933522" cy="1233021"/>
              <a:chOff x="8180764" y="4280005"/>
              <a:chExt cx="2578029" cy="1644028"/>
            </a:xfrm>
          </p:grpSpPr>
          <p:sp>
            <p:nvSpPr>
              <p:cNvPr id="13" name="íṩľíḍè-Rounded Rectangle 12">
                <a:extLst>
                  <a:ext uri="{FF2B5EF4-FFF2-40B4-BE49-F238E27FC236}">
                    <a16:creationId xmlns:a16="http://schemas.microsoft.com/office/drawing/2014/main" id="{CA5B9ACC-ABF5-48B8-BD7D-1DF569EB83F7}"/>
                  </a:ext>
                </a:extLst>
              </p:cNvPr>
              <p:cNvSpPr/>
              <p:nvPr/>
            </p:nvSpPr>
            <p:spPr>
              <a:xfrm>
                <a:off x="8929718" y="4280005"/>
                <a:ext cx="1080120" cy="341678"/>
              </a:xfrm>
              <a:prstGeom prst="roundRect">
                <a:avLst>
                  <a:gd name="adj" fmla="val 13693"/>
                </a:avLst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lIns="0" tIns="0" rIns="0" bIns="0" anchor="ctr">
                <a:normAutofit fontScale="92500" lnSpcReduction="10000"/>
              </a:bodyPr>
              <a:lstStyle/>
              <a:p>
                <a:pPr algn="ctr"/>
                <a:r>
                  <a:rPr lang="en-US" altLang="zh-CN"/>
                  <a:t>Key words</a:t>
                </a:r>
                <a:endParaRPr lang="zh-CN" altLang="en-US"/>
              </a:p>
            </p:txBody>
          </p:sp>
          <p:grpSp>
            <p:nvGrpSpPr>
              <p:cNvPr id="14" name="组合 13">
                <a:extLst>
                  <a:ext uri="{FF2B5EF4-FFF2-40B4-BE49-F238E27FC236}">
                    <a16:creationId xmlns:a16="http://schemas.microsoft.com/office/drawing/2014/main" id="{2A091A9A-B7F0-4CD6-9E2F-966E807DF470}"/>
                  </a:ext>
                </a:extLst>
              </p:cNvPr>
              <p:cNvGrpSpPr/>
              <p:nvPr/>
            </p:nvGrpSpPr>
            <p:grpSpPr>
              <a:xfrm>
                <a:off x="8180764" y="4878031"/>
                <a:ext cx="2578029" cy="1046002"/>
                <a:chOff x="8662573" y="1518902"/>
                <a:chExt cx="2578029" cy="1046002"/>
              </a:xfrm>
            </p:grpSpPr>
            <p:sp>
              <p:nvSpPr>
                <p:cNvPr id="15" name="íṩľíḍè-TextBox 5">
                  <a:extLst>
                    <a:ext uri="{FF2B5EF4-FFF2-40B4-BE49-F238E27FC236}">
                      <a16:creationId xmlns:a16="http://schemas.microsoft.com/office/drawing/2014/main" id="{3D6A7B3D-D97A-4CE8-B612-4B7F34BA0D6F}"/>
                    </a:ext>
                  </a:extLst>
                </p:cNvPr>
                <p:cNvSpPr txBox="1"/>
                <p:nvPr/>
              </p:nvSpPr>
              <p:spPr>
                <a:xfrm>
                  <a:off x="8662573" y="1839896"/>
                  <a:ext cx="2578029" cy="725008"/>
                </a:xfrm>
                <a:prstGeom prst="rect">
                  <a:avLst/>
                </a:prstGeom>
                <a:noFill/>
              </p:spPr>
              <p:txBody>
                <a:bodyPr wrap="square" lIns="90000" tIns="46800" rIns="90000" bIns="46800" anchor="t">
                  <a:normAutofit fontScale="85000" lnSpcReduction="10000"/>
                </a:bodyPr>
                <a:lstStyle/>
                <a:p>
                  <a:pPr algn="ctr" defTabSz="914378">
                    <a:lnSpc>
                      <a:spcPct val="120000"/>
                    </a:lnSpc>
                    <a:spcBef>
                      <a:spcPct val="0"/>
                    </a:spcBef>
                    <a:defRPr/>
                  </a:pPr>
                  <a:r>
                    <a:rPr lang="en-US" altLang="zh-CN" sz="1100"/>
                    <a:t>This part of the content as a text typesetting placeholder display</a:t>
                  </a:r>
                  <a:br>
                    <a:rPr lang="zh-CN" altLang="en-US" sz="1100"/>
                  </a:br>
                  <a:r>
                    <a:rPr lang="en-US" altLang="zh-CN" sz="1100"/>
                    <a:t>(Recommended theme font)</a:t>
                  </a:r>
                  <a:endParaRPr lang="zh-CN" altLang="en-US" sz="1100"/>
                </a:p>
              </p:txBody>
            </p:sp>
            <p:sp>
              <p:nvSpPr>
                <p:cNvPr id="16" name="íṩľíḍè-Rectangle 15">
                  <a:extLst>
                    <a:ext uri="{FF2B5EF4-FFF2-40B4-BE49-F238E27FC236}">
                      <a16:creationId xmlns:a16="http://schemas.microsoft.com/office/drawing/2014/main" id="{DCD5A4CF-A38B-4DC0-908D-22CB33D640C9}"/>
                    </a:ext>
                  </a:extLst>
                </p:cNvPr>
                <p:cNvSpPr/>
                <p:nvPr/>
              </p:nvSpPr>
              <p:spPr>
                <a:xfrm>
                  <a:off x="8662573" y="1518902"/>
                  <a:ext cx="2578029" cy="320994"/>
                </a:xfrm>
                <a:prstGeom prst="rect">
                  <a:avLst/>
                </a:prstGeom>
              </p:spPr>
              <p:txBody>
                <a:bodyPr wrap="none" lIns="90000" tIns="46800" rIns="90000" bIns="46800" anchor="b">
                  <a:normAutofit fontScale="70000" lnSpcReduction="20000"/>
                </a:bodyPr>
                <a:lstStyle/>
                <a:p>
                  <a:pPr lvl="0" algn="ctr" defTabSz="914378">
                    <a:spcBef>
                      <a:spcPct val="0"/>
                    </a:spcBef>
                    <a:defRPr/>
                  </a:pPr>
                  <a:r>
                    <a:rPr lang="en-US" altLang="zh-CN" sz="1600" b="1">
                      <a:solidFill>
                        <a:schemeClr val="accent4"/>
                      </a:solidFill>
                    </a:rPr>
                    <a:t>Title text preset</a:t>
                  </a:r>
                  <a:endParaRPr lang="zh-CN" altLang="en-US" sz="1600" b="1">
                    <a:solidFill>
                      <a:schemeClr val="accent4"/>
                    </a:solidFill>
                  </a:endParaRPr>
                </a:p>
              </p:txBody>
            </p:sp>
          </p:grpSp>
        </p:grpSp>
      </p:grpSp>
      <p:grpSp>
        <p:nvGrpSpPr>
          <p:cNvPr id="9" name="组合 8">
            <a:extLst>
              <a:ext uri="{FF2B5EF4-FFF2-40B4-BE49-F238E27FC236}">
                <a16:creationId xmlns:a16="http://schemas.microsoft.com/office/drawing/2014/main" id="{9D6C9AE3-6CFA-4ADA-851C-7FC3B351B14E}"/>
              </a:ext>
            </a:extLst>
          </p:cNvPr>
          <p:cNvGrpSpPr/>
          <p:nvPr/>
        </p:nvGrpSpPr>
        <p:grpSpPr>
          <a:xfrm>
            <a:off x="-612576" y="184309"/>
            <a:ext cx="7104456" cy="1246107"/>
            <a:chOff x="-816768" y="3205704"/>
            <a:chExt cx="9472609" cy="1460011"/>
          </a:xfrm>
        </p:grpSpPr>
        <p:sp>
          <p:nvSpPr>
            <p:cNvPr id="10" name="íṩľíḍè-Rectangle 9">
              <a:extLst>
                <a:ext uri="{FF2B5EF4-FFF2-40B4-BE49-F238E27FC236}">
                  <a16:creationId xmlns:a16="http://schemas.microsoft.com/office/drawing/2014/main" id="{99DFF94C-E689-4411-AF57-F3517A6D6ECB}"/>
                </a:ext>
              </a:extLst>
            </p:cNvPr>
            <p:cNvSpPr/>
            <p:nvPr/>
          </p:nvSpPr>
          <p:spPr>
            <a:xfrm>
              <a:off x="-816768" y="3205704"/>
              <a:ext cx="5119682" cy="423015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wrap="none" lIns="90000" tIns="46800" rIns="90000" bIns="46800" anchor="ctr" anchorCtr="0">
              <a:noAutofit/>
            </a:bodyPr>
            <a:lstStyle/>
            <a:p>
              <a:pPr algn="ctr">
                <a:buSzPct val="25000"/>
              </a:pPr>
              <a:r>
                <a:rPr lang="en-US" altLang="zh-CN" sz="2800" b="1">
                  <a:solidFill>
                    <a:schemeClr val="bg1"/>
                  </a:solidFill>
                </a:rPr>
                <a:t>Title text preset</a:t>
              </a:r>
              <a:endParaRPr lang="zh-CN" altLang="en-US" sz="2800" b="1">
                <a:solidFill>
                  <a:schemeClr val="bg1"/>
                </a:solidFill>
              </a:endParaRPr>
            </a:p>
          </p:txBody>
        </p:sp>
        <p:sp>
          <p:nvSpPr>
            <p:cNvPr id="11" name="íṩľíḍè-文本框 26">
              <a:extLst>
                <a:ext uri="{FF2B5EF4-FFF2-40B4-BE49-F238E27FC236}">
                  <a16:creationId xmlns:a16="http://schemas.microsoft.com/office/drawing/2014/main" id="{5B561DAE-9C03-46CF-86F3-6DDAB4CA7096}"/>
                </a:ext>
              </a:extLst>
            </p:cNvPr>
            <p:cNvSpPr txBox="1"/>
            <p:nvPr/>
          </p:nvSpPr>
          <p:spPr>
            <a:xfrm>
              <a:off x="3536159" y="4148027"/>
              <a:ext cx="5119682" cy="517688"/>
            </a:xfrm>
            <a:prstGeom prst="rect">
              <a:avLst/>
            </a:prstGeom>
            <a:noFill/>
          </p:spPr>
          <p:txBody>
            <a:bodyPr wrap="square" lIns="90000" tIns="46800" rIns="90000" bIns="46800" anchor="ctr">
              <a:normAutofit fontScale="92500" lnSpcReduction="20000"/>
            </a:bodyPr>
            <a:lstStyle/>
            <a:p>
              <a:pPr algn="ctr" defTabSz="914378">
                <a:lnSpc>
                  <a:spcPct val="120000"/>
                </a:lnSpc>
                <a:defRPr/>
              </a:pPr>
              <a:r>
                <a:rPr lang="en-US" altLang="zh-CN" sz="1200"/>
                <a:t>This part of the content as a text typesetting placeholder display</a:t>
              </a:r>
              <a:br>
                <a:rPr lang="zh-CN" altLang="en-US" sz="1200"/>
              </a:br>
              <a:r>
                <a:rPr lang="en-US" altLang="zh-CN" sz="1200"/>
                <a:t>(Recommended theme font)</a:t>
              </a:r>
              <a:endParaRPr lang="zh-CN" altLang="en-US" sz="1200"/>
            </a:p>
          </p:txBody>
        </p:sp>
      </p:grpSp>
      <p:pic>
        <p:nvPicPr>
          <p:cNvPr id="2" name="Imagen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36622" y="2077659"/>
            <a:ext cx="743980" cy="673125"/>
          </a:xfrm>
          <a:prstGeom prst="rect">
            <a:avLst/>
          </a:prstGeom>
        </p:spPr>
      </p:pic>
      <p:pic>
        <p:nvPicPr>
          <p:cNvPr id="27" name="Imagen 2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55559" y="3363624"/>
            <a:ext cx="654559" cy="699315"/>
          </a:xfrm>
          <a:prstGeom prst="rect">
            <a:avLst/>
          </a:prstGeom>
        </p:spPr>
      </p:pic>
      <p:pic>
        <p:nvPicPr>
          <p:cNvPr id="28" name="Imagen 2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39821" y="2074656"/>
            <a:ext cx="725023" cy="743456"/>
          </a:xfrm>
          <a:prstGeom prst="rect">
            <a:avLst/>
          </a:prstGeom>
        </p:spPr>
      </p:pic>
    </p:spTree>
    <p:custDataLst>
      <p:tags r:id="rId2"/>
    </p:custDataLst>
    <p:extLst>
      <p:ext uri="{BB962C8B-B14F-4D97-AF65-F5344CB8AC3E}">
        <p14:creationId xmlns:p14="http://schemas.microsoft.com/office/powerpoint/2010/main" val="27867071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:p159="http://schemas.microsoft.com/office/powerpoint/2015/09/main" xmlns:p15="http://schemas.microsoft.com/office/powerpoint/2012/main" xmlns:a14="http://schemas.microsoft.com/office/drawing/2010/main" xmlns="">
      <p:transition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B3E59C15-B48C-4877-BDDD-765C949DD36B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11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5136282"/>
          </a:xfrm>
          <a:prstGeom prst="rect">
            <a:avLst/>
          </a:prstGeom>
        </p:spPr>
      </p:pic>
      <p:sp>
        <p:nvSpPr>
          <p:cNvPr id="13" name="任意多边形 7">
            <a:extLst>
              <a:ext uri="{FF2B5EF4-FFF2-40B4-BE49-F238E27FC236}">
                <a16:creationId xmlns:a16="http://schemas.microsoft.com/office/drawing/2014/main" id="{7BE16C7D-455C-4FF8-B3BB-2BA612CBDA4D}"/>
              </a:ext>
            </a:extLst>
          </p:cNvPr>
          <p:cNvSpPr/>
          <p:nvPr/>
        </p:nvSpPr>
        <p:spPr>
          <a:xfrm rot="5400000" flipV="1">
            <a:off x="1202119" y="1"/>
            <a:ext cx="2631441" cy="2631441"/>
          </a:xfrm>
          <a:custGeom>
            <a:avLst/>
            <a:gdLst>
              <a:gd name="connsiteX0" fmla="*/ 0 w 4343400"/>
              <a:gd name="connsiteY0" fmla="*/ 0 h 4343400"/>
              <a:gd name="connsiteX1" fmla="*/ 4343400 w 4343400"/>
              <a:gd name="connsiteY1" fmla="*/ 4343400 h 4343400"/>
              <a:gd name="connsiteX2" fmla="*/ 3486149 w 4343400"/>
              <a:gd name="connsiteY2" fmla="*/ 4343400 h 4343400"/>
              <a:gd name="connsiteX3" fmla="*/ 0 w 4343400"/>
              <a:gd name="connsiteY3" fmla="*/ 857251 h 4343400"/>
              <a:gd name="connsiteX4" fmla="*/ 0 w 4343400"/>
              <a:gd name="connsiteY4" fmla="*/ 0 h 4343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343400" h="4343400">
                <a:moveTo>
                  <a:pt x="0" y="0"/>
                </a:moveTo>
                <a:lnTo>
                  <a:pt x="4343400" y="4343400"/>
                </a:lnTo>
                <a:lnTo>
                  <a:pt x="3486149" y="4343400"/>
                </a:lnTo>
                <a:lnTo>
                  <a:pt x="0" y="857251"/>
                </a:ln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 pitchFamily="34" charset="-122"/>
              <a:ea typeface="微软雅黑" pitchFamily="34" charset="-122"/>
              <a:cs typeface="Yuanti SC" charset="-122"/>
            </a:endParaRPr>
          </a:p>
        </p:txBody>
      </p:sp>
      <p:sp>
        <p:nvSpPr>
          <p:cNvPr id="14" name="任意多边形 9">
            <a:extLst>
              <a:ext uri="{FF2B5EF4-FFF2-40B4-BE49-F238E27FC236}">
                <a16:creationId xmlns:a16="http://schemas.microsoft.com/office/drawing/2014/main" id="{DEEB8116-0F0C-4D9A-B373-0E8452C20A02}"/>
              </a:ext>
            </a:extLst>
          </p:cNvPr>
          <p:cNvSpPr/>
          <p:nvPr/>
        </p:nvSpPr>
        <p:spPr>
          <a:xfrm rot="16200000">
            <a:off x="6137573" y="2134947"/>
            <a:ext cx="2980785" cy="3032069"/>
          </a:xfrm>
          <a:custGeom>
            <a:avLst/>
            <a:gdLst>
              <a:gd name="connsiteX0" fmla="*/ 0 w 4343400"/>
              <a:gd name="connsiteY0" fmla="*/ 0 h 4343400"/>
              <a:gd name="connsiteX1" fmla="*/ 4343400 w 4343400"/>
              <a:gd name="connsiteY1" fmla="*/ 4343400 h 4343400"/>
              <a:gd name="connsiteX2" fmla="*/ 3486149 w 4343400"/>
              <a:gd name="connsiteY2" fmla="*/ 4343400 h 4343400"/>
              <a:gd name="connsiteX3" fmla="*/ 0 w 4343400"/>
              <a:gd name="connsiteY3" fmla="*/ 857251 h 4343400"/>
              <a:gd name="connsiteX4" fmla="*/ 0 w 4343400"/>
              <a:gd name="connsiteY4" fmla="*/ 0 h 4343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343400" h="4343400">
                <a:moveTo>
                  <a:pt x="0" y="0"/>
                </a:moveTo>
                <a:lnTo>
                  <a:pt x="4343400" y="4343400"/>
                </a:lnTo>
                <a:lnTo>
                  <a:pt x="3486149" y="4343400"/>
                </a:lnTo>
                <a:lnTo>
                  <a:pt x="0" y="857251"/>
                </a:lnTo>
                <a:lnTo>
                  <a:pt x="0" y="0"/>
                </a:lnTo>
                <a:close/>
              </a:path>
            </a:pathLst>
          </a:custGeom>
          <a:solidFill>
            <a:srgbClr val="33AA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 panose="020B0503020204020204" pitchFamily="34" charset="-122"/>
              <a:ea typeface="微软雅黑" pitchFamily="34" charset="-122"/>
              <a:cs typeface="Yuanti SC" charset="-122"/>
            </a:endParaRPr>
          </a:p>
        </p:txBody>
      </p:sp>
      <p:sp>
        <p:nvSpPr>
          <p:cNvPr id="15" name="文本框 8">
            <a:extLst>
              <a:ext uri="{FF2B5EF4-FFF2-40B4-BE49-F238E27FC236}">
                <a16:creationId xmlns:a16="http://schemas.microsoft.com/office/drawing/2014/main" id="{8FBC27B4-C266-4FAE-9EF1-6661B525AD0C}"/>
              </a:ext>
            </a:extLst>
          </p:cNvPr>
          <p:cNvSpPr txBox="1"/>
          <p:nvPr/>
        </p:nvSpPr>
        <p:spPr>
          <a:xfrm>
            <a:off x="308442" y="423180"/>
            <a:ext cx="580348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36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itchFamily="34" charset="-122"/>
                <a:cs typeface="Yuanti SC" charset="-122"/>
              </a:rPr>
              <a:t>Company enterprise development history timeline PPT template</a:t>
            </a:r>
            <a:endParaRPr kumimoji="1" lang="zh-CN" altLang="en-US" sz="3600">
              <a:solidFill>
                <a:schemeClr val="tx1">
                  <a:lumMod val="65000"/>
                  <a:lumOff val="35000"/>
                </a:schemeClr>
              </a:solidFill>
              <a:latin typeface="微软雅黑" pitchFamily="34" charset="-122"/>
              <a:ea typeface="微软雅黑" pitchFamily="34" charset="-122"/>
              <a:cs typeface="Yuanti SC" charset="-122"/>
            </a:endParaRPr>
          </a:p>
        </p:txBody>
      </p:sp>
      <p:sp>
        <p:nvSpPr>
          <p:cNvPr id="17" name="文本框 16">
            <a:extLst>
              <a:ext uri="{FF2B5EF4-FFF2-40B4-BE49-F238E27FC236}">
                <a16:creationId xmlns:a16="http://schemas.microsoft.com/office/drawing/2014/main" id="{9FAFAADD-5486-45E2-B9DA-7142D80A0E71}"/>
              </a:ext>
            </a:extLst>
          </p:cNvPr>
          <p:cNvSpPr txBox="1"/>
          <p:nvPr/>
        </p:nvSpPr>
        <p:spPr>
          <a:xfrm>
            <a:off x="354159" y="2345357"/>
            <a:ext cx="42783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120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itchFamily="34" charset="-122"/>
                <a:cs typeface="Yuanti SC" charset="-122"/>
              </a:rPr>
              <a:t>Please click here to modify the text for example </a:t>
            </a:r>
          </a:p>
          <a:p>
            <a:r>
              <a:rPr kumimoji="1" lang="en-US" altLang="zh-CN" sz="120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itchFamily="34" charset="-122"/>
                <a:cs typeface="Yuanti SC" charset="-122"/>
              </a:rPr>
              <a:t>The text here you may post texts</a:t>
            </a:r>
            <a:endParaRPr kumimoji="1" lang="zh-CN" altLang="en-US" sz="1200">
              <a:solidFill>
                <a:schemeClr val="bg1">
                  <a:lumMod val="50000"/>
                </a:schemeClr>
              </a:solidFill>
              <a:latin typeface="微软雅黑" pitchFamily="34" charset="-122"/>
              <a:ea typeface="微软雅黑" pitchFamily="34" charset="-122"/>
              <a:cs typeface="Yuanti SC" charset="-122"/>
            </a:endParaRPr>
          </a:p>
        </p:txBody>
      </p:sp>
      <p:sp>
        <p:nvSpPr>
          <p:cNvPr id="20" name="直角三角形 19">
            <a:extLst>
              <a:ext uri="{FF2B5EF4-FFF2-40B4-BE49-F238E27FC236}">
                <a16:creationId xmlns:a16="http://schemas.microsoft.com/office/drawing/2014/main" id="{E6CBA1DA-04A2-4A09-BCF2-FE5DC410114E}"/>
              </a:ext>
            </a:extLst>
          </p:cNvPr>
          <p:cNvSpPr/>
          <p:nvPr/>
        </p:nvSpPr>
        <p:spPr>
          <a:xfrm flipH="1" flipV="1">
            <a:off x="7850876" y="7218"/>
            <a:ext cx="1293125" cy="1293125"/>
          </a:xfrm>
          <a:prstGeom prst="rtTriangl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FF9933"/>
              </a:solidFill>
            </a:endParaRP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DF977276-B933-4412-BCCB-C73CF2A7F9B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06518" y="749919"/>
            <a:ext cx="6540003" cy="43935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65774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:p159="http://schemas.microsoft.com/office/powerpoint/2015/09/main" xmlns:p15="http://schemas.microsoft.com/office/powerpoint/2012/main" xmlns:a14="http://schemas.microsoft.com/office/drawing/2010/main" xmlns="">
      <p:transition/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3024507" y="1188065"/>
            <a:ext cx="3094725" cy="3058003"/>
            <a:chOff x="3024507" y="1188065"/>
            <a:chExt cx="3094725" cy="3058003"/>
          </a:xfrm>
        </p:grpSpPr>
        <p:sp>
          <p:nvSpPr>
            <p:cNvPr id="4" name="Freeform: Shape 104"/>
            <p:cNvSpPr/>
            <p:nvPr/>
          </p:nvSpPr>
          <p:spPr bwMode="auto">
            <a:xfrm>
              <a:off x="4398271" y="1880790"/>
              <a:ext cx="1720961" cy="774516"/>
            </a:xfrm>
            <a:custGeom>
              <a:avLst/>
              <a:gdLst/>
              <a:ahLst/>
              <a:cxnLst>
                <a:cxn ang="0">
                  <a:pos x="621" y="54"/>
                </a:cxn>
                <a:cxn ang="0">
                  <a:pos x="346" y="54"/>
                </a:cxn>
                <a:cxn ang="0">
                  <a:pos x="255" y="91"/>
                </a:cxn>
                <a:cxn ang="0">
                  <a:pos x="0" y="346"/>
                </a:cxn>
                <a:cxn ang="0">
                  <a:pos x="91" y="309"/>
                </a:cxn>
                <a:cxn ang="0">
                  <a:pos x="621" y="309"/>
                </a:cxn>
                <a:cxn ang="0">
                  <a:pos x="621" y="351"/>
                </a:cxn>
                <a:cxn ang="0">
                  <a:pos x="636" y="358"/>
                </a:cxn>
                <a:cxn ang="0">
                  <a:pos x="797" y="196"/>
                </a:cxn>
                <a:cxn ang="0">
                  <a:pos x="797" y="166"/>
                </a:cxn>
                <a:cxn ang="0">
                  <a:pos x="636" y="5"/>
                </a:cxn>
                <a:cxn ang="0">
                  <a:pos x="621" y="11"/>
                </a:cxn>
                <a:cxn ang="0">
                  <a:pos x="621" y="54"/>
                </a:cxn>
              </a:cxnLst>
              <a:rect l="0" t="0" r="r" b="b"/>
              <a:pathLst>
                <a:path w="805" h="363">
                  <a:moveTo>
                    <a:pt x="621" y="54"/>
                  </a:moveTo>
                  <a:cubicBezTo>
                    <a:pt x="346" y="54"/>
                    <a:pt x="346" y="54"/>
                    <a:pt x="346" y="54"/>
                  </a:cubicBezTo>
                  <a:cubicBezTo>
                    <a:pt x="310" y="54"/>
                    <a:pt x="279" y="68"/>
                    <a:pt x="255" y="91"/>
                  </a:cubicBezTo>
                  <a:cubicBezTo>
                    <a:pt x="0" y="346"/>
                    <a:pt x="0" y="346"/>
                    <a:pt x="0" y="346"/>
                  </a:cubicBezTo>
                  <a:cubicBezTo>
                    <a:pt x="23" y="323"/>
                    <a:pt x="55" y="309"/>
                    <a:pt x="91" y="309"/>
                  </a:cubicBezTo>
                  <a:cubicBezTo>
                    <a:pt x="621" y="309"/>
                    <a:pt x="621" y="309"/>
                    <a:pt x="621" y="309"/>
                  </a:cubicBezTo>
                  <a:cubicBezTo>
                    <a:pt x="621" y="351"/>
                    <a:pt x="621" y="351"/>
                    <a:pt x="621" y="351"/>
                  </a:cubicBezTo>
                  <a:cubicBezTo>
                    <a:pt x="621" y="359"/>
                    <a:pt x="630" y="363"/>
                    <a:pt x="636" y="358"/>
                  </a:cubicBezTo>
                  <a:cubicBezTo>
                    <a:pt x="797" y="196"/>
                    <a:pt x="797" y="196"/>
                    <a:pt x="797" y="196"/>
                  </a:cubicBezTo>
                  <a:cubicBezTo>
                    <a:pt x="805" y="188"/>
                    <a:pt x="805" y="175"/>
                    <a:pt x="797" y="166"/>
                  </a:cubicBezTo>
                  <a:cubicBezTo>
                    <a:pt x="636" y="5"/>
                    <a:pt x="636" y="5"/>
                    <a:pt x="636" y="5"/>
                  </a:cubicBezTo>
                  <a:cubicBezTo>
                    <a:pt x="630" y="0"/>
                    <a:pt x="621" y="3"/>
                    <a:pt x="621" y="11"/>
                  </a:cubicBezTo>
                  <a:lnTo>
                    <a:pt x="621" y="54"/>
                  </a:lnTo>
                  <a:close/>
                </a:path>
              </a:pathLst>
            </a:custGeom>
            <a:solidFill>
              <a:schemeClr val="accent3"/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5" name="Freeform: Shape 107"/>
            <p:cNvSpPr/>
            <p:nvPr/>
          </p:nvSpPr>
          <p:spPr bwMode="auto">
            <a:xfrm>
              <a:off x="3959268" y="1188065"/>
              <a:ext cx="839616" cy="1747669"/>
            </a:xfrm>
            <a:custGeom>
              <a:avLst/>
              <a:gdLst/>
              <a:ahLst/>
              <a:cxnLst>
                <a:cxn ang="0">
                  <a:pos x="95" y="138"/>
                </a:cxn>
                <a:cxn ang="0">
                  <a:pos x="10" y="400"/>
                </a:cxn>
                <a:cxn ang="0">
                  <a:pos x="18" y="497"/>
                </a:cxn>
                <a:cxn ang="0">
                  <a:pos x="182" y="818"/>
                </a:cxn>
                <a:cxn ang="0">
                  <a:pos x="174" y="721"/>
                </a:cxn>
                <a:cxn ang="0">
                  <a:pos x="338" y="217"/>
                </a:cxn>
                <a:cxn ang="0">
                  <a:pos x="379" y="230"/>
                </a:cxn>
                <a:cxn ang="0">
                  <a:pos x="389" y="218"/>
                </a:cxn>
                <a:cxn ang="0">
                  <a:pos x="286" y="14"/>
                </a:cxn>
                <a:cxn ang="0">
                  <a:pos x="257" y="5"/>
                </a:cxn>
                <a:cxn ang="0">
                  <a:pos x="54" y="109"/>
                </a:cxn>
                <a:cxn ang="0">
                  <a:pos x="55" y="125"/>
                </a:cxn>
                <a:cxn ang="0">
                  <a:pos x="95" y="138"/>
                </a:cxn>
              </a:cxnLst>
              <a:rect l="0" t="0" r="r" b="b"/>
              <a:pathLst>
                <a:path w="393" h="818">
                  <a:moveTo>
                    <a:pt x="95" y="138"/>
                  </a:moveTo>
                  <a:cubicBezTo>
                    <a:pt x="10" y="400"/>
                    <a:pt x="10" y="400"/>
                    <a:pt x="10" y="400"/>
                  </a:cubicBezTo>
                  <a:cubicBezTo>
                    <a:pt x="0" y="433"/>
                    <a:pt x="3" y="468"/>
                    <a:pt x="18" y="497"/>
                  </a:cubicBezTo>
                  <a:cubicBezTo>
                    <a:pt x="182" y="818"/>
                    <a:pt x="182" y="818"/>
                    <a:pt x="182" y="818"/>
                  </a:cubicBezTo>
                  <a:cubicBezTo>
                    <a:pt x="167" y="789"/>
                    <a:pt x="163" y="755"/>
                    <a:pt x="174" y="721"/>
                  </a:cubicBezTo>
                  <a:cubicBezTo>
                    <a:pt x="338" y="217"/>
                    <a:pt x="338" y="217"/>
                    <a:pt x="338" y="217"/>
                  </a:cubicBezTo>
                  <a:cubicBezTo>
                    <a:pt x="379" y="230"/>
                    <a:pt x="379" y="230"/>
                    <a:pt x="379" y="230"/>
                  </a:cubicBezTo>
                  <a:cubicBezTo>
                    <a:pt x="386" y="232"/>
                    <a:pt x="393" y="225"/>
                    <a:pt x="389" y="218"/>
                  </a:cubicBezTo>
                  <a:cubicBezTo>
                    <a:pt x="286" y="14"/>
                    <a:pt x="286" y="14"/>
                    <a:pt x="286" y="14"/>
                  </a:cubicBezTo>
                  <a:cubicBezTo>
                    <a:pt x="280" y="4"/>
                    <a:pt x="267" y="0"/>
                    <a:pt x="257" y="5"/>
                  </a:cubicBezTo>
                  <a:cubicBezTo>
                    <a:pt x="54" y="109"/>
                    <a:pt x="54" y="109"/>
                    <a:pt x="54" y="109"/>
                  </a:cubicBezTo>
                  <a:cubicBezTo>
                    <a:pt x="47" y="112"/>
                    <a:pt x="48" y="122"/>
                    <a:pt x="55" y="125"/>
                  </a:cubicBezTo>
                  <a:lnTo>
                    <a:pt x="95" y="138"/>
                  </a:lnTo>
                  <a:close/>
                </a:path>
              </a:pathLst>
            </a:custGeom>
            <a:solidFill>
              <a:schemeClr val="accent2"/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6" name="Freeform: Shape 110"/>
            <p:cNvSpPr/>
            <p:nvPr/>
          </p:nvSpPr>
          <p:spPr bwMode="auto">
            <a:xfrm>
              <a:off x="3024507" y="2263040"/>
              <a:ext cx="1607455" cy="951452"/>
            </a:xfrm>
            <a:custGeom>
              <a:avLst/>
              <a:gdLst/>
              <a:ahLst/>
              <a:cxnLst>
                <a:cxn ang="0">
                  <a:pos x="79" y="255"/>
                </a:cxn>
                <a:cxn ang="0">
                  <a:pos x="301" y="417"/>
                </a:cxn>
                <a:cxn ang="0">
                  <a:pos x="396" y="440"/>
                </a:cxn>
                <a:cxn ang="0">
                  <a:pos x="752" y="383"/>
                </a:cxn>
                <a:cxn ang="0">
                  <a:pos x="658" y="361"/>
                </a:cxn>
                <a:cxn ang="0">
                  <a:pos x="229" y="49"/>
                </a:cxn>
                <a:cxn ang="0">
                  <a:pos x="254" y="15"/>
                </a:cxn>
                <a:cxn ang="0">
                  <a:pos x="245" y="1"/>
                </a:cxn>
                <a:cxn ang="0">
                  <a:pos x="20" y="36"/>
                </a:cxn>
                <a:cxn ang="0">
                  <a:pos x="2" y="61"/>
                </a:cxn>
                <a:cxn ang="0">
                  <a:pos x="38" y="286"/>
                </a:cxn>
                <a:cxn ang="0">
                  <a:pos x="54" y="290"/>
                </a:cxn>
                <a:cxn ang="0">
                  <a:pos x="79" y="255"/>
                </a:cxn>
              </a:cxnLst>
              <a:rect l="0" t="0" r="r" b="b"/>
              <a:pathLst>
                <a:path w="752" h="445">
                  <a:moveTo>
                    <a:pt x="79" y="255"/>
                  </a:moveTo>
                  <a:cubicBezTo>
                    <a:pt x="301" y="417"/>
                    <a:pt x="301" y="417"/>
                    <a:pt x="301" y="417"/>
                  </a:cubicBezTo>
                  <a:cubicBezTo>
                    <a:pt x="330" y="438"/>
                    <a:pt x="364" y="445"/>
                    <a:pt x="396" y="440"/>
                  </a:cubicBezTo>
                  <a:cubicBezTo>
                    <a:pt x="752" y="383"/>
                    <a:pt x="752" y="383"/>
                    <a:pt x="752" y="383"/>
                  </a:cubicBezTo>
                  <a:cubicBezTo>
                    <a:pt x="720" y="389"/>
                    <a:pt x="686" y="381"/>
                    <a:pt x="658" y="361"/>
                  </a:cubicBezTo>
                  <a:cubicBezTo>
                    <a:pt x="229" y="49"/>
                    <a:pt x="229" y="49"/>
                    <a:pt x="229" y="49"/>
                  </a:cubicBezTo>
                  <a:cubicBezTo>
                    <a:pt x="254" y="15"/>
                    <a:pt x="254" y="15"/>
                    <a:pt x="254" y="15"/>
                  </a:cubicBezTo>
                  <a:cubicBezTo>
                    <a:pt x="258" y="8"/>
                    <a:pt x="253" y="0"/>
                    <a:pt x="245" y="1"/>
                  </a:cubicBezTo>
                  <a:cubicBezTo>
                    <a:pt x="20" y="36"/>
                    <a:pt x="20" y="36"/>
                    <a:pt x="20" y="36"/>
                  </a:cubicBezTo>
                  <a:cubicBezTo>
                    <a:pt x="8" y="38"/>
                    <a:pt x="0" y="49"/>
                    <a:pt x="2" y="61"/>
                  </a:cubicBezTo>
                  <a:cubicBezTo>
                    <a:pt x="38" y="286"/>
                    <a:pt x="38" y="286"/>
                    <a:pt x="38" y="286"/>
                  </a:cubicBezTo>
                  <a:cubicBezTo>
                    <a:pt x="39" y="294"/>
                    <a:pt x="49" y="296"/>
                    <a:pt x="54" y="290"/>
                  </a:cubicBezTo>
                  <a:lnTo>
                    <a:pt x="79" y="255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7" name="Freeform: Shape 113"/>
            <p:cNvSpPr/>
            <p:nvPr/>
          </p:nvSpPr>
          <p:spPr bwMode="auto">
            <a:xfrm>
              <a:off x="3667155" y="2855612"/>
              <a:ext cx="1195158" cy="1390456"/>
            </a:xfrm>
            <a:custGeom>
              <a:avLst/>
              <a:gdLst/>
              <a:ahLst/>
              <a:cxnLst>
                <a:cxn ang="0">
                  <a:pos x="228" y="602"/>
                </a:cxn>
                <a:cxn ang="0">
                  <a:pos x="451" y="440"/>
                </a:cxn>
                <a:cxn ang="0">
                  <a:pos x="502" y="357"/>
                </a:cxn>
                <a:cxn ang="0">
                  <a:pos x="559" y="0"/>
                </a:cxn>
                <a:cxn ang="0">
                  <a:pos x="507" y="84"/>
                </a:cxn>
                <a:cxn ang="0">
                  <a:pos x="79" y="395"/>
                </a:cxn>
                <a:cxn ang="0">
                  <a:pos x="54" y="361"/>
                </a:cxn>
                <a:cxn ang="0">
                  <a:pos x="38" y="365"/>
                </a:cxn>
                <a:cxn ang="0">
                  <a:pos x="2" y="590"/>
                </a:cxn>
                <a:cxn ang="0">
                  <a:pos x="20" y="614"/>
                </a:cxn>
                <a:cxn ang="0">
                  <a:pos x="245" y="650"/>
                </a:cxn>
                <a:cxn ang="0">
                  <a:pos x="253" y="636"/>
                </a:cxn>
                <a:cxn ang="0">
                  <a:pos x="228" y="602"/>
                </a:cxn>
              </a:cxnLst>
              <a:rect l="0" t="0" r="r" b="b"/>
              <a:pathLst>
                <a:path w="559" h="651">
                  <a:moveTo>
                    <a:pt x="228" y="602"/>
                  </a:moveTo>
                  <a:cubicBezTo>
                    <a:pt x="451" y="440"/>
                    <a:pt x="451" y="440"/>
                    <a:pt x="451" y="440"/>
                  </a:cubicBezTo>
                  <a:cubicBezTo>
                    <a:pt x="480" y="419"/>
                    <a:pt x="497" y="389"/>
                    <a:pt x="502" y="357"/>
                  </a:cubicBezTo>
                  <a:cubicBezTo>
                    <a:pt x="559" y="0"/>
                    <a:pt x="559" y="0"/>
                    <a:pt x="559" y="0"/>
                  </a:cubicBezTo>
                  <a:cubicBezTo>
                    <a:pt x="553" y="33"/>
                    <a:pt x="536" y="63"/>
                    <a:pt x="507" y="84"/>
                  </a:cubicBezTo>
                  <a:cubicBezTo>
                    <a:pt x="79" y="395"/>
                    <a:pt x="79" y="395"/>
                    <a:pt x="79" y="395"/>
                  </a:cubicBezTo>
                  <a:cubicBezTo>
                    <a:pt x="54" y="361"/>
                    <a:pt x="54" y="361"/>
                    <a:pt x="54" y="361"/>
                  </a:cubicBezTo>
                  <a:cubicBezTo>
                    <a:pt x="49" y="355"/>
                    <a:pt x="39" y="357"/>
                    <a:pt x="38" y="365"/>
                  </a:cubicBezTo>
                  <a:cubicBezTo>
                    <a:pt x="2" y="590"/>
                    <a:pt x="2" y="590"/>
                    <a:pt x="2" y="590"/>
                  </a:cubicBezTo>
                  <a:cubicBezTo>
                    <a:pt x="0" y="602"/>
                    <a:pt x="8" y="613"/>
                    <a:pt x="20" y="614"/>
                  </a:cubicBezTo>
                  <a:cubicBezTo>
                    <a:pt x="245" y="650"/>
                    <a:pt x="245" y="650"/>
                    <a:pt x="245" y="650"/>
                  </a:cubicBezTo>
                  <a:cubicBezTo>
                    <a:pt x="253" y="651"/>
                    <a:pt x="258" y="642"/>
                    <a:pt x="253" y="636"/>
                  </a:cubicBezTo>
                  <a:lnTo>
                    <a:pt x="228" y="602"/>
                  </a:lnTo>
                  <a:close/>
                </a:path>
              </a:pathLst>
            </a:custGeom>
            <a:solidFill>
              <a:schemeClr val="accent5"/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8" name="Freeform: Shape 116"/>
            <p:cNvSpPr/>
            <p:nvPr/>
          </p:nvSpPr>
          <p:spPr bwMode="auto">
            <a:xfrm>
              <a:off x="4713753" y="2570175"/>
              <a:ext cx="1123382" cy="1532340"/>
            </a:xfrm>
            <a:custGeom>
              <a:avLst/>
              <a:gdLst/>
              <a:ahLst/>
              <a:cxnLst>
                <a:cxn ang="0">
                  <a:pos x="470" y="500"/>
                </a:cxn>
                <a:cxn ang="0">
                  <a:pos x="385" y="238"/>
                </a:cxn>
                <a:cxn ang="0">
                  <a:pos x="322" y="164"/>
                </a:cxn>
                <a:cxn ang="0">
                  <a:pos x="0" y="0"/>
                </a:cxn>
                <a:cxn ang="0">
                  <a:pos x="64" y="74"/>
                </a:cxn>
                <a:cxn ang="0">
                  <a:pos x="228" y="578"/>
                </a:cxn>
                <a:cxn ang="0">
                  <a:pos x="187" y="592"/>
                </a:cxn>
                <a:cxn ang="0">
                  <a:pos x="186" y="608"/>
                </a:cxn>
                <a:cxn ang="0">
                  <a:pos x="389" y="711"/>
                </a:cxn>
                <a:cxn ang="0">
                  <a:pos x="418" y="702"/>
                </a:cxn>
                <a:cxn ang="0">
                  <a:pos x="521" y="499"/>
                </a:cxn>
                <a:cxn ang="0">
                  <a:pos x="511" y="486"/>
                </a:cxn>
                <a:cxn ang="0">
                  <a:pos x="470" y="500"/>
                </a:cxn>
              </a:cxnLst>
              <a:rect l="0" t="0" r="r" b="b"/>
              <a:pathLst>
                <a:path w="525" h="717">
                  <a:moveTo>
                    <a:pt x="470" y="500"/>
                  </a:moveTo>
                  <a:cubicBezTo>
                    <a:pt x="385" y="238"/>
                    <a:pt x="385" y="238"/>
                    <a:pt x="385" y="238"/>
                  </a:cubicBezTo>
                  <a:cubicBezTo>
                    <a:pt x="374" y="204"/>
                    <a:pt x="351" y="178"/>
                    <a:pt x="322" y="164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30" y="15"/>
                    <a:pt x="53" y="41"/>
                    <a:pt x="64" y="74"/>
                  </a:cubicBezTo>
                  <a:cubicBezTo>
                    <a:pt x="228" y="578"/>
                    <a:pt x="228" y="578"/>
                    <a:pt x="228" y="578"/>
                  </a:cubicBezTo>
                  <a:cubicBezTo>
                    <a:pt x="187" y="592"/>
                    <a:pt x="187" y="592"/>
                    <a:pt x="187" y="592"/>
                  </a:cubicBezTo>
                  <a:cubicBezTo>
                    <a:pt x="180" y="594"/>
                    <a:pt x="179" y="604"/>
                    <a:pt x="186" y="608"/>
                  </a:cubicBezTo>
                  <a:cubicBezTo>
                    <a:pt x="389" y="711"/>
                    <a:pt x="389" y="711"/>
                    <a:pt x="389" y="711"/>
                  </a:cubicBezTo>
                  <a:cubicBezTo>
                    <a:pt x="400" y="717"/>
                    <a:pt x="412" y="712"/>
                    <a:pt x="418" y="702"/>
                  </a:cubicBezTo>
                  <a:cubicBezTo>
                    <a:pt x="521" y="499"/>
                    <a:pt x="521" y="499"/>
                    <a:pt x="521" y="499"/>
                  </a:cubicBezTo>
                  <a:cubicBezTo>
                    <a:pt x="525" y="492"/>
                    <a:pt x="518" y="484"/>
                    <a:pt x="511" y="486"/>
                  </a:cubicBezTo>
                  <a:lnTo>
                    <a:pt x="470" y="500"/>
                  </a:lnTo>
                  <a:close/>
                </a:path>
              </a:pathLst>
            </a:custGeom>
            <a:solidFill>
              <a:schemeClr val="accent4"/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/>
              <a:endParaRPr/>
            </a:p>
          </p:txBody>
        </p:sp>
        <p:grpSp>
          <p:nvGrpSpPr>
            <p:cNvPr id="9" name="Group 118"/>
            <p:cNvGrpSpPr/>
            <p:nvPr/>
          </p:nvGrpSpPr>
          <p:grpSpPr>
            <a:xfrm>
              <a:off x="4318149" y="2540129"/>
              <a:ext cx="545834" cy="545833"/>
              <a:chOff x="4330700" y="2847975"/>
              <a:chExt cx="519113" cy="519113"/>
            </a:xfrm>
          </p:grpSpPr>
          <p:sp>
            <p:nvSpPr>
              <p:cNvPr id="30" name="Oval 119"/>
              <p:cNvSpPr/>
              <p:nvPr/>
            </p:nvSpPr>
            <p:spPr bwMode="auto">
              <a:xfrm>
                <a:off x="4330700" y="2847975"/>
                <a:ext cx="519113" cy="519113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1" name="Freeform: Shape 120"/>
              <p:cNvSpPr/>
              <p:nvPr/>
            </p:nvSpPr>
            <p:spPr bwMode="auto">
              <a:xfrm>
                <a:off x="4378325" y="2894013"/>
                <a:ext cx="427038" cy="428625"/>
              </a:xfrm>
              <a:custGeom>
                <a:avLst/>
                <a:gdLst/>
                <a:ahLst/>
                <a:cxnLst>
                  <a:cxn ang="0">
                    <a:pos x="37" y="173"/>
                  </a:cxn>
                  <a:cxn ang="0">
                    <a:pos x="37" y="38"/>
                  </a:cxn>
                  <a:cxn ang="0">
                    <a:pos x="172" y="38"/>
                  </a:cxn>
                  <a:cxn ang="0">
                    <a:pos x="172" y="173"/>
                  </a:cxn>
                  <a:cxn ang="0">
                    <a:pos x="37" y="173"/>
                  </a:cxn>
                </a:cxnLst>
                <a:rect l="0" t="0" r="r" b="b"/>
                <a:pathLst>
                  <a:path w="210" h="211">
                    <a:moveTo>
                      <a:pt x="37" y="173"/>
                    </a:moveTo>
                    <a:cubicBezTo>
                      <a:pt x="0" y="136"/>
                      <a:pt x="0" y="75"/>
                      <a:pt x="37" y="38"/>
                    </a:cubicBezTo>
                    <a:cubicBezTo>
                      <a:pt x="74" y="0"/>
                      <a:pt x="135" y="0"/>
                      <a:pt x="172" y="38"/>
                    </a:cubicBezTo>
                    <a:cubicBezTo>
                      <a:pt x="210" y="75"/>
                      <a:pt x="210" y="136"/>
                      <a:pt x="172" y="173"/>
                    </a:cubicBezTo>
                    <a:cubicBezTo>
                      <a:pt x="135" y="211"/>
                      <a:pt x="74" y="211"/>
                      <a:pt x="37" y="173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</p:grpSp>
        <p:sp>
          <p:nvSpPr>
            <p:cNvPr id="10" name="TextBox 121"/>
            <p:cNvSpPr txBox="1"/>
            <p:nvPr/>
          </p:nvSpPr>
          <p:spPr>
            <a:xfrm rot="17227016">
              <a:off x="3857432" y="1746110"/>
              <a:ext cx="965649" cy="207749"/>
            </a:xfrm>
            <a:prstGeom prst="rect">
              <a:avLst/>
            </a:prstGeom>
            <a:noFill/>
          </p:spPr>
          <p:txBody>
            <a:bodyPr wrap="none">
              <a:normAutofit fontScale="77500" lnSpcReduction="20000"/>
            </a:bodyPr>
            <a:lstStyle/>
            <a:p>
              <a:r>
                <a:rPr lang="en-US" altLang="zh-CN" sz="1200" b="1">
                  <a:solidFill>
                    <a:schemeClr val="bg1"/>
                  </a:solidFill>
                </a:rPr>
                <a:t>Title text preset01</a:t>
              </a:r>
            </a:p>
          </p:txBody>
        </p:sp>
        <p:sp>
          <p:nvSpPr>
            <p:cNvPr id="11" name="TextBox 122"/>
            <p:cNvSpPr txBox="1"/>
            <p:nvPr/>
          </p:nvSpPr>
          <p:spPr>
            <a:xfrm rot="2114016">
              <a:off x="3142625" y="2654476"/>
              <a:ext cx="965649" cy="207749"/>
            </a:xfrm>
            <a:prstGeom prst="rect">
              <a:avLst/>
            </a:prstGeom>
            <a:noFill/>
          </p:spPr>
          <p:txBody>
            <a:bodyPr wrap="none">
              <a:normAutofit fontScale="77500" lnSpcReduction="20000"/>
            </a:bodyPr>
            <a:lstStyle/>
            <a:p>
              <a:r>
                <a:rPr lang="en-US" altLang="zh-CN" sz="1200" b="1">
                  <a:solidFill>
                    <a:schemeClr val="bg1"/>
                  </a:solidFill>
                </a:rPr>
                <a:t>Title text preset01</a:t>
              </a:r>
            </a:p>
          </p:txBody>
        </p:sp>
        <p:sp>
          <p:nvSpPr>
            <p:cNvPr id="12" name="TextBox 123"/>
            <p:cNvSpPr txBox="1"/>
            <p:nvPr/>
          </p:nvSpPr>
          <p:spPr>
            <a:xfrm>
              <a:off x="4909955" y="2115670"/>
              <a:ext cx="965649" cy="207749"/>
            </a:xfrm>
            <a:prstGeom prst="rect">
              <a:avLst/>
            </a:prstGeom>
            <a:noFill/>
          </p:spPr>
          <p:txBody>
            <a:bodyPr wrap="none">
              <a:normAutofit fontScale="77500" lnSpcReduction="20000"/>
            </a:bodyPr>
            <a:lstStyle/>
            <a:p>
              <a:r>
                <a:rPr lang="en-US" altLang="zh-CN" sz="1200" b="1">
                  <a:solidFill>
                    <a:schemeClr val="bg1"/>
                  </a:solidFill>
                </a:rPr>
                <a:t>Title text preset01</a:t>
              </a:r>
            </a:p>
          </p:txBody>
        </p:sp>
        <p:sp>
          <p:nvSpPr>
            <p:cNvPr id="13" name="TextBox 124"/>
            <p:cNvSpPr txBox="1"/>
            <p:nvPr/>
          </p:nvSpPr>
          <p:spPr>
            <a:xfrm rot="4345292">
              <a:off x="4889412" y="3344242"/>
              <a:ext cx="965649" cy="207749"/>
            </a:xfrm>
            <a:prstGeom prst="rect">
              <a:avLst/>
            </a:prstGeom>
            <a:noFill/>
          </p:spPr>
          <p:txBody>
            <a:bodyPr wrap="none">
              <a:normAutofit fontScale="77500" lnSpcReduction="20000"/>
            </a:bodyPr>
            <a:lstStyle/>
            <a:p>
              <a:r>
                <a:rPr lang="en-US" altLang="zh-CN" sz="1200" b="1">
                  <a:solidFill>
                    <a:schemeClr val="bg1"/>
                  </a:solidFill>
                </a:rPr>
                <a:t>Title text preset01</a:t>
              </a:r>
            </a:p>
          </p:txBody>
        </p:sp>
        <p:sp>
          <p:nvSpPr>
            <p:cNvPr id="14" name="TextBox 125"/>
            <p:cNvSpPr txBox="1"/>
            <p:nvPr/>
          </p:nvSpPr>
          <p:spPr>
            <a:xfrm rot="19422572">
              <a:off x="3741991" y="3644696"/>
              <a:ext cx="965649" cy="207749"/>
            </a:xfrm>
            <a:prstGeom prst="rect">
              <a:avLst/>
            </a:prstGeom>
            <a:noFill/>
            <a:effectLst/>
          </p:spPr>
          <p:txBody>
            <a:bodyPr wrap="none">
              <a:normAutofit fontScale="77500" lnSpcReduction="20000"/>
            </a:bodyPr>
            <a:lstStyle/>
            <a:p>
              <a:r>
                <a:rPr lang="en-US" altLang="zh-CN" sz="1200" b="1">
                  <a:solidFill>
                    <a:schemeClr val="bg1"/>
                  </a:solidFill>
                </a:rPr>
                <a:t>Title text preset01</a:t>
              </a:r>
            </a:p>
          </p:txBody>
        </p:sp>
      </p:grpSp>
      <p:grpSp>
        <p:nvGrpSpPr>
          <p:cNvPr id="15" name="Group 26"/>
          <p:cNvGrpSpPr/>
          <p:nvPr/>
        </p:nvGrpSpPr>
        <p:grpSpPr>
          <a:xfrm>
            <a:off x="4798884" y="1030882"/>
            <a:ext cx="2159677" cy="649603"/>
            <a:chOff x="8601584" y="1451933"/>
            <a:chExt cx="2196245" cy="866137"/>
          </a:xfrm>
        </p:grpSpPr>
        <p:sp>
          <p:nvSpPr>
            <p:cNvPr id="28" name="TextBox 27"/>
            <p:cNvSpPr txBox="1"/>
            <p:nvPr/>
          </p:nvSpPr>
          <p:spPr bwMode="auto">
            <a:xfrm>
              <a:off x="8601584" y="1451933"/>
              <a:ext cx="2196244" cy="309958"/>
            </a:xfrm>
            <a:prstGeom prst="rect">
              <a:avLst/>
            </a:prstGeom>
            <a:noFill/>
          </p:spPr>
          <p:txBody>
            <a:bodyPr wrap="none" lIns="360000" tIns="0" rIns="360000" bIns="0" anchor="ctr" anchorCtr="0">
              <a:normAutofit/>
            </a:bodyPr>
            <a:lstStyle/>
            <a:p>
              <a:pPr algn="l" latinLnBrk="0"/>
              <a:r>
                <a:rPr lang="en-US" altLang="zh-CN" sz="1400">
                  <a:solidFill>
                    <a:schemeClr val="accent2">
                      <a:lumMod val="100000"/>
                    </a:schemeClr>
                  </a:solidFill>
                  <a:effectLst/>
                </a:rPr>
                <a:t>Title text preset</a:t>
              </a:r>
              <a:endParaRPr lang="zh-CN" altLang="en-US" sz="1400">
                <a:solidFill>
                  <a:schemeClr val="accent2">
                    <a:lumMod val="100000"/>
                  </a:schemeClr>
                </a:solidFill>
                <a:effectLst/>
              </a:endParaRPr>
            </a:p>
          </p:txBody>
        </p:sp>
        <p:sp>
          <p:nvSpPr>
            <p:cNvPr id="29" name="TextBox 28"/>
            <p:cNvSpPr txBox="1"/>
            <p:nvPr/>
          </p:nvSpPr>
          <p:spPr bwMode="auto">
            <a:xfrm>
              <a:off x="8601585" y="1761891"/>
              <a:ext cx="2196244" cy="556179"/>
            </a:xfrm>
            <a:prstGeom prst="rect">
              <a:avLst/>
            </a:prstGeom>
            <a:noFill/>
          </p:spPr>
          <p:txBody>
            <a:bodyPr wrap="square" lIns="360000" tIns="0" rIns="360000" bIns="0">
              <a:normAutofit fontScale="77500" lnSpcReduction="20000"/>
            </a:bodyPr>
            <a:lstStyle/>
            <a:p>
              <a:pPr algn="l" latinLnBrk="0">
                <a:lnSpc>
                  <a:spcPct val="120000"/>
                </a:lnSpc>
              </a:pPr>
              <a:r>
                <a:rPr lang="en-US" altLang="zh-CN" sz="1000" b="0"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</a:rPr>
                <a:t>This part of the content as a text typesetting placeholder display</a:t>
              </a:r>
              <a:br>
                <a:rPr lang="zh-CN" altLang="en-US" sz="1000" b="0"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</a:rPr>
              </a:br>
              <a:r>
                <a:rPr lang="en-US" altLang="zh-CN" sz="1000" b="0"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</a:rPr>
                <a:t>(Recommended theme font)</a:t>
              </a:r>
              <a:endParaRPr lang="zh-CN" altLang="en-US" sz="1000" b="0">
                <a:solidFill>
                  <a:schemeClr val="tx1">
                    <a:lumMod val="85000"/>
                    <a:lumOff val="15000"/>
                  </a:schemeClr>
                </a:solidFill>
                <a:effectLst/>
              </a:endParaRPr>
            </a:p>
          </p:txBody>
        </p:sp>
      </p:grpSp>
      <p:grpSp>
        <p:nvGrpSpPr>
          <p:cNvPr id="16" name="Group 29"/>
          <p:cNvGrpSpPr/>
          <p:nvPr/>
        </p:nvGrpSpPr>
        <p:grpSpPr>
          <a:xfrm>
            <a:off x="839614" y="2263736"/>
            <a:ext cx="2184893" cy="649603"/>
            <a:chOff x="1415480" y="1669738"/>
            <a:chExt cx="2913191" cy="866137"/>
          </a:xfrm>
        </p:grpSpPr>
        <p:sp>
          <p:nvSpPr>
            <p:cNvPr id="26" name="TextBox 30"/>
            <p:cNvSpPr txBox="1"/>
            <p:nvPr/>
          </p:nvSpPr>
          <p:spPr bwMode="auto">
            <a:xfrm>
              <a:off x="1415480" y="1669738"/>
              <a:ext cx="2913191" cy="309958"/>
            </a:xfrm>
            <a:prstGeom prst="rect">
              <a:avLst/>
            </a:prstGeom>
            <a:noFill/>
          </p:spPr>
          <p:txBody>
            <a:bodyPr wrap="none" lIns="360000" tIns="0" rIns="360000" bIns="0" anchor="ctr" anchorCtr="0">
              <a:normAutofit/>
            </a:bodyPr>
            <a:lstStyle/>
            <a:p>
              <a:pPr algn="r" latinLnBrk="0"/>
              <a:r>
                <a:rPr lang="en-US" altLang="zh-CN" sz="1400">
                  <a:solidFill>
                    <a:schemeClr val="accent1">
                      <a:lumMod val="100000"/>
                    </a:schemeClr>
                  </a:solidFill>
                  <a:effectLst/>
                </a:rPr>
                <a:t>Title text preset</a:t>
              </a:r>
              <a:endParaRPr lang="zh-CN" altLang="en-US" sz="1400">
                <a:solidFill>
                  <a:schemeClr val="accent1">
                    <a:lumMod val="100000"/>
                  </a:schemeClr>
                </a:solidFill>
                <a:effectLst/>
              </a:endParaRPr>
            </a:p>
          </p:txBody>
        </p:sp>
        <p:sp>
          <p:nvSpPr>
            <p:cNvPr id="27" name="TextBox 31"/>
            <p:cNvSpPr txBox="1"/>
            <p:nvPr/>
          </p:nvSpPr>
          <p:spPr bwMode="auto">
            <a:xfrm>
              <a:off x="1415480" y="1979696"/>
              <a:ext cx="2913191" cy="556179"/>
            </a:xfrm>
            <a:prstGeom prst="rect">
              <a:avLst/>
            </a:prstGeom>
            <a:noFill/>
          </p:spPr>
          <p:txBody>
            <a:bodyPr wrap="square" lIns="360000" tIns="0" rIns="360000" bIns="0" anchor="t" anchorCtr="0">
              <a:normAutofit fontScale="77500" lnSpcReduction="20000"/>
            </a:bodyPr>
            <a:lstStyle/>
            <a:p>
              <a:pPr algn="r" latinLnBrk="0">
                <a:lnSpc>
                  <a:spcPct val="120000"/>
                </a:lnSpc>
              </a:pPr>
              <a:r>
                <a:rPr lang="en-US" altLang="zh-CN" sz="1000" b="0">
                  <a:solidFill>
                    <a:schemeClr val="tx1"/>
                  </a:solidFill>
                  <a:effectLst/>
                </a:rPr>
                <a:t>This part of the content as a text typesetting placeholder display</a:t>
              </a:r>
              <a:br>
                <a:rPr lang="zh-CN" altLang="en-US" sz="1000" b="0">
                  <a:solidFill>
                    <a:schemeClr val="tx1"/>
                  </a:solidFill>
                  <a:effectLst/>
                </a:rPr>
              </a:br>
              <a:r>
                <a:rPr lang="en-US" altLang="zh-CN" sz="1000" b="0">
                  <a:solidFill>
                    <a:schemeClr val="tx1"/>
                  </a:solidFill>
                  <a:effectLst/>
                </a:rPr>
                <a:t>(Recommended theme font)</a:t>
              </a:r>
              <a:endParaRPr lang="zh-CN" altLang="en-US" sz="1000" b="0">
                <a:solidFill>
                  <a:schemeClr val="tx1"/>
                </a:solidFill>
                <a:effectLst/>
              </a:endParaRPr>
            </a:p>
          </p:txBody>
        </p:sp>
      </p:grpSp>
      <p:grpSp>
        <p:nvGrpSpPr>
          <p:cNvPr id="17" name="Group 32"/>
          <p:cNvGrpSpPr/>
          <p:nvPr/>
        </p:nvGrpSpPr>
        <p:grpSpPr>
          <a:xfrm>
            <a:off x="6119232" y="1896972"/>
            <a:ext cx="2159677" cy="649603"/>
            <a:chOff x="8601584" y="1451933"/>
            <a:chExt cx="2196245" cy="866137"/>
          </a:xfrm>
        </p:grpSpPr>
        <p:sp>
          <p:nvSpPr>
            <p:cNvPr id="24" name="TextBox 33"/>
            <p:cNvSpPr txBox="1"/>
            <p:nvPr/>
          </p:nvSpPr>
          <p:spPr bwMode="auto">
            <a:xfrm>
              <a:off x="8601584" y="1451933"/>
              <a:ext cx="2196244" cy="309958"/>
            </a:xfrm>
            <a:prstGeom prst="rect">
              <a:avLst/>
            </a:prstGeom>
            <a:noFill/>
          </p:spPr>
          <p:txBody>
            <a:bodyPr wrap="none" lIns="360000" tIns="0" rIns="360000" bIns="0" anchor="ctr" anchorCtr="0">
              <a:normAutofit/>
            </a:bodyPr>
            <a:lstStyle/>
            <a:p>
              <a:pPr algn="l" latinLnBrk="0"/>
              <a:r>
                <a:rPr lang="en-US" altLang="zh-CN" sz="1400">
                  <a:solidFill>
                    <a:schemeClr val="accent3">
                      <a:lumMod val="100000"/>
                    </a:schemeClr>
                  </a:solidFill>
                  <a:effectLst/>
                </a:rPr>
                <a:t>Title text preset</a:t>
              </a:r>
              <a:endParaRPr lang="zh-CN" altLang="en-US" sz="1400">
                <a:solidFill>
                  <a:schemeClr val="accent3">
                    <a:lumMod val="100000"/>
                  </a:schemeClr>
                </a:solidFill>
                <a:effectLst/>
              </a:endParaRPr>
            </a:p>
          </p:txBody>
        </p:sp>
        <p:sp>
          <p:nvSpPr>
            <p:cNvPr id="25" name="TextBox 34"/>
            <p:cNvSpPr txBox="1"/>
            <p:nvPr/>
          </p:nvSpPr>
          <p:spPr bwMode="auto">
            <a:xfrm>
              <a:off x="8601585" y="1761891"/>
              <a:ext cx="2196244" cy="556179"/>
            </a:xfrm>
            <a:prstGeom prst="rect">
              <a:avLst/>
            </a:prstGeom>
            <a:noFill/>
          </p:spPr>
          <p:txBody>
            <a:bodyPr wrap="square" lIns="360000" tIns="0" rIns="360000" bIns="0">
              <a:normAutofit fontScale="77500" lnSpcReduction="20000"/>
            </a:bodyPr>
            <a:lstStyle/>
            <a:p>
              <a:pPr algn="l" latinLnBrk="0">
                <a:lnSpc>
                  <a:spcPct val="120000"/>
                </a:lnSpc>
              </a:pPr>
              <a:r>
                <a:rPr lang="en-US" altLang="zh-CN" sz="1000" b="0"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</a:rPr>
                <a:t>This part of the content as a text typesetting placeholder display</a:t>
              </a:r>
              <a:br>
                <a:rPr lang="zh-CN" altLang="en-US" sz="1000" b="0"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</a:rPr>
              </a:br>
              <a:r>
                <a:rPr lang="en-US" altLang="zh-CN" sz="1000" b="0"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</a:rPr>
                <a:t>(Recommended theme font)</a:t>
              </a:r>
              <a:endParaRPr lang="zh-CN" altLang="en-US" sz="1000" b="0">
                <a:solidFill>
                  <a:schemeClr val="tx1">
                    <a:lumMod val="85000"/>
                    <a:lumOff val="15000"/>
                  </a:schemeClr>
                </a:solidFill>
                <a:effectLst/>
              </a:endParaRPr>
            </a:p>
          </p:txBody>
        </p:sp>
      </p:grpSp>
      <p:grpSp>
        <p:nvGrpSpPr>
          <p:cNvPr id="18" name="Group 35"/>
          <p:cNvGrpSpPr/>
          <p:nvPr/>
        </p:nvGrpSpPr>
        <p:grpSpPr>
          <a:xfrm>
            <a:off x="1482262" y="3596465"/>
            <a:ext cx="2184893" cy="649603"/>
            <a:chOff x="1415480" y="1669738"/>
            <a:chExt cx="2913191" cy="866137"/>
          </a:xfrm>
        </p:grpSpPr>
        <p:sp>
          <p:nvSpPr>
            <p:cNvPr id="22" name="TextBox 36"/>
            <p:cNvSpPr txBox="1"/>
            <p:nvPr/>
          </p:nvSpPr>
          <p:spPr bwMode="auto">
            <a:xfrm>
              <a:off x="1415480" y="1669738"/>
              <a:ext cx="2913191" cy="309958"/>
            </a:xfrm>
            <a:prstGeom prst="rect">
              <a:avLst/>
            </a:prstGeom>
            <a:noFill/>
          </p:spPr>
          <p:txBody>
            <a:bodyPr wrap="none" lIns="72000" tIns="0" rIns="360000" bIns="0" anchor="ctr" anchorCtr="0">
              <a:normAutofit/>
            </a:bodyPr>
            <a:lstStyle/>
            <a:p>
              <a:pPr algn="r" latinLnBrk="0"/>
              <a:r>
                <a:rPr lang="en-US" altLang="zh-CN" sz="1400">
                  <a:solidFill>
                    <a:schemeClr val="accent5">
                      <a:lumMod val="100000"/>
                    </a:schemeClr>
                  </a:solidFill>
                  <a:effectLst/>
                </a:rPr>
                <a:t>Title text preset</a:t>
              </a:r>
              <a:endParaRPr lang="zh-CN" altLang="en-US" sz="1400">
                <a:solidFill>
                  <a:schemeClr val="accent5">
                    <a:lumMod val="100000"/>
                  </a:schemeClr>
                </a:solidFill>
                <a:effectLst/>
              </a:endParaRPr>
            </a:p>
          </p:txBody>
        </p:sp>
        <p:sp>
          <p:nvSpPr>
            <p:cNvPr id="23" name="TextBox 37"/>
            <p:cNvSpPr txBox="1"/>
            <p:nvPr/>
          </p:nvSpPr>
          <p:spPr bwMode="auto">
            <a:xfrm>
              <a:off x="1415480" y="1979696"/>
              <a:ext cx="2913191" cy="556179"/>
            </a:xfrm>
            <a:prstGeom prst="rect">
              <a:avLst/>
            </a:prstGeom>
            <a:noFill/>
          </p:spPr>
          <p:txBody>
            <a:bodyPr wrap="square" lIns="72000" tIns="0" rIns="360000" bIns="0" anchor="t" anchorCtr="0">
              <a:normAutofit fontScale="92500" lnSpcReduction="20000"/>
            </a:bodyPr>
            <a:lstStyle/>
            <a:p>
              <a:pPr algn="r" latinLnBrk="0">
                <a:lnSpc>
                  <a:spcPct val="120000"/>
                </a:lnSpc>
              </a:pPr>
              <a:r>
                <a:rPr lang="en-US" altLang="zh-CN" sz="1000" b="0">
                  <a:solidFill>
                    <a:schemeClr val="tx1"/>
                  </a:solidFill>
                  <a:effectLst/>
                </a:rPr>
                <a:t>This part of the content as a text typesetting placeholder display</a:t>
              </a:r>
              <a:br>
                <a:rPr lang="zh-CN" altLang="en-US" sz="1000" b="0">
                  <a:solidFill>
                    <a:schemeClr val="tx1"/>
                  </a:solidFill>
                  <a:effectLst/>
                </a:rPr>
              </a:br>
              <a:r>
                <a:rPr lang="en-US" altLang="zh-CN" sz="1000" b="0">
                  <a:solidFill>
                    <a:schemeClr val="tx1"/>
                  </a:solidFill>
                  <a:effectLst/>
                </a:rPr>
                <a:t>(Recommended theme font)</a:t>
              </a:r>
              <a:endParaRPr lang="zh-CN" altLang="en-US" sz="1000" b="0">
                <a:solidFill>
                  <a:schemeClr val="tx1"/>
                </a:solidFill>
                <a:effectLst/>
              </a:endParaRPr>
            </a:p>
          </p:txBody>
        </p:sp>
      </p:grpSp>
      <p:grpSp>
        <p:nvGrpSpPr>
          <p:cNvPr id="19" name="Group 38"/>
          <p:cNvGrpSpPr/>
          <p:nvPr/>
        </p:nvGrpSpPr>
        <p:grpSpPr>
          <a:xfrm>
            <a:off x="5837136" y="3596333"/>
            <a:ext cx="2184893" cy="649603"/>
            <a:chOff x="1415480" y="1669738"/>
            <a:chExt cx="2913191" cy="866137"/>
          </a:xfrm>
        </p:grpSpPr>
        <p:sp>
          <p:nvSpPr>
            <p:cNvPr id="20" name="TextBox 39"/>
            <p:cNvSpPr txBox="1"/>
            <p:nvPr/>
          </p:nvSpPr>
          <p:spPr bwMode="auto">
            <a:xfrm>
              <a:off x="1415480" y="1669738"/>
              <a:ext cx="2913191" cy="309958"/>
            </a:xfrm>
            <a:prstGeom prst="rect">
              <a:avLst/>
            </a:prstGeom>
            <a:noFill/>
          </p:spPr>
          <p:txBody>
            <a:bodyPr wrap="none" lIns="360000" tIns="0" rIns="0" bIns="0" anchor="ctr" anchorCtr="0">
              <a:normAutofit/>
            </a:bodyPr>
            <a:lstStyle/>
            <a:p>
              <a:pPr algn="l" latinLnBrk="0"/>
              <a:r>
                <a:rPr lang="en-US" altLang="zh-CN" sz="1400">
                  <a:solidFill>
                    <a:schemeClr val="accent4">
                      <a:lumMod val="100000"/>
                    </a:schemeClr>
                  </a:solidFill>
                  <a:effectLst/>
                </a:rPr>
                <a:t>Title text preset</a:t>
              </a:r>
              <a:endParaRPr lang="zh-CN" altLang="en-US" sz="1400">
                <a:solidFill>
                  <a:schemeClr val="accent4">
                    <a:lumMod val="100000"/>
                  </a:schemeClr>
                </a:solidFill>
                <a:effectLst/>
              </a:endParaRPr>
            </a:p>
          </p:txBody>
        </p:sp>
        <p:sp>
          <p:nvSpPr>
            <p:cNvPr id="21" name="TextBox 40"/>
            <p:cNvSpPr txBox="1"/>
            <p:nvPr/>
          </p:nvSpPr>
          <p:spPr bwMode="auto">
            <a:xfrm>
              <a:off x="1415480" y="1979696"/>
              <a:ext cx="2913191" cy="556179"/>
            </a:xfrm>
            <a:prstGeom prst="rect">
              <a:avLst/>
            </a:prstGeom>
            <a:noFill/>
          </p:spPr>
          <p:txBody>
            <a:bodyPr wrap="square" lIns="360000" tIns="0" rIns="0" bIns="0" anchor="ctr" anchorCtr="0">
              <a:normAutofit fontScale="92500" lnSpcReduction="20000"/>
            </a:bodyPr>
            <a:lstStyle/>
            <a:p>
              <a:pPr algn="l" latinLnBrk="0">
                <a:lnSpc>
                  <a:spcPct val="120000"/>
                </a:lnSpc>
              </a:pPr>
              <a:r>
                <a:rPr lang="en-US" altLang="zh-CN" sz="1000" b="0">
                  <a:solidFill>
                    <a:schemeClr val="tx1"/>
                  </a:solidFill>
                  <a:effectLst/>
                </a:rPr>
                <a:t>This part of the content as a text typesetting placeholder display</a:t>
              </a:r>
              <a:br>
                <a:rPr lang="zh-CN" altLang="en-US" sz="1000" b="0">
                  <a:solidFill>
                    <a:schemeClr val="tx1"/>
                  </a:solidFill>
                  <a:effectLst/>
                </a:rPr>
              </a:br>
              <a:r>
                <a:rPr lang="en-US" altLang="zh-CN" sz="1000" b="0">
                  <a:solidFill>
                    <a:schemeClr val="tx1"/>
                  </a:solidFill>
                  <a:effectLst/>
                </a:rPr>
                <a:t>(Recommended theme font)</a:t>
              </a:r>
              <a:endParaRPr lang="zh-CN" altLang="en-US" sz="1000" b="0">
                <a:solidFill>
                  <a:schemeClr val="tx1"/>
                </a:solidFill>
                <a:effectLst/>
              </a:endParaRPr>
            </a:p>
          </p:txBody>
        </p:sp>
      </p:grpSp>
      <p:sp>
        <p:nvSpPr>
          <p:cNvPr id="33" name="Title 1">
            <a:extLst>
              <a:ext uri="{FF2B5EF4-FFF2-40B4-BE49-F238E27FC236}">
                <a16:creationId xmlns:a16="http://schemas.microsoft.com/office/drawing/2014/main" id="{74258823-B385-4497-AE18-9F44B9CEF4D2}"/>
              </a:ext>
            </a:extLst>
          </p:cNvPr>
          <p:cNvSpPr txBox="1"/>
          <p:nvPr/>
        </p:nvSpPr>
        <p:spPr>
          <a:xfrm>
            <a:off x="181459" y="106392"/>
            <a:ext cx="4680520" cy="404464"/>
          </a:xfrm>
          <a:prstGeom prst="rect">
            <a:avLst/>
          </a:prstGeom>
        </p:spPr>
        <p:txBody>
          <a:bodyPr lIns="0" rIns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000" b="0" kern="1200">
                <a:solidFill>
                  <a:schemeClr val="accent1"/>
                </a:solidFill>
                <a:latin typeface="U.S. 101" pitchFamily="2" charset="0"/>
                <a:ea typeface="Roboto" pitchFamily="2" charset="0"/>
                <a:cs typeface="Open Sans Light" panose="020B0306030504020204" pitchFamily="34" charset="0"/>
              </a:defRPr>
            </a:lvl1pPr>
          </a:lstStyle>
          <a:p>
            <a:pPr algn="l"/>
            <a:r>
              <a:rPr lang="en-US" altLang="zh-CN" sz="2400">
                <a:solidFill>
                  <a:schemeClr val="bg1"/>
                </a:solidFill>
                <a:latin typeface="微软雅黑" panose="020B0503020204020204" pitchFamily="34" charset="-122"/>
                <a:ea typeface="微软雅黑" pitchFamily="34" charset="-122"/>
              </a:rPr>
              <a:t>Click to enter the title content</a:t>
            </a:r>
            <a:endParaRPr lang="en-GB" altLang="zh-CN" sz="2400">
              <a:solidFill>
                <a:schemeClr val="bg1"/>
              </a:solidFill>
              <a:latin typeface="微软雅黑" panose="020B0503020204020204" pitchFamily="34" charset="-122"/>
              <a:ea typeface="微软雅黑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2464890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:p159="http://schemas.microsoft.com/office/powerpoint/2015/09/main" xmlns:p15="http://schemas.microsoft.com/office/powerpoint/2012/main" xmlns:a14="http://schemas.microsoft.com/office/drawing/2010/main" xmlns="">
      <p:transition/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d66cb5dc-e914-47bf-b05a-4657a1599031"/>
          <p:cNvGrpSpPr>
            <a:grpSpLocks noChangeAspect="1"/>
          </p:cNvGrpSpPr>
          <p:nvPr/>
        </p:nvGrpSpPr>
        <p:grpSpPr>
          <a:xfrm>
            <a:off x="644107" y="1362004"/>
            <a:ext cx="7855152" cy="2883846"/>
            <a:chOff x="858810" y="1816006"/>
            <a:chExt cx="10473535" cy="3845127"/>
          </a:xfrm>
        </p:grpSpPr>
        <p:grpSp>
          <p:nvGrpSpPr>
            <p:cNvPr id="4" name="Group 3"/>
            <p:cNvGrpSpPr/>
            <p:nvPr/>
          </p:nvGrpSpPr>
          <p:grpSpPr>
            <a:xfrm>
              <a:off x="858810" y="1816006"/>
              <a:ext cx="5166071" cy="1016146"/>
              <a:chOff x="644107" y="1330751"/>
              <a:chExt cx="3874553" cy="762109"/>
            </a:xfrm>
          </p:grpSpPr>
          <p:sp>
            <p:nvSpPr>
              <p:cNvPr id="57" name="Rectangle: Rounded Corners 5"/>
              <p:cNvSpPr/>
              <p:nvPr/>
            </p:nvSpPr>
            <p:spPr>
              <a:xfrm>
                <a:off x="644107" y="1330751"/>
                <a:ext cx="3725972" cy="762109"/>
              </a:xfrm>
              <a:prstGeom prst="roundRect">
                <a:avLst>
                  <a:gd name="adj" fmla="val 50000"/>
                </a:avLst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58" name="Isosceles Triangle 6"/>
              <p:cNvSpPr/>
              <p:nvPr/>
            </p:nvSpPr>
            <p:spPr>
              <a:xfrm rot="5400000">
                <a:off x="4322531" y="1607670"/>
                <a:ext cx="183987" cy="208271"/>
              </a:xfrm>
              <a:prstGeom prst="triangle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</p:grpSp>
        <p:grpSp>
          <p:nvGrpSpPr>
            <p:cNvPr id="5" name="Group 1"/>
            <p:cNvGrpSpPr/>
            <p:nvPr/>
          </p:nvGrpSpPr>
          <p:grpSpPr>
            <a:xfrm>
              <a:off x="1991647" y="2018284"/>
              <a:ext cx="3495536" cy="677109"/>
              <a:chOff x="1991647" y="2018284"/>
              <a:chExt cx="3495536" cy="677109"/>
            </a:xfrm>
          </p:grpSpPr>
          <p:sp>
            <p:nvSpPr>
              <p:cNvPr id="55" name="TextBox 8"/>
              <p:cNvSpPr txBox="1"/>
              <p:nvPr/>
            </p:nvSpPr>
            <p:spPr>
              <a:xfrm>
                <a:off x="1991647" y="2018284"/>
                <a:ext cx="3495536" cy="215444"/>
              </a:xfrm>
              <a:prstGeom prst="rect">
                <a:avLst/>
              </a:prstGeom>
              <a:noFill/>
            </p:spPr>
            <p:txBody>
              <a:bodyPr wrap="none" lIns="0" tIns="0" rIns="0" bIns="0" anchor="ctr">
                <a:normAutofit fontScale="85000" lnSpcReduction="20000"/>
              </a:bodyPr>
              <a:lstStyle/>
              <a:p>
                <a:r>
                  <a:rPr lang="en-US" altLang="zh-CN" sz="1400" b="1">
                    <a:solidFill>
                      <a:schemeClr val="bg1"/>
                    </a:solidFill>
                  </a:rPr>
                  <a:t>Title text preset</a:t>
                </a:r>
                <a:endParaRPr lang="zh-CN" altLang="en-US" sz="1400" b="1">
                  <a:solidFill>
                    <a:schemeClr val="bg1"/>
                  </a:solidFill>
                </a:endParaRPr>
              </a:p>
            </p:txBody>
          </p:sp>
          <p:sp>
            <p:nvSpPr>
              <p:cNvPr id="56" name="TextBox 9"/>
              <p:cNvSpPr txBox="1"/>
              <p:nvPr/>
            </p:nvSpPr>
            <p:spPr>
              <a:xfrm>
                <a:off x="1991647" y="2233728"/>
                <a:ext cx="3495536" cy="461665"/>
              </a:xfrm>
              <a:prstGeom prst="rect">
                <a:avLst/>
              </a:prstGeom>
              <a:noFill/>
            </p:spPr>
            <p:txBody>
              <a:bodyPr wrap="square" lIns="0" tIns="0" rIns="0" bIns="0" anchor="t">
                <a:normAutofit fontScale="70000" lnSpcReduction="20000"/>
              </a:bodyPr>
              <a:lstStyle/>
              <a:p>
                <a:pPr defTabSz="1219170">
                  <a:lnSpc>
                    <a:spcPct val="120000"/>
                  </a:lnSpc>
                  <a:spcBef>
                    <a:spcPct val="0"/>
                  </a:spcBef>
                  <a:defRPr/>
                </a:pPr>
                <a:r>
                  <a:rPr lang="en-US" altLang="zh-CN" sz="1000">
                    <a:solidFill>
                      <a:schemeClr val="bg1"/>
                    </a:solidFill>
                  </a:rPr>
                  <a:t>This part of the content is displayed as a text typesetting (recommended to use the theme font)If you need to change, please adjust it under the (Set Shape Format) menu (text option)</a:t>
                </a:r>
                <a:endParaRPr lang="zh-CN" altLang="en-US" sz="1000">
                  <a:solidFill>
                    <a:schemeClr val="bg1"/>
                  </a:solidFill>
                </a:endParaRPr>
              </a:p>
            </p:txBody>
          </p:sp>
        </p:grpSp>
        <p:cxnSp>
          <p:nvCxnSpPr>
            <p:cNvPr id="6" name="Straight Connector 10"/>
            <p:cNvCxnSpPr/>
            <p:nvPr/>
          </p:nvCxnSpPr>
          <p:spPr>
            <a:xfrm flipH="1" flipV="1">
              <a:off x="6096000" y="1927955"/>
              <a:ext cx="0" cy="3661543"/>
            </a:xfrm>
            <a:prstGeom prst="line">
              <a:avLst/>
            </a:prstGeom>
            <a:ln w="19050">
              <a:solidFill>
                <a:schemeClr val="bg1">
                  <a:lumMod val="75000"/>
                </a:schemeClr>
              </a:solidFill>
              <a:prstDash val="sysDot"/>
              <a:headEnd type="diamond"/>
              <a:tailEnd type="diamon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7" name="Group 11"/>
            <p:cNvGrpSpPr/>
            <p:nvPr/>
          </p:nvGrpSpPr>
          <p:grpSpPr>
            <a:xfrm>
              <a:off x="858810" y="3225231"/>
              <a:ext cx="5166071" cy="1016146"/>
              <a:chOff x="644107" y="1330751"/>
              <a:chExt cx="3874553" cy="762109"/>
            </a:xfrm>
          </p:grpSpPr>
          <p:sp>
            <p:nvSpPr>
              <p:cNvPr id="53" name="Rectangle: Rounded Corners 13"/>
              <p:cNvSpPr/>
              <p:nvPr/>
            </p:nvSpPr>
            <p:spPr>
              <a:xfrm>
                <a:off x="644107" y="1330751"/>
                <a:ext cx="3725972" cy="762109"/>
              </a:xfrm>
              <a:prstGeom prst="roundRect">
                <a:avLst>
                  <a:gd name="adj" fmla="val 50000"/>
                </a:avLst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54" name="Isosceles Triangle 14"/>
              <p:cNvSpPr/>
              <p:nvPr/>
            </p:nvSpPr>
            <p:spPr>
              <a:xfrm rot="5400000">
                <a:off x="4322531" y="1607670"/>
                <a:ext cx="183987" cy="208271"/>
              </a:xfrm>
              <a:prstGeom prst="triangle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</p:grpSp>
        <p:grpSp>
          <p:nvGrpSpPr>
            <p:cNvPr id="8" name="Group 64"/>
            <p:cNvGrpSpPr/>
            <p:nvPr/>
          </p:nvGrpSpPr>
          <p:grpSpPr>
            <a:xfrm>
              <a:off x="1991647" y="3412561"/>
              <a:ext cx="3495536" cy="677109"/>
              <a:chOff x="1991647" y="3412561"/>
              <a:chExt cx="3495536" cy="677109"/>
            </a:xfrm>
          </p:grpSpPr>
          <p:sp>
            <p:nvSpPr>
              <p:cNvPr id="51" name="TextBox 16"/>
              <p:cNvSpPr txBox="1"/>
              <p:nvPr/>
            </p:nvSpPr>
            <p:spPr>
              <a:xfrm>
                <a:off x="1991647" y="3412561"/>
                <a:ext cx="3495536" cy="215444"/>
              </a:xfrm>
              <a:prstGeom prst="rect">
                <a:avLst/>
              </a:prstGeom>
              <a:noFill/>
            </p:spPr>
            <p:txBody>
              <a:bodyPr wrap="none" lIns="0" tIns="0" rIns="0" bIns="0" anchor="ctr">
                <a:normAutofit fontScale="85000" lnSpcReduction="20000"/>
              </a:bodyPr>
              <a:lstStyle/>
              <a:p>
                <a:r>
                  <a:rPr lang="en-US" altLang="zh-CN" sz="1400" b="1">
                    <a:solidFill>
                      <a:schemeClr val="bg1"/>
                    </a:solidFill>
                  </a:rPr>
                  <a:t>Title text preset</a:t>
                </a:r>
                <a:endParaRPr lang="zh-CN" altLang="en-US" sz="1400" b="1">
                  <a:solidFill>
                    <a:schemeClr val="bg1"/>
                  </a:solidFill>
                </a:endParaRPr>
              </a:p>
            </p:txBody>
          </p:sp>
          <p:sp>
            <p:nvSpPr>
              <p:cNvPr id="52" name="TextBox 17"/>
              <p:cNvSpPr txBox="1"/>
              <p:nvPr/>
            </p:nvSpPr>
            <p:spPr>
              <a:xfrm>
                <a:off x="1991647" y="3628005"/>
                <a:ext cx="3495536" cy="461665"/>
              </a:xfrm>
              <a:prstGeom prst="rect">
                <a:avLst/>
              </a:prstGeom>
              <a:noFill/>
            </p:spPr>
            <p:txBody>
              <a:bodyPr wrap="square" lIns="0" tIns="0" rIns="0" bIns="0" anchor="t">
                <a:normAutofit fontScale="70000" lnSpcReduction="20000"/>
              </a:bodyPr>
              <a:lstStyle/>
              <a:p>
                <a:pPr lvl="0" defTabSz="1219170">
                  <a:lnSpc>
                    <a:spcPct val="120000"/>
                  </a:lnSpc>
                  <a:spcBef>
                    <a:spcPct val="0"/>
                  </a:spcBef>
                  <a:defRPr/>
                </a:pPr>
                <a:r>
                  <a:rPr lang="en-US" altLang="zh-CN" sz="1000">
                    <a:solidFill>
                      <a:srgbClr val="FFFFFF"/>
                    </a:solidFill>
                  </a:rPr>
                  <a:t>This part of the content is displayed as a text typesetting (recommended to use the theme font)If you need to change, please adjust it under the (Set Shape Format) menu (text option)</a:t>
                </a:r>
                <a:endParaRPr lang="zh-CN" altLang="en-US" sz="1000">
                  <a:solidFill>
                    <a:srgbClr val="FFFFFF"/>
                  </a:solidFill>
                </a:endParaRPr>
              </a:p>
            </p:txBody>
          </p:sp>
        </p:grpSp>
        <p:grpSp>
          <p:nvGrpSpPr>
            <p:cNvPr id="9" name="Group 18"/>
            <p:cNvGrpSpPr/>
            <p:nvPr/>
          </p:nvGrpSpPr>
          <p:grpSpPr>
            <a:xfrm>
              <a:off x="858810" y="4644987"/>
              <a:ext cx="5166071" cy="1016146"/>
              <a:chOff x="644107" y="1330751"/>
              <a:chExt cx="3874553" cy="762109"/>
            </a:xfrm>
          </p:grpSpPr>
          <p:sp>
            <p:nvSpPr>
              <p:cNvPr id="49" name="Rectangle: Rounded Corners 20"/>
              <p:cNvSpPr/>
              <p:nvPr/>
            </p:nvSpPr>
            <p:spPr>
              <a:xfrm>
                <a:off x="644107" y="1330751"/>
                <a:ext cx="3725972" cy="762109"/>
              </a:xfrm>
              <a:prstGeom prst="roundRect">
                <a:avLst>
                  <a:gd name="adj" fmla="val 50000"/>
                </a:avLst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50" name="Isosceles Triangle 21"/>
              <p:cNvSpPr/>
              <p:nvPr/>
            </p:nvSpPr>
            <p:spPr>
              <a:xfrm rot="5400000">
                <a:off x="4322531" y="1607670"/>
                <a:ext cx="183987" cy="208271"/>
              </a:xfrm>
              <a:prstGeom prst="triangle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</p:grpSp>
        <p:grpSp>
          <p:nvGrpSpPr>
            <p:cNvPr id="10" name="Group 65"/>
            <p:cNvGrpSpPr/>
            <p:nvPr/>
          </p:nvGrpSpPr>
          <p:grpSpPr>
            <a:xfrm>
              <a:off x="1991647" y="4852857"/>
              <a:ext cx="3495536" cy="677109"/>
              <a:chOff x="1991647" y="4852857"/>
              <a:chExt cx="3495536" cy="677109"/>
            </a:xfrm>
          </p:grpSpPr>
          <p:sp>
            <p:nvSpPr>
              <p:cNvPr id="47" name="TextBox 23"/>
              <p:cNvSpPr txBox="1"/>
              <p:nvPr/>
            </p:nvSpPr>
            <p:spPr>
              <a:xfrm>
                <a:off x="1991647" y="4852857"/>
                <a:ext cx="3495536" cy="215444"/>
              </a:xfrm>
              <a:prstGeom prst="rect">
                <a:avLst/>
              </a:prstGeom>
              <a:noFill/>
            </p:spPr>
            <p:txBody>
              <a:bodyPr wrap="none" lIns="0" tIns="0" rIns="0" bIns="0" anchor="ctr">
                <a:normAutofit fontScale="85000" lnSpcReduction="20000"/>
              </a:bodyPr>
              <a:lstStyle/>
              <a:p>
                <a:r>
                  <a:rPr lang="en-US" altLang="zh-CN" sz="1400" b="1">
                    <a:solidFill>
                      <a:schemeClr val="bg1"/>
                    </a:solidFill>
                  </a:rPr>
                  <a:t>Title text preset</a:t>
                </a:r>
                <a:endParaRPr lang="zh-CN" altLang="en-US" sz="1400" b="1">
                  <a:solidFill>
                    <a:schemeClr val="bg1"/>
                  </a:solidFill>
                </a:endParaRPr>
              </a:p>
            </p:txBody>
          </p:sp>
          <p:sp>
            <p:nvSpPr>
              <p:cNvPr id="48" name="TextBox 24"/>
              <p:cNvSpPr txBox="1"/>
              <p:nvPr/>
            </p:nvSpPr>
            <p:spPr>
              <a:xfrm>
                <a:off x="1991647" y="5068301"/>
                <a:ext cx="3495536" cy="461665"/>
              </a:xfrm>
              <a:prstGeom prst="rect">
                <a:avLst/>
              </a:prstGeom>
              <a:noFill/>
            </p:spPr>
            <p:txBody>
              <a:bodyPr wrap="square" lIns="0" tIns="0" rIns="0" bIns="0" anchor="t">
                <a:normAutofit fontScale="70000" lnSpcReduction="20000"/>
              </a:bodyPr>
              <a:lstStyle/>
              <a:p>
                <a:pPr lvl="0" defTabSz="1219170">
                  <a:lnSpc>
                    <a:spcPct val="120000"/>
                  </a:lnSpc>
                  <a:spcBef>
                    <a:spcPct val="0"/>
                  </a:spcBef>
                  <a:defRPr/>
                </a:pPr>
                <a:r>
                  <a:rPr lang="en-US" altLang="zh-CN" sz="1000">
                    <a:solidFill>
                      <a:srgbClr val="FFFFFF"/>
                    </a:solidFill>
                  </a:rPr>
                  <a:t>This part of the content is displayed as a text typesetting (recommended to use the theme font)If you need to change, please adjust it under the (Set Shape Format) menu (text option)</a:t>
                </a:r>
                <a:endParaRPr lang="zh-CN" altLang="en-US" sz="1000">
                  <a:solidFill>
                    <a:srgbClr val="FFFFFF"/>
                  </a:solidFill>
                </a:endParaRPr>
              </a:p>
            </p:txBody>
          </p:sp>
        </p:grpSp>
        <p:grpSp>
          <p:nvGrpSpPr>
            <p:cNvPr id="11" name="Group 25"/>
            <p:cNvGrpSpPr/>
            <p:nvPr/>
          </p:nvGrpSpPr>
          <p:grpSpPr>
            <a:xfrm flipH="1">
              <a:off x="6166274" y="1816006"/>
              <a:ext cx="5166071" cy="1016146"/>
              <a:chOff x="644107" y="1330751"/>
              <a:chExt cx="3874553" cy="762109"/>
            </a:xfrm>
          </p:grpSpPr>
          <p:sp>
            <p:nvSpPr>
              <p:cNvPr id="45" name="Rectangle: Rounded Corners 27"/>
              <p:cNvSpPr/>
              <p:nvPr/>
            </p:nvSpPr>
            <p:spPr>
              <a:xfrm>
                <a:off x="644107" y="1330751"/>
                <a:ext cx="3725972" cy="762109"/>
              </a:xfrm>
              <a:prstGeom prst="roundRect">
                <a:avLst>
                  <a:gd name="adj" fmla="val 50000"/>
                </a:avLst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46" name="Isosceles Triangle 28"/>
              <p:cNvSpPr/>
              <p:nvPr/>
            </p:nvSpPr>
            <p:spPr>
              <a:xfrm rot="5400000">
                <a:off x="4322531" y="1607670"/>
                <a:ext cx="183987" cy="208271"/>
              </a:xfrm>
              <a:prstGeom prst="triangle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</p:grpSp>
        <p:grpSp>
          <p:nvGrpSpPr>
            <p:cNvPr id="12" name="Group 66"/>
            <p:cNvGrpSpPr/>
            <p:nvPr/>
          </p:nvGrpSpPr>
          <p:grpSpPr>
            <a:xfrm>
              <a:off x="6780748" y="2010911"/>
              <a:ext cx="3495536" cy="677109"/>
              <a:chOff x="6780748" y="2010911"/>
              <a:chExt cx="3495536" cy="677109"/>
            </a:xfrm>
          </p:grpSpPr>
          <p:sp>
            <p:nvSpPr>
              <p:cNvPr id="43" name="TextBox 30"/>
              <p:cNvSpPr txBox="1"/>
              <p:nvPr/>
            </p:nvSpPr>
            <p:spPr>
              <a:xfrm flipH="1">
                <a:off x="6780748" y="2010911"/>
                <a:ext cx="3495536" cy="215444"/>
              </a:xfrm>
              <a:prstGeom prst="rect">
                <a:avLst/>
              </a:prstGeom>
              <a:noFill/>
            </p:spPr>
            <p:txBody>
              <a:bodyPr wrap="none" lIns="0" tIns="0" rIns="0" bIns="0" anchor="ctr">
                <a:normAutofit fontScale="85000" lnSpcReduction="20000"/>
              </a:bodyPr>
              <a:lstStyle/>
              <a:p>
                <a:pPr algn="r"/>
                <a:r>
                  <a:rPr lang="en-US" altLang="zh-CN" sz="1400" b="1">
                    <a:solidFill>
                      <a:schemeClr val="bg1"/>
                    </a:solidFill>
                  </a:rPr>
                  <a:t>Title text preset</a:t>
                </a:r>
                <a:endParaRPr lang="zh-CN" altLang="en-US" sz="1400" b="1">
                  <a:solidFill>
                    <a:schemeClr val="bg1"/>
                  </a:solidFill>
                </a:endParaRPr>
              </a:p>
            </p:txBody>
          </p:sp>
          <p:sp>
            <p:nvSpPr>
              <p:cNvPr id="44" name="TextBox 31"/>
              <p:cNvSpPr txBox="1"/>
              <p:nvPr/>
            </p:nvSpPr>
            <p:spPr>
              <a:xfrm flipH="1">
                <a:off x="6780748" y="2226355"/>
                <a:ext cx="3495536" cy="461665"/>
              </a:xfrm>
              <a:prstGeom prst="rect">
                <a:avLst/>
              </a:prstGeom>
              <a:noFill/>
            </p:spPr>
            <p:txBody>
              <a:bodyPr wrap="square" lIns="0" tIns="0" rIns="0" bIns="0" anchor="t">
                <a:normAutofit fontScale="70000" lnSpcReduction="20000"/>
              </a:bodyPr>
              <a:lstStyle/>
              <a:p>
                <a:pPr lvl="0" defTabSz="1219170">
                  <a:lnSpc>
                    <a:spcPct val="120000"/>
                  </a:lnSpc>
                  <a:spcBef>
                    <a:spcPct val="0"/>
                  </a:spcBef>
                  <a:defRPr/>
                </a:pPr>
                <a:r>
                  <a:rPr lang="en-US" altLang="zh-CN" sz="1000">
                    <a:solidFill>
                      <a:srgbClr val="FFFFFF"/>
                    </a:solidFill>
                  </a:rPr>
                  <a:t>This part of the content is displayed as a text typesetting (recommended to use the theme font)If you need to change, please adjust it under the (Set Shape Format) menu (text option)</a:t>
                </a:r>
                <a:endParaRPr lang="zh-CN" altLang="en-US" sz="1000">
                  <a:solidFill>
                    <a:srgbClr val="FFFFFF"/>
                  </a:solidFill>
                </a:endParaRPr>
              </a:p>
            </p:txBody>
          </p:sp>
        </p:grpSp>
        <p:grpSp>
          <p:nvGrpSpPr>
            <p:cNvPr id="13" name="Group 32"/>
            <p:cNvGrpSpPr/>
            <p:nvPr/>
          </p:nvGrpSpPr>
          <p:grpSpPr>
            <a:xfrm flipH="1">
              <a:off x="6166274" y="3225232"/>
              <a:ext cx="5166071" cy="1016146"/>
              <a:chOff x="644107" y="1330751"/>
              <a:chExt cx="3874553" cy="762109"/>
            </a:xfrm>
          </p:grpSpPr>
          <p:sp>
            <p:nvSpPr>
              <p:cNvPr id="41" name="Rectangle: Rounded Corners 34"/>
              <p:cNvSpPr/>
              <p:nvPr/>
            </p:nvSpPr>
            <p:spPr>
              <a:xfrm>
                <a:off x="644107" y="1330751"/>
                <a:ext cx="3725972" cy="762109"/>
              </a:xfrm>
              <a:prstGeom prst="roundRect">
                <a:avLst>
                  <a:gd name="adj" fmla="val 50000"/>
                </a:avLst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42" name="Isosceles Triangle 35"/>
              <p:cNvSpPr/>
              <p:nvPr/>
            </p:nvSpPr>
            <p:spPr>
              <a:xfrm rot="5400000">
                <a:off x="4322531" y="1607670"/>
                <a:ext cx="183987" cy="208271"/>
              </a:xfrm>
              <a:prstGeom prst="triangle">
                <a:avLst/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</p:grpSp>
        <p:grpSp>
          <p:nvGrpSpPr>
            <p:cNvPr id="14" name="Group 67"/>
            <p:cNvGrpSpPr/>
            <p:nvPr/>
          </p:nvGrpSpPr>
          <p:grpSpPr>
            <a:xfrm>
              <a:off x="6780748" y="3432838"/>
              <a:ext cx="3495536" cy="677109"/>
              <a:chOff x="6780748" y="3432838"/>
              <a:chExt cx="3495536" cy="677109"/>
            </a:xfrm>
          </p:grpSpPr>
          <p:sp>
            <p:nvSpPr>
              <p:cNvPr id="39" name="TextBox 37"/>
              <p:cNvSpPr txBox="1"/>
              <p:nvPr/>
            </p:nvSpPr>
            <p:spPr>
              <a:xfrm flipH="1">
                <a:off x="6780748" y="3432838"/>
                <a:ext cx="3495536" cy="215444"/>
              </a:xfrm>
              <a:prstGeom prst="rect">
                <a:avLst/>
              </a:prstGeom>
              <a:noFill/>
            </p:spPr>
            <p:txBody>
              <a:bodyPr wrap="none" lIns="0" tIns="0" rIns="0" bIns="0" anchor="ctr">
                <a:normAutofit fontScale="85000" lnSpcReduction="20000"/>
              </a:bodyPr>
              <a:lstStyle/>
              <a:p>
                <a:pPr algn="r"/>
                <a:r>
                  <a:rPr lang="en-US" altLang="zh-CN" sz="1400" b="1">
                    <a:solidFill>
                      <a:schemeClr val="bg1"/>
                    </a:solidFill>
                  </a:rPr>
                  <a:t>Title text preset</a:t>
                </a:r>
                <a:endParaRPr lang="zh-CN" altLang="en-US" sz="1400" b="1">
                  <a:solidFill>
                    <a:schemeClr val="bg1"/>
                  </a:solidFill>
                </a:endParaRPr>
              </a:p>
            </p:txBody>
          </p:sp>
          <p:sp>
            <p:nvSpPr>
              <p:cNvPr id="40" name="TextBox 38"/>
              <p:cNvSpPr txBox="1"/>
              <p:nvPr/>
            </p:nvSpPr>
            <p:spPr>
              <a:xfrm flipH="1">
                <a:off x="6780748" y="3648282"/>
                <a:ext cx="3495536" cy="461665"/>
              </a:xfrm>
              <a:prstGeom prst="rect">
                <a:avLst/>
              </a:prstGeom>
              <a:noFill/>
            </p:spPr>
            <p:txBody>
              <a:bodyPr wrap="square" lIns="0" tIns="0" rIns="0" bIns="0" anchor="t">
                <a:normAutofit fontScale="70000" lnSpcReduction="20000"/>
              </a:bodyPr>
              <a:lstStyle/>
              <a:p>
                <a:pPr lvl="0" defTabSz="1219170">
                  <a:lnSpc>
                    <a:spcPct val="120000"/>
                  </a:lnSpc>
                  <a:spcBef>
                    <a:spcPct val="0"/>
                  </a:spcBef>
                  <a:defRPr/>
                </a:pPr>
                <a:r>
                  <a:rPr lang="en-US" altLang="zh-CN" sz="1000">
                    <a:solidFill>
                      <a:srgbClr val="FFFFFF"/>
                    </a:solidFill>
                  </a:rPr>
                  <a:t>This part of the content is displayed as a text typesetting (recommended to use the theme font)If you need to change, please adjust it under the (Set Shape Format) menu (text option)</a:t>
                </a:r>
                <a:endParaRPr lang="zh-CN" altLang="en-US" sz="1000">
                  <a:solidFill>
                    <a:srgbClr val="FFFFFF"/>
                  </a:solidFill>
                </a:endParaRPr>
              </a:p>
            </p:txBody>
          </p:sp>
        </p:grpSp>
        <p:grpSp>
          <p:nvGrpSpPr>
            <p:cNvPr id="15" name="Group 39"/>
            <p:cNvGrpSpPr/>
            <p:nvPr/>
          </p:nvGrpSpPr>
          <p:grpSpPr>
            <a:xfrm flipH="1">
              <a:off x="6166274" y="4644987"/>
              <a:ext cx="5166071" cy="1016146"/>
              <a:chOff x="644107" y="1330751"/>
              <a:chExt cx="3874553" cy="762109"/>
            </a:xfrm>
          </p:grpSpPr>
          <p:sp>
            <p:nvSpPr>
              <p:cNvPr id="37" name="Rectangle: Rounded Corners 41"/>
              <p:cNvSpPr/>
              <p:nvPr/>
            </p:nvSpPr>
            <p:spPr>
              <a:xfrm>
                <a:off x="644107" y="1330751"/>
                <a:ext cx="3725972" cy="762109"/>
              </a:xfrm>
              <a:prstGeom prst="roundRect">
                <a:avLst>
                  <a:gd name="adj" fmla="val 50000"/>
                </a:avLst>
              </a:pr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8" name="Isosceles Triangle 42"/>
              <p:cNvSpPr/>
              <p:nvPr/>
            </p:nvSpPr>
            <p:spPr>
              <a:xfrm rot="5400000">
                <a:off x="4322531" y="1607670"/>
                <a:ext cx="183987" cy="208271"/>
              </a:xfrm>
              <a:prstGeom prst="triangle">
                <a:avLst/>
              </a:pr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</p:grpSp>
        <p:grpSp>
          <p:nvGrpSpPr>
            <p:cNvPr id="16" name="Group 68"/>
            <p:cNvGrpSpPr/>
            <p:nvPr/>
          </p:nvGrpSpPr>
          <p:grpSpPr>
            <a:xfrm>
              <a:off x="6780748" y="4852593"/>
              <a:ext cx="3495536" cy="677109"/>
              <a:chOff x="6780748" y="4852593"/>
              <a:chExt cx="3495536" cy="677109"/>
            </a:xfrm>
          </p:grpSpPr>
          <p:sp>
            <p:nvSpPr>
              <p:cNvPr id="35" name="TextBox 44"/>
              <p:cNvSpPr txBox="1"/>
              <p:nvPr/>
            </p:nvSpPr>
            <p:spPr>
              <a:xfrm flipH="1">
                <a:off x="6780748" y="4852593"/>
                <a:ext cx="3495536" cy="215444"/>
              </a:xfrm>
              <a:prstGeom prst="rect">
                <a:avLst/>
              </a:prstGeom>
              <a:noFill/>
            </p:spPr>
            <p:txBody>
              <a:bodyPr wrap="none" lIns="0" tIns="0" rIns="0" bIns="0" anchor="ctr">
                <a:normAutofit fontScale="85000" lnSpcReduction="20000"/>
              </a:bodyPr>
              <a:lstStyle/>
              <a:p>
                <a:pPr algn="r"/>
                <a:r>
                  <a:rPr lang="en-US" altLang="zh-CN" sz="1400" b="1">
                    <a:solidFill>
                      <a:schemeClr val="bg1"/>
                    </a:solidFill>
                  </a:rPr>
                  <a:t>Title text preset</a:t>
                </a:r>
                <a:endParaRPr lang="zh-CN" altLang="en-US" sz="1400" b="1">
                  <a:solidFill>
                    <a:schemeClr val="bg1"/>
                  </a:solidFill>
                </a:endParaRPr>
              </a:p>
            </p:txBody>
          </p:sp>
          <p:sp>
            <p:nvSpPr>
              <p:cNvPr id="36" name="TextBox 45"/>
              <p:cNvSpPr txBox="1"/>
              <p:nvPr/>
            </p:nvSpPr>
            <p:spPr>
              <a:xfrm flipH="1">
                <a:off x="6780748" y="5068037"/>
                <a:ext cx="3495536" cy="461665"/>
              </a:xfrm>
              <a:prstGeom prst="rect">
                <a:avLst/>
              </a:prstGeom>
              <a:noFill/>
            </p:spPr>
            <p:txBody>
              <a:bodyPr wrap="square" lIns="0" tIns="0" rIns="0" bIns="0" anchor="t">
                <a:normAutofit fontScale="70000" lnSpcReduction="20000"/>
              </a:bodyPr>
              <a:lstStyle/>
              <a:p>
                <a:pPr lvl="0" defTabSz="1219170">
                  <a:lnSpc>
                    <a:spcPct val="120000"/>
                  </a:lnSpc>
                  <a:spcBef>
                    <a:spcPct val="0"/>
                  </a:spcBef>
                  <a:defRPr/>
                </a:pPr>
                <a:r>
                  <a:rPr lang="en-US" altLang="zh-CN" sz="1000">
                    <a:solidFill>
                      <a:srgbClr val="FFFFFF"/>
                    </a:solidFill>
                  </a:rPr>
                  <a:t>This part of the content is displayed as a text typesetting (recommended to use the theme font)If you need to change, please adjust it under the (Set Shape Format) menu (text option)</a:t>
                </a:r>
                <a:endParaRPr lang="zh-CN" altLang="en-US" sz="1000">
                  <a:solidFill>
                    <a:srgbClr val="FFFFFF"/>
                  </a:solidFill>
                </a:endParaRPr>
              </a:p>
            </p:txBody>
          </p:sp>
        </p:grpSp>
        <p:grpSp>
          <p:nvGrpSpPr>
            <p:cNvPr id="17" name="Group 46"/>
            <p:cNvGrpSpPr/>
            <p:nvPr/>
          </p:nvGrpSpPr>
          <p:grpSpPr>
            <a:xfrm>
              <a:off x="980255" y="3358329"/>
              <a:ext cx="772051" cy="749947"/>
              <a:chOff x="735191" y="2518747"/>
              <a:chExt cx="579038" cy="562460"/>
            </a:xfrm>
          </p:grpSpPr>
          <p:sp>
            <p:nvSpPr>
              <p:cNvPr id="33" name="Oval 47"/>
              <p:cNvSpPr>
                <a:spLocks noChangeAspect="1"/>
              </p:cNvSpPr>
              <p:nvPr/>
            </p:nvSpPr>
            <p:spPr>
              <a:xfrm>
                <a:off x="735191" y="2518747"/>
                <a:ext cx="579038" cy="56246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4" name="Freeform: Shape 48"/>
              <p:cNvSpPr/>
              <p:nvPr/>
            </p:nvSpPr>
            <p:spPr bwMode="auto">
              <a:xfrm>
                <a:off x="899027" y="2664760"/>
                <a:ext cx="251367" cy="270435"/>
              </a:xfrm>
              <a:custGeom>
                <a:avLst/>
                <a:gdLst/>
                <a:ahLst/>
                <a:cxnLst>
                  <a:cxn ang="0">
                    <a:pos x="67" y="67"/>
                  </a:cxn>
                  <a:cxn ang="0">
                    <a:pos x="61" y="72"/>
                  </a:cxn>
                  <a:cxn ang="0">
                    <a:pos x="5" y="72"/>
                  </a:cxn>
                  <a:cxn ang="0">
                    <a:pos x="0" y="67"/>
                  </a:cxn>
                  <a:cxn ang="0">
                    <a:pos x="0" y="16"/>
                  </a:cxn>
                  <a:cxn ang="0">
                    <a:pos x="5" y="11"/>
                  </a:cxn>
                  <a:cxn ang="0">
                    <a:pos x="10" y="11"/>
                  </a:cxn>
                  <a:cxn ang="0">
                    <a:pos x="10" y="7"/>
                  </a:cxn>
                  <a:cxn ang="0">
                    <a:pos x="16" y="0"/>
                  </a:cxn>
                  <a:cxn ang="0">
                    <a:pos x="19" y="0"/>
                  </a:cxn>
                  <a:cxn ang="0">
                    <a:pos x="25" y="7"/>
                  </a:cxn>
                  <a:cxn ang="0">
                    <a:pos x="25" y="11"/>
                  </a:cxn>
                  <a:cxn ang="0">
                    <a:pos x="41" y="11"/>
                  </a:cxn>
                  <a:cxn ang="0">
                    <a:pos x="41" y="7"/>
                  </a:cxn>
                  <a:cxn ang="0">
                    <a:pos x="47" y="0"/>
                  </a:cxn>
                  <a:cxn ang="0">
                    <a:pos x="50" y="0"/>
                  </a:cxn>
                  <a:cxn ang="0">
                    <a:pos x="56" y="7"/>
                  </a:cxn>
                  <a:cxn ang="0">
                    <a:pos x="56" y="11"/>
                  </a:cxn>
                  <a:cxn ang="0">
                    <a:pos x="61" y="11"/>
                  </a:cxn>
                  <a:cxn ang="0">
                    <a:pos x="67" y="16"/>
                  </a:cxn>
                  <a:cxn ang="0">
                    <a:pos x="67" y="67"/>
                  </a:cxn>
                  <a:cxn ang="0">
                    <a:pos x="61" y="67"/>
                  </a:cxn>
                  <a:cxn ang="0">
                    <a:pos x="61" y="26"/>
                  </a:cxn>
                  <a:cxn ang="0">
                    <a:pos x="5" y="26"/>
                  </a:cxn>
                  <a:cxn ang="0">
                    <a:pos x="5" y="67"/>
                  </a:cxn>
                  <a:cxn ang="0">
                    <a:pos x="61" y="67"/>
                  </a:cxn>
                  <a:cxn ang="0">
                    <a:pos x="20" y="7"/>
                  </a:cxn>
                  <a:cxn ang="0">
                    <a:pos x="19" y="5"/>
                  </a:cxn>
                  <a:cxn ang="0">
                    <a:pos x="16" y="5"/>
                  </a:cxn>
                  <a:cxn ang="0">
                    <a:pos x="15" y="7"/>
                  </a:cxn>
                  <a:cxn ang="0">
                    <a:pos x="15" y="18"/>
                  </a:cxn>
                  <a:cxn ang="0">
                    <a:pos x="16" y="20"/>
                  </a:cxn>
                  <a:cxn ang="0">
                    <a:pos x="19" y="20"/>
                  </a:cxn>
                  <a:cxn ang="0">
                    <a:pos x="20" y="18"/>
                  </a:cxn>
                  <a:cxn ang="0">
                    <a:pos x="20" y="7"/>
                  </a:cxn>
                  <a:cxn ang="0">
                    <a:pos x="51" y="7"/>
                  </a:cxn>
                  <a:cxn ang="0">
                    <a:pos x="50" y="5"/>
                  </a:cxn>
                  <a:cxn ang="0">
                    <a:pos x="47" y="5"/>
                  </a:cxn>
                  <a:cxn ang="0">
                    <a:pos x="46" y="7"/>
                  </a:cxn>
                  <a:cxn ang="0">
                    <a:pos x="46" y="18"/>
                  </a:cxn>
                  <a:cxn ang="0">
                    <a:pos x="47" y="20"/>
                  </a:cxn>
                  <a:cxn ang="0">
                    <a:pos x="50" y="20"/>
                  </a:cxn>
                  <a:cxn ang="0">
                    <a:pos x="51" y="18"/>
                  </a:cxn>
                  <a:cxn ang="0">
                    <a:pos x="51" y="7"/>
                  </a:cxn>
                </a:cxnLst>
                <a:rect l="0" t="0" r="r" b="b"/>
                <a:pathLst>
                  <a:path w="67" h="72">
                    <a:moveTo>
                      <a:pt x="67" y="67"/>
                    </a:moveTo>
                    <a:cubicBezTo>
                      <a:pt x="67" y="70"/>
                      <a:pt x="64" y="72"/>
                      <a:pt x="61" y="72"/>
                    </a:cubicBezTo>
                    <a:cubicBezTo>
                      <a:pt x="5" y="72"/>
                      <a:pt x="5" y="72"/>
                      <a:pt x="5" y="72"/>
                    </a:cubicBezTo>
                    <a:cubicBezTo>
                      <a:pt x="2" y="72"/>
                      <a:pt x="0" y="70"/>
                      <a:pt x="0" y="67"/>
                    </a:cubicBezTo>
                    <a:cubicBezTo>
                      <a:pt x="0" y="16"/>
                      <a:pt x="0" y="16"/>
                      <a:pt x="0" y="16"/>
                    </a:cubicBezTo>
                    <a:cubicBezTo>
                      <a:pt x="0" y="13"/>
                      <a:pt x="2" y="11"/>
                      <a:pt x="5" y="11"/>
                    </a:cubicBezTo>
                    <a:cubicBezTo>
                      <a:pt x="10" y="11"/>
                      <a:pt x="10" y="11"/>
                      <a:pt x="10" y="11"/>
                    </a:cubicBezTo>
                    <a:cubicBezTo>
                      <a:pt x="10" y="7"/>
                      <a:pt x="10" y="7"/>
                      <a:pt x="10" y="7"/>
                    </a:cubicBezTo>
                    <a:cubicBezTo>
                      <a:pt x="10" y="3"/>
                      <a:pt x="13" y="0"/>
                      <a:pt x="16" y="0"/>
                    </a:cubicBezTo>
                    <a:cubicBezTo>
                      <a:pt x="19" y="0"/>
                      <a:pt x="19" y="0"/>
                      <a:pt x="19" y="0"/>
                    </a:cubicBezTo>
                    <a:cubicBezTo>
                      <a:pt x="23" y="0"/>
                      <a:pt x="25" y="3"/>
                      <a:pt x="25" y="7"/>
                    </a:cubicBezTo>
                    <a:cubicBezTo>
                      <a:pt x="25" y="11"/>
                      <a:pt x="25" y="11"/>
                      <a:pt x="25" y="11"/>
                    </a:cubicBezTo>
                    <a:cubicBezTo>
                      <a:pt x="41" y="11"/>
                      <a:pt x="41" y="11"/>
                      <a:pt x="41" y="11"/>
                    </a:cubicBezTo>
                    <a:cubicBezTo>
                      <a:pt x="41" y="7"/>
                      <a:pt x="41" y="7"/>
                      <a:pt x="41" y="7"/>
                    </a:cubicBezTo>
                    <a:cubicBezTo>
                      <a:pt x="41" y="3"/>
                      <a:pt x="44" y="0"/>
                      <a:pt x="47" y="0"/>
                    </a:cubicBezTo>
                    <a:cubicBezTo>
                      <a:pt x="50" y="0"/>
                      <a:pt x="50" y="0"/>
                      <a:pt x="50" y="0"/>
                    </a:cubicBezTo>
                    <a:cubicBezTo>
                      <a:pt x="53" y="0"/>
                      <a:pt x="56" y="3"/>
                      <a:pt x="56" y="7"/>
                    </a:cubicBezTo>
                    <a:cubicBezTo>
                      <a:pt x="56" y="11"/>
                      <a:pt x="56" y="11"/>
                      <a:pt x="56" y="11"/>
                    </a:cubicBezTo>
                    <a:cubicBezTo>
                      <a:pt x="61" y="11"/>
                      <a:pt x="61" y="11"/>
                      <a:pt x="61" y="11"/>
                    </a:cubicBezTo>
                    <a:cubicBezTo>
                      <a:pt x="64" y="11"/>
                      <a:pt x="67" y="13"/>
                      <a:pt x="67" y="16"/>
                    </a:cubicBezTo>
                    <a:lnTo>
                      <a:pt x="67" y="67"/>
                    </a:lnTo>
                    <a:close/>
                    <a:moveTo>
                      <a:pt x="61" y="67"/>
                    </a:moveTo>
                    <a:cubicBezTo>
                      <a:pt x="61" y="26"/>
                      <a:pt x="61" y="26"/>
                      <a:pt x="61" y="26"/>
                    </a:cubicBezTo>
                    <a:cubicBezTo>
                      <a:pt x="5" y="26"/>
                      <a:pt x="5" y="26"/>
                      <a:pt x="5" y="26"/>
                    </a:cubicBezTo>
                    <a:cubicBezTo>
                      <a:pt x="5" y="67"/>
                      <a:pt x="5" y="67"/>
                      <a:pt x="5" y="67"/>
                    </a:cubicBezTo>
                    <a:lnTo>
                      <a:pt x="61" y="67"/>
                    </a:lnTo>
                    <a:close/>
                    <a:moveTo>
                      <a:pt x="20" y="7"/>
                    </a:moveTo>
                    <a:cubicBezTo>
                      <a:pt x="20" y="6"/>
                      <a:pt x="20" y="5"/>
                      <a:pt x="19" y="5"/>
                    </a:cubicBezTo>
                    <a:cubicBezTo>
                      <a:pt x="16" y="5"/>
                      <a:pt x="16" y="5"/>
                      <a:pt x="16" y="5"/>
                    </a:cubicBezTo>
                    <a:cubicBezTo>
                      <a:pt x="16" y="5"/>
                      <a:pt x="15" y="6"/>
                      <a:pt x="15" y="7"/>
                    </a:cubicBezTo>
                    <a:cubicBezTo>
                      <a:pt x="15" y="18"/>
                      <a:pt x="15" y="18"/>
                      <a:pt x="15" y="18"/>
                    </a:cubicBezTo>
                    <a:cubicBezTo>
                      <a:pt x="15" y="19"/>
                      <a:pt x="16" y="20"/>
                      <a:pt x="16" y="20"/>
                    </a:cubicBezTo>
                    <a:cubicBezTo>
                      <a:pt x="19" y="20"/>
                      <a:pt x="19" y="20"/>
                      <a:pt x="19" y="20"/>
                    </a:cubicBezTo>
                    <a:cubicBezTo>
                      <a:pt x="20" y="20"/>
                      <a:pt x="20" y="19"/>
                      <a:pt x="20" y="18"/>
                    </a:cubicBezTo>
                    <a:lnTo>
                      <a:pt x="20" y="7"/>
                    </a:lnTo>
                    <a:close/>
                    <a:moveTo>
                      <a:pt x="51" y="7"/>
                    </a:moveTo>
                    <a:cubicBezTo>
                      <a:pt x="51" y="6"/>
                      <a:pt x="51" y="5"/>
                      <a:pt x="50" y="5"/>
                    </a:cubicBezTo>
                    <a:cubicBezTo>
                      <a:pt x="47" y="5"/>
                      <a:pt x="47" y="5"/>
                      <a:pt x="47" y="5"/>
                    </a:cubicBezTo>
                    <a:cubicBezTo>
                      <a:pt x="47" y="5"/>
                      <a:pt x="46" y="6"/>
                      <a:pt x="46" y="7"/>
                    </a:cubicBezTo>
                    <a:cubicBezTo>
                      <a:pt x="46" y="18"/>
                      <a:pt x="46" y="18"/>
                      <a:pt x="46" y="18"/>
                    </a:cubicBezTo>
                    <a:cubicBezTo>
                      <a:pt x="46" y="19"/>
                      <a:pt x="47" y="20"/>
                      <a:pt x="47" y="20"/>
                    </a:cubicBezTo>
                    <a:cubicBezTo>
                      <a:pt x="50" y="20"/>
                      <a:pt x="50" y="20"/>
                      <a:pt x="50" y="20"/>
                    </a:cubicBezTo>
                    <a:cubicBezTo>
                      <a:pt x="51" y="20"/>
                      <a:pt x="51" y="19"/>
                      <a:pt x="51" y="18"/>
                    </a:cubicBezTo>
                    <a:lnTo>
                      <a:pt x="51" y="7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</p:grpSp>
        <p:grpSp>
          <p:nvGrpSpPr>
            <p:cNvPr id="18" name="Group 49"/>
            <p:cNvGrpSpPr/>
            <p:nvPr/>
          </p:nvGrpSpPr>
          <p:grpSpPr>
            <a:xfrm>
              <a:off x="980255" y="4778084"/>
              <a:ext cx="772051" cy="749947"/>
              <a:chOff x="735191" y="3583563"/>
              <a:chExt cx="579038" cy="562460"/>
            </a:xfrm>
          </p:grpSpPr>
          <p:sp>
            <p:nvSpPr>
              <p:cNvPr id="31" name="Oval 50"/>
              <p:cNvSpPr>
                <a:spLocks noChangeAspect="1"/>
              </p:cNvSpPr>
              <p:nvPr/>
            </p:nvSpPr>
            <p:spPr>
              <a:xfrm>
                <a:off x="735191" y="3583563"/>
                <a:ext cx="579038" cy="56246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2" name="Freeform: Shape 51"/>
              <p:cNvSpPr/>
              <p:nvPr/>
            </p:nvSpPr>
            <p:spPr bwMode="auto">
              <a:xfrm>
                <a:off x="899027" y="3685335"/>
                <a:ext cx="250504" cy="368872"/>
              </a:xfrm>
              <a:custGeom>
                <a:avLst/>
                <a:gdLst/>
                <a:ahLst/>
                <a:cxnLst>
                  <a:cxn ang="0">
                    <a:pos x="37" y="29"/>
                  </a:cxn>
                  <a:cxn ang="0">
                    <a:pos x="31" y="41"/>
                  </a:cxn>
                  <a:cxn ang="0">
                    <a:pos x="33" y="44"/>
                  </a:cxn>
                  <a:cxn ang="0">
                    <a:pos x="32" y="47"/>
                  </a:cxn>
                  <a:cxn ang="0">
                    <a:pos x="33" y="49"/>
                  </a:cxn>
                  <a:cxn ang="0">
                    <a:pos x="31" y="53"/>
                  </a:cxn>
                  <a:cxn ang="0">
                    <a:pos x="31" y="54"/>
                  </a:cxn>
                  <a:cxn ang="0">
                    <a:pos x="27" y="58"/>
                  </a:cxn>
                  <a:cxn ang="0">
                    <a:pos x="21" y="62"/>
                  </a:cxn>
                  <a:cxn ang="0">
                    <a:pos x="15" y="58"/>
                  </a:cxn>
                  <a:cxn ang="0">
                    <a:pos x="11" y="54"/>
                  </a:cxn>
                  <a:cxn ang="0">
                    <a:pos x="11" y="53"/>
                  </a:cxn>
                  <a:cxn ang="0">
                    <a:pos x="9" y="49"/>
                  </a:cxn>
                  <a:cxn ang="0">
                    <a:pos x="10" y="47"/>
                  </a:cxn>
                  <a:cxn ang="0">
                    <a:pos x="9" y="44"/>
                  </a:cxn>
                  <a:cxn ang="0">
                    <a:pos x="11" y="41"/>
                  </a:cxn>
                  <a:cxn ang="0">
                    <a:pos x="5" y="29"/>
                  </a:cxn>
                  <a:cxn ang="0">
                    <a:pos x="0" y="18"/>
                  </a:cxn>
                  <a:cxn ang="0">
                    <a:pos x="21" y="0"/>
                  </a:cxn>
                  <a:cxn ang="0">
                    <a:pos x="42" y="18"/>
                  </a:cxn>
                  <a:cxn ang="0">
                    <a:pos x="37" y="29"/>
                  </a:cxn>
                  <a:cxn ang="0">
                    <a:pos x="21" y="6"/>
                  </a:cxn>
                  <a:cxn ang="0">
                    <a:pos x="6" y="18"/>
                  </a:cxn>
                  <a:cxn ang="0">
                    <a:pos x="8" y="26"/>
                  </a:cxn>
                  <a:cxn ang="0">
                    <a:pos x="11" y="28"/>
                  </a:cxn>
                  <a:cxn ang="0">
                    <a:pos x="16" y="40"/>
                  </a:cxn>
                  <a:cxn ang="0">
                    <a:pos x="26" y="40"/>
                  </a:cxn>
                  <a:cxn ang="0">
                    <a:pos x="31" y="28"/>
                  </a:cxn>
                  <a:cxn ang="0">
                    <a:pos x="34" y="26"/>
                  </a:cxn>
                  <a:cxn ang="0">
                    <a:pos x="36" y="18"/>
                  </a:cxn>
                  <a:cxn ang="0">
                    <a:pos x="21" y="6"/>
                  </a:cxn>
                  <a:cxn ang="0">
                    <a:pos x="29" y="20"/>
                  </a:cxn>
                  <a:cxn ang="0">
                    <a:pos x="27" y="18"/>
                  </a:cxn>
                  <a:cxn ang="0">
                    <a:pos x="21" y="15"/>
                  </a:cxn>
                  <a:cxn ang="0">
                    <a:pos x="20" y="13"/>
                  </a:cxn>
                  <a:cxn ang="0">
                    <a:pos x="21" y="12"/>
                  </a:cxn>
                  <a:cxn ang="0">
                    <a:pos x="30" y="18"/>
                  </a:cxn>
                  <a:cxn ang="0">
                    <a:pos x="29" y="20"/>
                  </a:cxn>
                </a:cxnLst>
                <a:rect l="0" t="0" r="r" b="b"/>
                <a:pathLst>
                  <a:path w="42" h="62">
                    <a:moveTo>
                      <a:pt x="37" y="29"/>
                    </a:moveTo>
                    <a:cubicBezTo>
                      <a:pt x="35" y="32"/>
                      <a:pt x="31" y="37"/>
                      <a:pt x="31" y="41"/>
                    </a:cubicBezTo>
                    <a:cubicBezTo>
                      <a:pt x="32" y="42"/>
                      <a:pt x="33" y="43"/>
                      <a:pt x="33" y="44"/>
                    </a:cubicBezTo>
                    <a:cubicBezTo>
                      <a:pt x="33" y="45"/>
                      <a:pt x="32" y="46"/>
                      <a:pt x="32" y="47"/>
                    </a:cubicBezTo>
                    <a:cubicBezTo>
                      <a:pt x="32" y="47"/>
                      <a:pt x="33" y="48"/>
                      <a:pt x="33" y="49"/>
                    </a:cubicBezTo>
                    <a:cubicBezTo>
                      <a:pt x="33" y="51"/>
                      <a:pt x="32" y="52"/>
                      <a:pt x="31" y="53"/>
                    </a:cubicBezTo>
                    <a:cubicBezTo>
                      <a:pt x="31" y="53"/>
                      <a:pt x="31" y="54"/>
                      <a:pt x="31" y="54"/>
                    </a:cubicBezTo>
                    <a:cubicBezTo>
                      <a:pt x="31" y="57"/>
                      <a:pt x="29" y="58"/>
                      <a:pt x="27" y="58"/>
                    </a:cubicBezTo>
                    <a:cubicBezTo>
                      <a:pt x="26" y="61"/>
                      <a:pt x="24" y="62"/>
                      <a:pt x="21" y="62"/>
                    </a:cubicBezTo>
                    <a:cubicBezTo>
                      <a:pt x="19" y="62"/>
                      <a:pt x="16" y="61"/>
                      <a:pt x="15" y="58"/>
                    </a:cubicBezTo>
                    <a:cubicBezTo>
                      <a:pt x="13" y="58"/>
                      <a:pt x="11" y="57"/>
                      <a:pt x="11" y="54"/>
                    </a:cubicBezTo>
                    <a:cubicBezTo>
                      <a:pt x="11" y="54"/>
                      <a:pt x="11" y="53"/>
                      <a:pt x="11" y="53"/>
                    </a:cubicBezTo>
                    <a:cubicBezTo>
                      <a:pt x="10" y="52"/>
                      <a:pt x="9" y="51"/>
                      <a:pt x="9" y="49"/>
                    </a:cubicBezTo>
                    <a:cubicBezTo>
                      <a:pt x="9" y="48"/>
                      <a:pt x="10" y="47"/>
                      <a:pt x="10" y="47"/>
                    </a:cubicBezTo>
                    <a:cubicBezTo>
                      <a:pt x="10" y="46"/>
                      <a:pt x="9" y="45"/>
                      <a:pt x="9" y="44"/>
                    </a:cubicBezTo>
                    <a:cubicBezTo>
                      <a:pt x="9" y="43"/>
                      <a:pt x="10" y="42"/>
                      <a:pt x="11" y="41"/>
                    </a:cubicBezTo>
                    <a:cubicBezTo>
                      <a:pt x="11" y="37"/>
                      <a:pt x="7" y="32"/>
                      <a:pt x="5" y="29"/>
                    </a:cubicBezTo>
                    <a:cubicBezTo>
                      <a:pt x="2" y="26"/>
                      <a:pt x="0" y="23"/>
                      <a:pt x="0" y="18"/>
                    </a:cubicBezTo>
                    <a:cubicBezTo>
                      <a:pt x="0" y="8"/>
                      <a:pt x="11" y="0"/>
                      <a:pt x="21" y="0"/>
                    </a:cubicBezTo>
                    <a:cubicBezTo>
                      <a:pt x="31" y="0"/>
                      <a:pt x="42" y="8"/>
                      <a:pt x="42" y="18"/>
                    </a:cubicBezTo>
                    <a:cubicBezTo>
                      <a:pt x="42" y="23"/>
                      <a:pt x="40" y="26"/>
                      <a:pt x="37" y="29"/>
                    </a:cubicBezTo>
                    <a:close/>
                    <a:moveTo>
                      <a:pt x="21" y="6"/>
                    </a:moveTo>
                    <a:cubicBezTo>
                      <a:pt x="14" y="6"/>
                      <a:pt x="6" y="10"/>
                      <a:pt x="6" y="18"/>
                    </a:cubicBezTo>
                    <a:cubicBezTo>
                      <a:pt x="6" y="21"/>
                      <a:pt x="7" y="24"/>
                      <a:pt x="8" y="26"/>
                    </a:cubicBezTo>
                    <a:cubicBezTo>
                      <a:pt x="9" y="27"/>
                      <a:pt x="10" y="27"/>
                      <a:pt x="11" y="28"/>
                    </a:cubicBezTo>
                    <a:cubicBezTo>
                      <a:pt x="14" y="32"/>
                      <a:pt x="16" y="36"/>
                      <a:pt x="16" y="40"/>
                    </a:cubicBezTo>
                    <a:cubicBezTo>
                      <a:pt x="26" y="40"/>
                      <a:pt x="26" y="40"/>
                      <a:pt x="26" y="40"/>
                    </a:cubicBezTo>
                    <a:cubicBezTo>
                      <a:pt x="26" y="36"/>
                      <a:pt x="28" y="32"/>
                      <a:pt x="31" y="28"/>
                    </a:cubicBezTo>
                    <a:cubicBezTo>
                      <a:pt x="32" y="27"/>
                      <a:pt x="33" y="27"/>
                      <a:pt x="34" y="26"/>
                    </a:cubicBezTo>
                    <a:cubicBezTo>
                      <a:pt x="35" y="24"/>
                      <a:pt x="36" y="21"/>
                      <a:pt x="36" y="18"/>
                    </a:cubicBezTo>
                    <a:cubicBezTo>
                      <a:pt x="36" y="10"/>
                      <a:pt x="28" y="6"/>
                      <a:pt x="21" y="6"/>
                    </a:cubicBezTo>
                    <a:close/>
                    <a:moveTo>
                      <a:pt x="29" y="20"/>
                    </a:moveTo>
                    <a:cubicBezTo>
                      <a:pt x="28" y="20"/>
                      <a:pt x="27" y="19"/>
                      <a:pt x="27" y="18"/>
                    </a:cubicBezTo>
                    <a:cubicBezTo>
                      <a:pt x="27" y="16"/>
                      <a:pt x="23" y="15"/>
                      <a:pt x="21" y="15"/>
                    </a:cubicBezTo>
                    <a:cubicBezTo>
                      <a:pt x="20" y="15"/>
                      <a:pt x="20" y="14"/>
                      <a:pt x="20" y="13"/>
                    </a:cubicBezTo>
                    <a:cubicBezTo>
                      <a:pt x="20" y="13"/>
                      <a:pt x="20" y="12"/>
                      <a:pt x="21" y="12"/>
                    </a:cubicBezTo>
                    <a:cubicBezTo>
                      <a:pt x="25" y="12"/>
                      <a:pt x="30" y="14"/>
                      <a:pt x="30" y="18"/>
                    </a:cubicBezTo>
                    <a:cubicBezTo>
                      <a:pt x="30" y="19"/>
                      <a:pt x="29" y="20"/>
                      <a:pt x="29" y="20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</p:grpSp>
        <p:grpSp>
          <p:nvGrpSpPr>
            <p:cNvPr id="19" name="Group 52"/>
            <p:cNvGrpSpPr/>
            <p:nvPr/>
          </p:nvGrpSpPr>
          <p:grpSpPr>
            <a:xfrm>
              <a:off x="10454287" y="3358329"/>
              <a:ext cx="772051" cy="749947"/>
              <a:chOff x="7840715" y="2518747"/>
              <a:chExt cx="579038" cy="562460"/>
            </a:xfrm>
          </p:grpSpPr>
          <p:sp>
            <p:nvSpPr>
              <p:cNvPr id="29" name="Oval 53"/>
              <p:cNvSpPr>
                <a:spLocks noChangeAspect="1"/>
              </p:cNvSpPr>
              <p:nvPr/>
            </p:nvSpPr>
            <p:spPr>
              <a:xfrm flipH="1">
                <a:off x="7840715" y="2518747"/>
                <a:ext cx="579038" cy="56246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0" name="Freeform: Shape 54"/>
              <p:cNvSpPr/>
              <p:nvPr/>
            </p:nvSpPr>
            <p:spPr bwMode="auto">
              <a:xfrm>
                <a:off x="7990534" y="2660277"/>
                <a:ext cx="279400" cy="279400"/>
              </a:xfrm>
              <a:custGeom>
                <a:avLst/>
                <a:gdLst/>
                <a:ahLst/>
                <a:cxnLst>
                  <a:cxn ang="0">
                    <a:pos x="0" y="192"/>
                  </a:cxn>
                  <a:cxn ang="0">
                    <a:pos x="255" y="135"/>
                  </a:cxn>
                  <a:cxn ang="0">
                    <a:pos x="277" y="122"/>
                  </a:cxn>
                  <a:cxn ang="0">
                    <a:pos x="303" y="116"/>
                  </a:cxn>
                  <a:cxn ang="0">
                    <a:pos x="296" y="105"/>
                  </a:cxn>
                  <a:cxn ang="0">
                    <a:pos x="278" y="89"/>
                  </a:cxn>
                  <a:cxn ang="0">
                    <a:pos x="265" y="90"/>
                  </a:cxn>
                  <a:cxn ang="0">
                    <a:pos x="256" y="82"/>
                  </a:cxn>
                  <a:cxn ang="0">
                    <a:pos x="231" y="73"/>
                  </a:cxn>
                  <a:cxn ang="0">
                    <a:pos x="234" y="98"/>
                  </a:cxn>
                  <a:cxn ang="0">
                    <a:pos x="224" y="118"/>
                  </a:cxn>
                  <a:cxn ang="0">
                    <a:pos x="205" y="103"/>
                  </a:cxn>
                  <a:cxn ang="0">
                    <a:pos x="175" y="89"/>
                  </a:cxn>
                  <a:cxn ang="0">
                    <a:pos x="183" y="68"/>
                  </a:cxn>
                  <a:cxn ang="0">
                    <a:pos x="212" y="58"/>
                  </a:cxn>
                  <a:cxn ang="0">
                    <a:pos x="207" y="47"/>
                  </a:cxn>
                  <a:cxn ang="0">
                    <a:pos x="188" y="50"/>
                  </a:cxn>
                  <a:cxn ang="0">
                    <a:pos x="168" y="37"/>
                  </a:cxn>
                  <a:cxn ang="0">
                    <a:pos x="171" y="52"/>
                  </a:cxn>
                  <a:cxn ang="0">
                    <a:pos x="157" y="52"/>
                  </a:cxn>
                  <a:cxn ang="0">
                    <a:pos x="141" y="40"/>
                  </a:cxn>
                  <a:cxn ang="0">
                    <a:pos x="126" y="47"/>
                  </a:cxn>
                  <a:cxn ang="0">
                    <a:pos x="143" y="51"/>
                  </a:cxn>
                  <a:cxn ang="0">
                    <a:pos x="131" y="58"/>
                  </a:cxn>
                  <a:cxn ang="0">
                    <a:pos x="56" y="107"/>
                  </a:cxn>
                  <a:cxn ang="0">
                    <a:pos x="65" y="118"/>
                  </a:cxn>
                  <a:cxn ang="0">
                    <a:pos x="79" y="135"/>
                  </a:cxn>
                  <a:cxn ang="0">
                    <a:pos x="74" y="158"/>
                  </a:cxn>
                  <a:cxn ang="0">
                    <a:pos x="88" y="185"/>
                  </a:cxn>
                  <a:cxn ang="0">
                    <a:pos x="108" y="214"/>
                  </a:cxn>
                  <a:cxn ang="0">
                    <a:pos x="118" y="227"/>
                  </a:cxn>
                  <a:cxn ang="0">
                    <a:pos x="105" y="197"/>
                  </a:cxn>
                  <a:cxn ang="0">
                    <a:pos x="125" y="225"/>
                  </a:cxn>
                  <a:cxn ang="0">
                    <a:pos x="150" y="255"/>
                  </a:cxn>
                  <a:cxn ang="0">
                    <a:pos x="184" y="269"/>
                  </a:cxn>
                  <a:cxn ang="0">
                    <a:pos x="213" y="290"/>
                  </a:cxn>
                  <a:cxn ang="0">
                    <a:pos x="224" y="288"/>
                  </a:cxn>
                  <a:cxn ang="0">
                    <a:pos x="212" y="268"/>
                  </a:cxn>
                  <a:cxn ang="0">
                    <a:pos x="197" y="262"/>
                  </a:cxn>
                  <a:cxn ang="0">
                    <a:pos x="194" y="239"/>
                  </a:cxn>
                  <a:cxn ang="0">
                    <a:pos x="171" y="250"/>
                  </a:cxn>
                  <a:cxn ang="0">
                    <a:pos x="168" y="210"/>
                  </a:cxn>
                  <a:cxn ang="0">
                    <a:pos x="184" y="206"/>
                  </a:cxn>
                  <a:cxn ang="0">
                    <a:pos x="196" y="202"/>
                  </a:cxn>
                  <a:cxn ang="0">
                    <a:pos x="214" y="211"/>
                  </a:cxn>
                  <a:cxn ang="0">
                    <a:pos x="221" y="205"/>
                  </a:cxn>
                  <a:cxn ang="0">
                    <a:pos x="234" y="179"/>
                  </a:cxn>
                  <a:cxn ang="0">
                    <a:pos x="233" y="171"/>
                  </a:cxn>
                  <a:cxn ang="0">
                    <a:pos x="252" y="157"/>
                  </a:cxn>
                  <a:cxn ang="0">
                    <a:pos x="266" y="143"/>
                  </a:cxn>
                  <a:cxn ang="0">
                    <a:pos x="273" y="131"/>
                  </a:cxn>
                  <a:cxn ang="0">
                    <a:pos x="255" y="135"/>
                  </a:cxn>
                  <a:cxn ang="0">
                    <a:pos x="295" y="298"/>
                  </a:cxn>
                  <a:cxn ang="0">
                    <a:pos x="272" y="288"/>
                  </a:cxn>
                  <a:cxn ang="0">
                    <a:pos x="251" y="288"/>
                  </a:cxn>
                  <a:cxn ang="0">
                    <a:pos x="236" y="286"/>
                  </a:cxn>
                  <a:cxn ang="0">
                    <a:pos x="230" y="307"/>
                  </a:cxn>
                  <a:cxn ang="0">
                    <a:pos x="223" y="335"/>
                  </a:cxn>
                  <a:cxn ang="0">
                    <a:pos x="308" y="302"/>
                  </a:cxn>
                </a:cxnLst>
                <a:rect l="0" t="0" r="r" b="b"/>
                <a:pathLst>
                  <a:path w="384" h="384">
                    <a:moveTo>
                      <a:pt x="384" y="192"/>
                    </a:moveTo>
                    <a:cubicBezTo>
                      <a:pt x="384" y="298"/>
                      <a:pt x="298" y="384"/>
                      <a:pt x="192" y="384"/>
                    </a:cubicBezTo>
                    <a:cubicBezTo>
                      <a:pt x="86" y="384"/>
                      <a:pt x="0" y="298"/>
                      <a:pt x="0" y="192"/>
                    </a:cubicBezTo>
                    <a:cubicBezTo>
                      <a:pt x="0" y="86"/>
                      <a:pt x="86" y="0"/>
                      <a:pt x="192" y="0"/>
                    </a:cubicBezTo>
                    <a:cubicBezTo>
                      <a:pt x="298" y="0"/>
                      <a:pt x="384" y="86"/>
                      <a:pt x="384" y="192"/>
                    </a:cubicBezTo>
                    <a:close/>
                    <a:moveTo>
                      <a:pt x="255" y="135"/>
                    </a:moveTo>
                    <a:cubicBezTo>
                      <a:pt x="256" y="135"/>
                      <a:pt x="257" y="130"/>
                      <a:pt x="258" y="129"/>
                    </a:cubicBezTo>
                    <a:cubicBezTo>
                      <a:pt x="260" y="127"/>
                      <a:pt x="262" y="126"/>
                      <a:pt x="264" y="125"/>
                    </a:cubicBezTo>
                    <a:cubicBezTo>
                      <a:pt x="268" y="124"/>
                      <a:pt x="272" y="123"/>
                      <a:pt x="277" y="122"/>
                    </a:cubicBezTo>
                    <a:cubicBezTo>
                      <a:pt x="281" y="121"/>
                      <a:pt x="286" y="121"/>
                      <a:pt x="289" y="125"/>
                    </a:cubicBezTo>
                    <a:cubicBezTo>
                      <a:pt x="289" y="124"/>
                      <a:pt x="295" y="119"/>
                      <a:pt x="295" y="119"/>
                    </a:cubicBezTo>
                    <a:cubicBezTo>
                      <a:pt x="298" y="118"/>
                      <a:pt x="301" y="118"/>
                      <a:pt x="303" y="116"/>
                    </a:cubicBezTo>
                    <a:cubicBezTo>
                      <a:pt x="303" y="115"/>
                      <a:pt x="303" y="110"/>
                      <a:pt x="303" y="110"/>
                    </a:cubicBezTo>
                    <a:cubicBezTo>
                      <a:pt x="299" y="111"/>
                      <a:pt x="298" y="107"/>
                      <a:pt x="297" y="103"/>
                    </a:cubicBezTo>
                    <a:cubicBezTo>
                      <a:pt x="297" y="104"/>
                      <a:pt x="297" y="104"/>
                      <a:pt x="296" y="105"/>
                    </a:cubicBezTo>
                    <a:cubicBezTo>
                      <a:pt x="296" y="102"/>
                      <a:pt x="291" y="104"/>
                      <a:pt x="290" y="104"/>
                    </a:cubicBezTo>
                    <a:cubicBezTo>
                      <a:pt x="284" y="102"/>
                      <a:pt x="285" y="98"/>
                      <a:pt x="283" y="94"/>
                    </a:cubicBezTo>
                    <a:cubicBezTo>
                      <a:pt x="282" y="92"/>
                      <a:pt x="279" y="91"/>
                      <a:pt x="278" y="89"/>
                    </a:cubicBezTo>
                    <a:cubicBezTo>
                      <a:pt x="277" y="87"/>
                      <a:pt x="277" y="84"/>
                      <a:pt x="274" y="84"/>
                    </a:cubicBezTo>
                    <a:cubicBezTo>
                      <a:pt x="273" y="84"/>
                      <a:pt x="270" y="89"/>
                      <a:pt x="270" y="89"/>
                    </a:cubicBezTo>
                    <a:cubicBezTo>
                      <a:pt x="267" y="88"/>
                      <a:pt x="266" y="89"/>
                      <a:pt x="265" y="90"/>
                    </a:cubicBezTo>
                    <a:cubicBezTo>
                      <a:pt x="263" y="91"/>
                      <a:pt x="262" y="91"/>
                      <a:pt x="260" y="92"/>
                    </a:cubicBezTo>
                    <a:cubicBezTo>
                      <a:pt x="265" y="90"/>
                      <a:pt x="258" y="88"/>
                      <a:pt x="256" y="88"/>
                    </a:cubicBezTo>
                    <a:cubicBezTo>
                      <a:pt x="260" y="87"/>
                      <a:pt x="258" y="83"/>
                      <a:pt x="256" y="82"/>
                    </a:cubicBezTo>
                    <a:cubicBezTo>
                      <a:pt x="256" y="82"/>
                      <a:pt x="257" y="82"/>
                      <a:pt x="257" y="82"/>
                    </a:cubicBezTo>
                    <a:cubicBezTo>
                      <a:pt x="257" y="79"/>
                      <a:pt x="250" y="77"/>
                      <a:pt x="247" y="76"/>
                    </a:cubicBezTo>
                    <a:cubicBezTo>
                      <a:pt x="245" y="74"/>
                      <a:pt x="233" y="72"/>
                      <a:pt x="231" y="73"/>
                    </a:cubicBezTo>
                    <a:cubicBezTo>
                      <a:pt x="228" y="75"/>
                      <a:pt x="231" y="80"/>
                      <a:pt x="231" y="83"/>
                    </a:cubicBezTo>
                    <a:cubicBezTo>
                      <a:pt x="232" y="86"/>
                      <a:pt x="228" y="86"/>
                      <a:pt x="228" y="89"/>
                    </a:cubicBezTo>
                    <a:cubicBezTo>
                      <a:pt x="228" y="93"/>
                      <a:pt x="236" y="92"/>
                      <a:pt x="234" y="98"/>
                    </a:cubicBezTo>
                    <a:cubicBezTo>
                      <a:pt x="233" y="102"/>
                      <a:pt x="228" y="102"/>
                      <a:pt x="226" y="105"/>
                    </a:cubicBezTo>
                    <a:cubicBezTo>
                      <a:pt x="224" y="108"/>
                      <a:pt x="227" y="112"/>
                      <a:pt x="229" y="114"/>
                    </a:cubicBezTo>
                    <a:cubicBezTo>
                      <a:pt x="231" y="115"/>
                      <a:pt x="225" y="118"/>
                      <a:pt x="224" y="118"/>
                    </a:cubicBezTo>
                    <a:cubicBezTo>
                      <a:pt x="220" y="120"/>
                      <a:pt x="217" y="114"/>
                      <a:pt x="216" y="110"/>
                    </a:cubicBezTo>
                    <a:cubicBezTo>
                      <a:pt x="215" y="108"/>
                      <a:pt x="215" y="104"/>
                      <a:pt x="212" y="103"/>
                    </a:cubicBezTo>
                    <a:cubicBezTo>
                      <a:pt x="210" y="102"/>
                      <a:pt x="206" y="102"/>
                      <a:pt x="205" y="103"/>
                    </a:cubicBezTo>
                    <a:cubicBezTo>
                      <a:pt x="203" y="99"/>
                      <a:pt x="198" y="98"/>
                      <a:pt x="194" y="97"/>
                    </a:cubicBezTo>
                    <a:cubicBezTo>
                      <a:pt x="189" y="95"/>
                      <a:pt x="185" y="95"/>
                      <a:pt x="180" y="96"/>
                    </a:cubicBezTo>
                    <a:cubicBezTo>
                      <a:pt x="181" y="95"/>
                      <a:pt x="179" y="88"/>
                      <a:pt x="175" y="89"/>
                    </a:cubicBezTo>
                    <a:cubicBezTo>
                      <a:pt x="176" y="86"/>
                      <a:pt x="176" y="84"/>
                      <a:pt x="176" y="81"/>
                    </a:cubicBezTo>
                    <a:cubicBezTo>
                      <a:pt x="177" y="79"/>
                      <a:pt x="178" y="77"/>
                      <a:pt x="179" y="75"/>
                    </a:cubicBezTo>
                    <a:cubicBezTo>
                      <a:pt x="180" y="74"/>
                      <a:pt x="185" y="69"/>
                      <a:pt x="183" y="68"/>
                    </a:cubicBezTo>
                    <a:cubicBezTo>
                      <a:pt x="188" y="69"/>
                      <a:pt x="193" y="69"/>
                      <a:pt x="196" y="66"/>
                    </a:cubicBezTo>
                    <a:cubicBezTo>
                      <a:pt x="198" y="63"/>
                      <a:pt x="199" y="60"/>
                      <a:pt x="202" y="57"/>
                    </a:cubicBezTo>
                    <a:cubicBezTo>
                      <a:pt x="205" y="53"/>
                      <a:pt x="209" y="58"/>
                      <a:pt x="212" y="58"/>
                    </a:cubicBezTo>
                    <a:cubicBezTo>
                      <a:pt x="217" y="59"/>
                      <a:pt x="217" y="53"/>
                      <a:pt x="214" y="51"/>
                    </a:cubicBezTo>
                    <a:cubicBezTo>
                      <a:pt x="218" y="51"/>
                      <a:pt x="215" y="45"/>
                      <a:pt x="213" y="44"/>
                    </a:cubicBezTo>
                    <a:cubicBezTo>
                      <a:pt x="211" y="43"/>
                      <a:pt x="202" y="46"/>
                      <a:pt x="207" y="47"/>
                    </a:cubicBezTo>
                    <a:cubicBezTo>
                      <a:pt x="206" y="47"/>
                      <a:pt x="200" y="59"/>
                      <a:pt x="196" y="53"/>
                    </a:cubicBezTo>
                    <a:cubicBezTo>
                      <a:pt x="195" y="52"/>
                      <a:pt x="195" y="47"/>
                      <a:pt x="193" y="46"/>
                    </a:cubicBezTo>
                    <a:cubicBezTo>
                      <a:pt x="190" y="46"/>
                      <a:pt x="189" y="49"/>
                      <a:pt x="188" y="50"/>
                    </a:cubicBezTo>
                    <a:cubicBezTo>
                      <a:pt x="190" y="47"/>
                      <a:pt x="181" y="45"/>
                      <a:pt x="180" y="44"/>
                    </a:cubicBezTo>
                    <a:cubicBezTo>
                      <a:pt x="183" y="42"/>
                      <a:pt x="180" y="39"/>
                      <a:pt x="178" y="38"/>
                    </a:cubicBezTo>
                    <a:cubicBezTo>
                      <a:pt x="176" y="36"/>
                      <a:pt x="169" y="35"/>
                      <a:pt x="168" y="37"/>
                    </a:cubicBezTo>
                    <a:cubicBezTo>
                      <a:pt x="163" y="43"/>
                      <a:pt x="173" y="44"/>
                      <a:pt x="175" y="45"/>
                    </a:cubicBezTo>
                    <a:cubicBezTo>
                      <a:pt x="176" y="46"/>
                      <a:pt x="179" y="48"/>
                      <a:pt x="177" y="49"/>
                    </a:cubicBezTo>
                    <a:cubicBezTo>
                      <a:pt x="176" y="50"/>
                      <a:pt x="171" y="51"/>
                      <a:pt x="171" y="52"/>
                    </a:cubicBezTo>
                    <a:cubicBezTo>
                      <a:pt x="169" y="54"/>
                      <a:pt x="172" y="57"/>
                      <a:pt x="170" y="59"/>
                    </a:cubicBezTo>
                    <a:cubicBezTo>
                      <a:pt x="168" y="57"/>
                      <a:pt x="168" y="53"/>
                      <a:pt x="166" y="50"/>
                    </a:cubicBezTo>
                    <a:cubicBezTo>
                      <a:pt x="168" y="53"/>
                      <a:pt x="157" y="52"/>
                      <a:pt x="157" y="52"/>
                    </a:cubicBezTo>
                    <a:cubicBezTo>
                      <a:pt x="154" y="52"/>
                      <a:pt x="148" y="54"/>
                      <a:pt x="145" y="50"/>
                    </a:cubicBezTo>
                    <a:cubicBezTo>
                      <a:pt x="144" y="49"/>
                      <a:pt x="144" y="44"/>
                      <a:pt x="146" y="45"/>
                    </a:cubicBezTo>
                    <a:cubicBezTo>
                      <a:pt x="144" y="43"/>
                      <a:pt x="142" y="41"/>
                      <a:pt x="141" y="40"/>
                    </a:cubicBezTo>
                    <a:cubicBezTo>
                      <a:pt x="132" y="43"/>
                      <a:pt x="125" y="47"/>
                      <a:pt x="117" y="51"/>
                    </a:cubicBezTo>
                    <a:cubicBezTo>
                      <a:pt x="118" y="51"/>
                      <a:pt x="119" y="51"/>
                      <a:pt x="120" y="50"/>
                    </a:cubicBezTo>
                    <a:cubicBezTo>
                      <a:pt x="122" y="50"/>
                      <a:pt x="124" y="48"/>
                      <a:pt x="126" y="47"/>
                    </a:cubicBezTo>
                    <a:cubicBezTo>
                      <a:pt x="128" y="46"/>
                      <a:pt x="134" y="43"/>
                      <a:pt x="136" y="46"/>
                    </a:cubicBezTo>
                    <a:cubicBezTo>
                      <a:pt x="137" y="45"/>
                      <a:pt x="137" y="45"/>
                      <a:pt x="138" y="44"/>
                    </a:cubicBezTo>
                    <a:cubicBezTo>
                      <a:pt x="139" y="46"/>
                      <a:pt x="141" y="48"/>
                      <a:pt x="143" y="51"/>
                    </a:cubicBezTo>
                    <a:cubicBezTo>
                      <a:pt x="141" y="50"/>
                      <a:pt x="137" y="50"/>
                      <a:pt x="135" y="50"/>
                    </a:cubicBezTo>
                    <a:cubicBezTo>
                      <a:pt x="133" y="51"/>
                      <a:pt x="130" y="51"/>
                      <a:pt x="130" y="53"/>
                    </a:cubicBezTo>
                    <a:cubicBezTo>
                      <a:pt x="130" y="55"/>
                      <a:pt x="131" y="57"/>
                      <a:pt x="131" y="58"/>
                    </a:cubicBezTo>
                    <a:cubicBezTo>
                      <a:pt x="128" y="56"/>
                      <a:pt x="125" y="52"/>
                      <a:pt x="121" y="51"/>
                    </a:cubicBezTo>
                    <a:cubicBezTo>
                      <a:pt x="119" y="51"/>
                      <a:pt x="117" y="51"/>
                      <a:pt x="115" y="52"/>
                    </a:cubicBezTo>
                    <a:cubicBezTo>
                      <a:pt x="91" y="65"/>
                      <a:pt x="71" y="84"/>
                      <a:pt x="56" y="107"/>
                    </a:cubicBezTo>
                    <a:cubicBezTo>
                      <a:pt x="57" y="108"/>
                      <a:pt x="58" y="109"/>
                      <a:pt x="59" y="109"/>
                    </a:cubicBezTo>
                    <a:cubicBezTo>
                      <a:pt x="62" y="110"/>
                      <a:pt x="59" y="117"/>
                      <a:pt x="64" y="113"/>
                    </a:cubicBezTo>
                    <a:cubicBezTo>
                      <a:pt x="66" y="115"/>
                      <a:pt x="66" y="116"/>
                      <a:pt x="65" y="118"/>
                    </a:cubicBezTo>
                    <a:cubicBezTo>
                      <a:pt x="65" y="118"/>
                      <a:pt x="75" y="124"/>
                      <a:pt x="76" y="125"/>
                    </a:cubicBezTo>
                    <a:cubicBezTo>
                      <a:pt x="78" y="126"/>
                      <a:pt x="80" y="128"/>
                      <a:pt x="81" y="130"/>
                    </a:cubicBezTo>
                    <a:cubicBezTo>
                      <a:pt x="82" y="132"/>
                      <a:pt x="80" y="134"/>
                      <a:pt x="79" y="135"/>
                    </a:cubicBezTo>
                    <a:cubicBezTo>
                      <a:pt x="78" y="134"/>
                      <a:pt x="75" y="130"/>
                      <a:pt x="74" y="131"/>
                    </a:cubicBezTo>
                    <a:cubicBezTo>
                      <a:pt x="73" y="133"/>
                      <a:pt x="74" y="139"/>
                      <a:pt x="77" y="139"/>
                    </a:cubicBezTo>
                    <a:cubicBezTo>
                      <a:pt x="73" y="139"/>
                      <a:pt x="75" y="155"/>
                      <a:pt x="74" y="158"/>
                    </a:cubicBezTo>
                    <a:cubicBezTo>
                      <a:pt x="74" y="158"/>
                      <a:pt x="74" y="158"/>
                      <a:pt x="74" y="158"/>
                    </a:cubicBezTo>
                    <a:cubicBezTo>
                      <a:pt x="73" y="161"/>
                      <a:pt x="76" y="173"/>
                      <a:pt x="81" y="172"/>
                    </a:cubicBezTo>
                    <a:cubicBezTo>
                      <a:pt x="78" y="172"/>
                      <a:pt x="87" y="184"/>
                      <a:pt x="88" y="185"/>
                    </a:cubicBezTo>
                    <a:cubicBezTo>
                      <a:pt x="91" y="187"/>
                      <a:pt x="95" y="188"/>
                      <a:pt x="97" y="192"/>
                    </a:cubicBezTo>
                    <a:cubicBezTo>
                      <a:pt x="100" y="195"/>
                      <a:pt x="100" y="201"/>
                      <a:pt x="103" y="203"/>
                    </a:cubicBezTo>
                    <a:cubicBezTo>
                      <a:pt x="102" y="206"/>
                      <a:pt x="108" y="210"/>
                      <a:pt x="108" y="214"/>
                    </a:cubicBezTo>
                    <a:cubicBezTo>
                      <a:pt x="108" y="214"/>
                      <a:pt x="107" y="214"/>
                      <a:pt x="107" y="215"/>
                    </a:cubicBezTo>
                    <a:cubicBezTo>
                      <a:pt x="108" y="218"/>
                      <a:pt x="113" y="218"/>
                      <a:pt x="115" y="221"/>
                    </a:cubicBezTo>
                    <a:cubicBezTo>
                      <a:pt x="116" y="223"/>
                      <a:pt x="115" y="228"/>
                      <a:pt x="118" y="227"/>
                    </a:cubicBezTo>
                    <a:cubicBezTo>
                      <a:pt x="118" y="222"/>
                      <a:pt x="115" y="216"/>
                      <a:pt x="112" y="212"/>
                    </a:cubicBezTo>
                    <a:cubicBezTo>
                      <a:pt x="110" y="209"/>
                      <a:pt x="109" y="207"/>
                      <a:pt x="108" y="204"/>
                    </a:cubicBezTo>
                    <a:cubicBezTo>
                      <a:pt x="106" y="202"/>
                      <a:pt x="106" y="199"/>
                      <a:pt x="105" y="197"/>
                    </a:cubicBezTo>
                    <a:cubicBezTo>
                      <a:pt x="106" y="197"/>
                      <a:pt x="112" y="199"/>
                      <a:pt x="111" y="200"/>
                    </a:cubicBezTo>
                    <a:cubicBezTo>
                      <a:pt x="109" y="205"/>
                      <a:pt x="119" y="214"/>
                      <a:pt x="122" y="217"/>
                    </a:cubicBezTo>
                    <a:cubicBezTo>
                      <a:pt x="123" y="218"/>
                      <a:pt x="128" y="225"/>
                      <a:pt x="125" y="225"/>
                    </a:cubicBezTo>
                    <a:cubicBezTo>
                      <a:pt x="129" y="225"/>
                      <a:pt x="133" y="230"/>
                      <a:pt x="135" y="233"/>
                    </a:cubicBezTo>
                    <a:cubicBezTo>
                      <a:pt x="137" y="236"/>
                      <a:pt x="136" y="241"/>
                      <a:pt x="138" y="245"/>
                    </a:cubicBezTo>
                    <a:cubicBezTo>
                      <a:pt x="139" y="250"/>
                      <a:pt x="146" y="252"/>
                      <a:pt x="150" y="255"/>
                    </a:cubicBezTo>
                    <a:cubicBezTo>
                      <a:pt x="154" y="256"/>
                      <a:pt x="157" y="259"/>
                      <a:pt x="160" y="260"/>
                    </a:cubicBezTo>
                    <a:cubicBezTo>
                      <a:pt x="166" y="262"/>
                      <a:pt x="167" y="260"/>
                      <a:pt x="171" y="260"/>
                    </a:cubicBezTo>
                    <a:cubicBezTo>
                      <a:pt x="178" y="259"/>
                      <a:pt x="179" y="266"/>
                      <a:pt x="184" y="269"/>
                    </a:cubicBezTo>
                    <a:cubicBezTo>
                      <a:pt x="187" y="270"/>
                      <a:pt x="194" y="273"/>
                      <a:pt x="198" y="271"/>
                    </a:cubicBezTo>
                    <a:cubicBezTo>
                      <a:pt x="196" y="272"/>
                      <a:pt x="203" y="282"/>
                      <a:pt x="204" y="283"/>
                    </a:cubicBezTo>
                    <a:cubicBezTo>
                      <a:pt x="206" y="286"/>
                      <a:pt x="210" y="287"/>
                      <a:pt x="213" y="290"/>
                    </a:cubicBezTo>
                    <a:cubicBezTo>
                      <a:pt x="213" y="290"/>
                      <a:pt x="214" y="289"/>
                      <a:pt x="214" y="288"/>
                    </a:cubicBezTo>
                    <a:cubicBezTo>
                      <a:pt x="213" y="291"/>
                      <a:pt x="218" y="296"/>
                      <a:pt x="221" y="296"/>
                    </a:cubicBezTo>
                    <a:cubicBezTo>
                      <a:pt x="223" y="295"/>
                      <a:pt x="224" y="290"/>
                      <a:pt x="224" y="288"/>
                    </a:cubicBezTo>
                    <a:cubicBezTo>
                      <a:pt x="219" y="290"/>
                      <a:pt x="215" y="288"/>
                      <a:pt x="212" y="283"/>
                    </a:cubicBezTo>
                    <a:cubicBezTo>
                      <a:pt x="211" y="282"/>
                      <a:pt x="207" y="275"/>
                      <a:pt x="211" y="275"/>
                    </a:cubicBezTo>
                    <a:cubicBezTo>
                      <a:pt x="216" y="275"/>
                      <a:pt x="212" y="271"/>
                      <a:pt x="212" y="268"/>
                    </a:cubicBezTo>
                    <a:cubicBezTo>
                      <a:pt x="211" y="264"/>
                      <a:pt x="208" y="262"/>
                      <a:pt x="206" y="259"/>
                    </a:cubicBezTo>
                    <a:cubicBezTo>
                      <a:pt x="205" y="262"/>
                      <a:pt x="200" y="261"/>
                      <a:pt x="198" y="259"/>
                    </a:cubicBezTo>
                    <a:cubicBezTo>
                      <a:pt x="198" y="259"/>
                      <a:pt x="197" y="261"/>
                      <a:pt x="197" y="262"/>
                    </a:cubicBezTo>
                    <a:cubicBezTo>
                      <a:pt x="196" y="262"/>
                      <a:pt x="195" y="262"/>
                      <a:pt x="194" y="261"/>
                    </a:cubicBezTo>
                    <a:cubicBezTo>
                      <a:pt x="194" y="258"/>
                      <a:pt x="194" y="255"/>
                      <a:pt x="195" y="251"/>
                    </a:cubicBezTo>
                    <a:cubicBezTo>
                      <a:pt x="196" y="247"/>
                      <a:pt x="205" y="238"/>
                      <a:pt x="194" y="239"/>
                    </a:cubicBezTo>
                    <a:cubicBezTo>
                      <a:pt x="190" y="239"/>
                      <a:pt x="188" y="240"/>
                      <a:pt x="187" y="244"/>
                    </a:cubicBezTo>
                    <a:cubicBezTo>
                      <a:pt x="186" y="247"/>
                      <a:pt x="186" y="249"/>
                      <a:pt x="183" y="251"/>
                    </a:cubicBezTo>
                    <a:cubicBezTo>
                      <a:pt x="181" y="252"/>
                      <a:pt x="173" y="251"/>
                      <a:pt x="171" y="250"/>
                    </a:cubicBezTo>
                    <a:cubicBezTo>
                      <a:pt x="166" y="247"/>
                      <a:pt x="163" y="239"/>
                      <a:pt x="163" y="234"/>
                    </a:cubicBezTo>
                    <a:cubicBezTo>
                      <a:pt x="163" y="227"/>
                      <a:pt x="166" y="221"/>
                      <a:pt x="163" y="215"/>
                    </a:cubicBezTo>
                    <a:cubicBezTo>
                      <a:pt x="164" y="213"/>
                      <a:pt x="166" y="211"/>
                      <a:pt x="168" y="210"/>
                    </a:cubicBezTo>
                    <a:cubicBezTo>
                      <a:pt x="169" y="209"/>
                      <a:pt x="171" y="210"/>
                      <a:pt x="172" y="207"/>
                    </a:cubicBezTo>
                    <a:cubicBezTo>
                      <a:pt x="171" y="207"/>
                      <a:pt x="170" y="206"/>
                      <a:pt x="170" y="206"/>
                    </a:cubicBezTo>
                    <a:cubicBezTo>
                      <a:pt x="173" y="208"/>
                      <a:pt x="180" y="203"/>
                      <a:pt x="184" y="206"/>
                    </a:cubicBezTo>
                    <a:cubicBezTo>
                      <a:pt x="186" y="207"/>
                      <a:pt x="188" y="208"/>
                      <a:pt x="189" y="205"/>
                    </a:cubicBezTo>
                    <a:cubicBezTo>
                      <a:pt x="189" y="205"/>
                      <a:pt x="187" y="202"/>
                      <a:pt x="188" y="200"/>
                    </a:cubicBezTo>
                    <a:cubicBezTo>
                      <a:pt x="189" y="204"/>
                      <a:pt x="192" y="205"/>
                      <a:pt x="196" y="202"/>
                    </a:cubicBezTo>
                    <a:cubicBezTo>
                      <a:pt x="197" y="203"/>
                      <a:pt x="201" y="203"/>
                      <a:pt x="204" y="204"/>
                    </a:cubicBezTo>
                    <a:cubicBezTo>
                      <a:pt x="207" y="206"/>
                      <a:pt x="207" y="209"/>
                      <a:pt x="211" y="205"/>
                    </a:cubicBezTo>
                    <a:cubicBezTo>
                      <a:pt x="213" y="208"/>
                      <a:pt x="213" y="208"/>
                      <a:pt x="214" y="211"/>
                    </a:cubicBezTo>
                    <a:cubicBezTo>
                      <a:pt x="214" y="214"/>
                      <a:pt x="216" y="221"/>
                      <a:pt x="218" y="222"/>
                    </a:cubicBezTo>
                    <a:cubicBezTo>
                      <a:pt x="224" y="225"/>
                      <a:pt x="222" y="217"/>
                      <a:pt x="222" y="214"/>
                    </a:cubicBezTo>
                    <a:cubicBezTo>
                      <a:pt x="222" y="213"/>
                      <a:pt x="222" y="205"/>
                      <a:pt x="221" y="205"/>
                    </a:cubicBezTo>
                    <a:cubicBezTo>
                      <a:pt x="213" y="203"/>
                      <a:pt x="216" y="197"/>
                      <a:pt x="221" y="193"/>
                    </a:cubicBezTo>
                    <a:cubicBezTo>
                      <a:pt x="222" y="192"/>
                      <a:pt x="227" y="190"/>
                      <a:pt x="230" y="188"/>
                    </a:cubicBezTo>
                    <a:cubicBezTo>
                      <a:pt x="232" y="186"/>
                      <a:pt x="235" y="183"/>
                      <a:pt x="234" y="179"/>
                    </a:cubicBezTo>
                    <a:cubicBezTo>
                      <a:pt x="235" y="179"/>
                      <a:pt x="236" y="178"/>
                      <a:pt x="236" y="177"/>
                    </a:cubicBezTo>
                    <a:cubicBezTo>
                      <a:pt x="236" y="177"/>
                      <a:pt x="233" y="174"/>
                      <a:pt x="232" y="175"/>
                    </a:cubicBezTo>
                    <a:cubicBezTo>
                      <a:pt x="234" y="174"/>
                      <a:pt x="234" y="172"/>
                      <a:pt x="233" y="171"/>
                    </a:cubicBezTo>
                    <a:cubicBezTo>
                      <a:pt x="235" y="169"/>
                      <a:pt x="234" y="166"/>
                      <a:pt x="236" y="165"/>
                    </a:cubicBezTo>
                    <a:cubicBezTo>
                      <a:pt x="239" y="169"/>
                      <a:pt x="245" y="165"/>
                      <a:pt x="242" y="162"/>
                    </a:cubicBezTo>
                    <a:cubicBezTo>
                      <a:pt x="244" y="158"/>
                      <a:pt x="250" y="160"/>
                      <a:pt x="252" y="157"/>
                    </a:cubicBezTo>
                    <a:cubicBezTo>
                      <a:pt x="255" y="158"/>
                      <a:pt x="253" y="153"/>
                      <a:pt x="255" y="150"/>
                    </a:cubicBezTo>
                    <a:cubicBezTo>
                      <a:pt x="256" y="148"/>
                      <a:pt x="259" y="148"/>
                      <a:pt x="262" y="147"/>
                    </a:cubicBezTo>
                    <a:cubicBezTo>
                      <a:pt x="262" y="147"/>
                      <a:pt x="268" y="143"/>
                      <a:pt x="266" y="143"/>
                    </a:cubicBezTo>
                    <a:cubicBezTo>
                      <a:pt x="270" y="144"/>
                      <a:pt x="279" y="139"/>
                      <a:pt x="272" y="135"/>
                    </a:cubicBezTo>
                    <a:cubicBezTo>
                      <a:pt x="273" y="133"/>
                      <a:pt x="270" y="132"/>
                      <a:pt x="268" y="132"/>
                    </a:cubicBezTo>
                    <a:cubicBezTo>
                      <a:pt x="269" y="131"/>
                      <a:pt x="272" y="132"/>
                      <a:pt x="273" y="131"/>
                    </a:cubicBezTo>
                    <a:cubicBezTo>
                      <a:pt x="276" y="129"/>
                      <a:pt x="274" y="128"/>
                      <a:pt x="271" y="127"/>
                    </a:cubicBezTo>
                    <a:cubicBezTo>
                      <a:pt x="268" y="126"/>
                      <a:pt x="263" y="128"/>
                      <a:pt x="261" y="130"/>
                    </a:cubicBezTo>
                    <a:cubicBezTo>
                      <a:pt x="259" y="132"/>
                      <a:pt x="257" y="134"/>
                      <a:pt x="255" y="135"/>
                    </a:cubicBezTo>
                    <a:close/>
                    <a:moveTo>
                      <a:pt x="308" y="302"/>
                    </a:moveTo>
                    <a:cubicBezTo>
                      <a:pt x="306" y="301"/>
                      <a:pt x="303" y="301"/>
                      <a:pt x="301" y="300"/>
                    </a:cubicBezTo>
                    <a:cubicBezTo>
                      <a:pt x="299" y="300"/>
                      <a:pt x="298" y="299"/>
                      <a:pt x="295" y="298"/>
                    </a:cubicBezTo>
                    <a:cubicBezTo>
                      <a:pt x="296" y="293"/>
                      <a:pt x="290" y="292"/>
                      <a:pt x="287" y="289"/>
                    </a:cubicBezTo>
                    <a:cubicBezTo>
                      <a:pt x="284" y="287"/>
                      <a:pt x="282" y="284"/>
                      <a:pt x="277" y="285"/>
                    </a:cubicBezTo>
                    <a:cubicBezTo>
                      <a:pt x="276" y="285"/>
                      <a:pt x="271" y="287"/>
                      <a:pt x="272" y="288"/>
                    </a:cubicBezTo>
                    <a:cubicBezTo>
                      <a:pt x="269" y="285"/>
                      <a:pt x="268" y="284"/>
                      <a:pt x="263" y="282"/>
                    </a:cubicBezTo>
                    <a:cubicBezTo>
                      <a:pt x="259" y="281"/>
                      <a:pt x="257" y="276"/>
                      <a:pt x="253" y="281"/>
                    </a:cubicBezTo>
                    <a:cubicBezTo>
                      <a:pt x="251" y="283"/>
                      <a:pt x="252" y="286"/>
                      <a:pt x="251" y="288"/>
                    </a:cubicBezTo>
                    <a:cubicBezTo>
                      <a:pt x="247" y="285"/>
                      <a:pt x="254" y="282"/>
                      <a:pt x="251" y="279"/>
                    </a:cubicBezTo>
                    <a:cubicBezTo>
                      <a:pt x="248" y="275"/>
                      <a:pt x="243" y="281"/>
                      <a:pt x="240" y="282"/>
                    </a:cubicBezTo>
                    <a:cubicBezTo>
                      <a:pt x="239" y="284"/>
                      <a:pt x="237" y="284"/>
                      <a:pt x="236" y="286"/>
                    </a:cubicBezTo>
                    <a:cubicBezTo>
                      <a:pt x="235" y="287"/>
                      <a:pt x="234" y="290"/>
                      <a:pt x="233" y="291"/>
                    </a:cubicBezTo>
                    <a:cubicBezTo>
                      <a:pt x="233" y="289"/>
                      <a:pt x="228" y="290"/>
                      <a:pt x="228" y="288"/>
                    </a:cubicBezTo>
                    <a:cubicBezTo>
                      <a:pt x="229" y="294"/>
                      <a:pt x="229" y="301"/>
                      <a:pt x="230" y="307"/>
                    </a:cubicBezTo>
                    <a:cubicBezTo>
                      <a:pt x="231" y="310"/>
                      <a:pt x="230" y="316"/>
                      <a:pt x="227" y="319"/>
                    </a:cubicBezTo>
                    <a:cubicBezTo>
                      <a:pt x="224" y="321"/>
                      <a:pt x="221" y="324"/>
                      <a:pt x="220" y="329"/>
                    </a:cubicBezTo>
                    <a:cubicBezTo>
                      <a:pt x="220" y="332"/>
                      <a:pt x="220" y="334"/>
                      <a:pt x="223" y="335"/>
                    </a:cubicBezTo>
                    <a:cubicBezTo>
                      <a:pt x="223" y="339"/>
                      <a:pt x="219" y="342"/>
                      <a:pt x="219" y="346"/>
                    </a:cubicBezTo>
                    <a:cubicBezTo>
                      <a:pt x="219" y="346"/>
                      <a:pt x="220" y="348"/>
                      <a:pt x="220" y="350"/>
                    </a:cubicBezTo>
                    <a:cubicBezTo>
                      <a:pt x="254" y="344"/>
                      <a:pt x="285" y="327"/>
                      <a:pt x="308" y="302"/>
                    </a:cubicBezTo>
                    <a:close/>
                  </a:path>
                </a:pathLst>
              </a:custGeom>
              <a:solidFill>
                <a:schemeClr val="accent5"/>
              </a:solidFill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</p:grpSp>
        <p:grpSp>
          <p:nvGrpSpPr>
            <p:cNvPr id="20" name="Group 55"/>
            <p:cNvGrpSpPr/>
            <p:nvPr/>
          </p:nvGrpSpPr>
          <p:grpSpPr>
            <a:xfrm>
              <a:off x="980255" y="1949103"/>
              <a:ext cx="772051" cy="749947"/>
              <a:chOff x="735191" y="1461827"/>
              <a:chExt cx="579038" cy="562460"/>
            </a:xfrm>
          </p:grpSpPr>
          <p:sp>
            <p:nvSpPr>
              <p:cNvPr id="27" name="Oval 56"/>
              <p:cNvSpPr>
                <a:spLocks noChangeAspect="1"/>
              </p:cNvSpPr>
              <p:nvPr/>
            </p:nvSpPr>
            <p:spPr>
              <a:xfrm>
                <a:off x="735191" y="1461827"/>
                <a:ext cx="579038" cy="56246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8" name="Freeform: Shape 57"/>
              <p:cNvSpPr/>
              <p:nvPr/>
            </p:nvSpPr>
            <p:spPr bwMode="auto">
              <a:xfrm>
                <a:off x="908029" y="1626376"/>
                <a:ext cx="233363" cy="233363"/>
              </a:xfrm>
              <a:custGeom>
                <a:avLst/>
                <a:gdLst/>
                <a:ahLst/>
                <a:cxnLst>
                  <a:cxn ang="0">
                    <a:pos x="68" y="3"/>
                  </a:cxn>
                  <a:cxn ang="0">
                    <a:pos x="58" y="61"/>
                  </a:cxn>
                  <a:cxn ang="0">
                    <a:pos x="57" y="63"/>
                  </a:cxn>
                  <a:cxn ang="0">
                    <a:pos x="56" y="63"/>
                  </a:cxn>
                  <a:cxn ang="0">
                    <a:pos x="55" y="63"/>
                  </a:cxn>
                  <a:cxn ang="0">
                    <a:pos x="38" y="56"/>
                  </a:cxn>
                  <a:cxn ang="0">
                    <a:pos x="28" y="67"/>
                  </a:cxn>
                  <a:cxn ang="0">
                    <a:pos x="26" y="68"/>
                  </a:cxn>
                  <a:cxn ang="0">
                    <a:pos x="26" y="68"/>
                  </a:cxn>
                  <a:cxn ang="0">
                    <a:pos x="24" y="65"/>
                  </a:cxn>
                  <a:cxn ang="0">
                    <a:pos x="24" y="52"/>
                  </a:cxn>
                  <a:cxn ang="0">
                    <a:pos x="57" y="12"/>
                  </a:cxn>
                  <a:cxn ang="0">
                    <a:pos x="16" y="47"/>
                  </a:cxn>
                  <a:cxn ang="0">
                    <a:pos x="1" y="41"/>
                  </a:cxn>
                  <a:cxn ang="0">
                    <a:pos x="0" y="39"/>
                  </a:cxn>
                  <a:cxn ang="0">
                    <a:pos x="1" y="36"/>
                  </a:cxn>
                  <a:cxn ang="0">
                    <a:pos x="64" y="0"/>
                  </a:cxn>
                  <a:cxn ang="0">
                    <a:pos x="65" y="0"/>
                  </a:cxn>
                  <a:cxn ang="0">
                    <a:pos x="67" y="0"/>
                  </a:cxn>
                  <a:cxn ang="0">
                    <a:pos x="68" y="3"/>
                  </a:cxn>
                </a:cxnLst>
                <a:rect l="0" t="0" r="r" b="b"/>
                <a:pathLst>
                  <a:path w="68" h="68">
                    <a:moveTo>
                      <a:pt x="68" y="3"/>
                    </a:moveTo>
                    <a:cubicBezTo>
                      <a:pt x="58" y="61"/>
                      <a:pt x="58" y="61"/>
                      <a:pt x="58" y="61"/>
                    </a:cubicBezTo>
                    <a:cubicBezTo>
                      <a:pt x="58" y="62"/>
                      <a:pt x="57" y="62"/>
                      <a:pt x="57" y="63"/>
                    </a:cubicBezTo>
                    <a:cubicBezTo>
                      <a:pt x="56" y="63"/>
                      <a:pt x="56" y="63"/>
                      <a:pt x="56" y="63"/>
                    </a:cubicBezTo>
                    <a:cubicBezTo>
                      <a:pt x="55" y="63"/>
                      <a:pt x="55" y="63"/>
                      <a:pt x="55" y="63"/>
                    </a:cubicBezTo>
                    <a:cubicBezTo>
                      <a:pt x="38" y="56"/>
                      <a:pt x="38" y="56"/>
                      <a:pt x="38" y="56"/>
                    </a:cubicBezTo>
                    <a:cubicBezTo>
                      <a:pt x="28" y="67"/>
                      <a:pt x="28" y="67"/>
                      <a:pt x="28" y="67"/>
                    </a:cubicBezTo>
                    <a:cubicBezTo>
                      <a:pt x="28" y="67"/>
                      <a:pt x="27" y="68"/>
                      <a:pt x="26" y="68"/>
                    </a:cubicBezTo>
                    <a:cubicBezTo>
                      <a:pt x="26" y="68"/>
                      <a:pt x="26" y="68"/>
                      <a:pt x="26" y="68"/>
                    </a:cubicBezTo>
                    <a:cubicBezTo>
                      <a:pt x="25" y="67"/>
                      <a:pt x="24" y="66"/>
                      <a:pt x="24" y="65"/>
                    </a:cubicBezTo>
                    <a:cubicBezTo>
                      <a:pt x="24" y="52"/>
                      <a:pt x="24" y="52"/>
                      <a:pt x="24" y="52"/>
                    </a:cubicBezTo>
                    <a:cubicBezTo>
                      <a:pt x="57" y="12"/>
                      <a:pt x="57" y="12"/>
                      <a:pt x="57" y="12"/>
                    </a:cubicBezTo>
                    <a:cubicBezTo>
                      <a:pt x="16" y="47"/>
                      <a:pt x="16" y="47"/>
                      <a:pt x="16" y="47"/>
                    </a:cubicBezTo>
                    <a:cubicBezTo>
                      <a:pt x="1" y="41"/>
                      <a:pt x="1" y="41"/>
                      <a:pt x="1" y="41"/>
                    </a:cubicBezTo>
                    <a:cubicBezTo>
                      <a:pt x="0" y="40"/>
                      <a:pt x="0" y="40"/>
                      <a:pt x="0" y="39"/>
                    </a:cubicBezTo>
                    <a:cubicBezTo>
                      <a:pt x="0" y="38"/>
                      <a:pt x="0" y="37"/>
                      <a:pt x="1" y="36"/>
                    </a:cubicBezTo>
                    <a:cubicBezTo>
                      <a:pt x="64" y="0"/>
                      <a:pt x="64" y="0"/>
                      <a:pt x="64" y="0"/>
                    </a:cubicBezTo>
                    <a:cubicBezTo>
                      <a:pt x="65" y="0"/>
                      <a:pt x="65" y="0"/>
                      <a:pt x="65" y="0"/>
                    </a:cubicBezTo>
                    <a:cubicBezTo>
                      <a:pt x="66" y="0"/>
                      <a:pt x="66" y="0"/>
                      <a:pt x="67" y="0"/>
                    </a:cubicBezTo>
                    <a:cubicBezTo>
                      <a:pt x="68" y="1"/>
                      <a:pt x="68" y="2"/>
                      <a:pt x="68" y="3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</p:grpSp>
        <p:grpSp>
          <p:nvGrpSpPr>
            <p:cNvPr id="21" name="Group 58"/>
            <p:cNvGrpSpPr/>
            <p:nvPr/>
          </p:nvGrpSpPr>
          <p:grpSpPr>
            <a:xfrm>
              <a:off x="10454287" y="4778084"/>
              <a:ext cx="772051" cy="749947"/>
              <a:chOff x="7840715" y="3583563"/>
              <a:chExt cx="579038" cy="562460"/>
            </a:xfrm>
          </p:grpSpPr>
          <p:sp>
            <p:nvSpPr>
              <p:cNvPr id="25" name="Oval 59"/>
              <p:cNvSpPr>
                <a:spLocks noChangeAspect="1"/>
              </p:cNvSpPr>
              <p:nvPr/>
            </p:nvSpPr>
            <p:spPr>
              <a:xfrm flipH="1">
                <a:off x="7840715" y="3583563"/>
                <a:ext cx="579038" cy="56246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6" name="Freeform: Shape 60"/>
              <p:cNvSpPr/>
              <p:nvPr/>
            </p:nvSpPr>
            <p:spPr bwMode="auto">
              <a:xfrm>
                <a:off x="8004822" y="3748112"/>
                <a:ext cx="250825" cy="233363"/>
              </a:xfrm>
              <a:custGeom>
                <a:avLst/>
                <a:gdLst/>
                <a:ahLst/>
                <a:cxnLst>
                  <a:cxn ang="0">
                    <a:pos x="13" y="39"/>
                  </a:cxn>
                  <a:cxn ang="0">
                    <a:pos x="8" y="39"/>
                  </a:cxn>
                  <a:cxn ang="0">
                    <a:pos x="0" y="33"/>
                  </a:cxn>
                  <a:cxn ang="0">
                    <a:pos x="5" y="19"/>
                  </a:cxn>
                  <a:cxn ang="0">
                    <a:pos x="15" y="22"/>
                  </a:cxn>
                  <a:cxn ang="0">
                    <a:pos x="20" y="21"/>
                  </a:cxn>
                  <a:cxn ang="0">
                    <a:pos x="20" y="24"/>
                  </a:cxn>
                  <a:cxn ang="0">
                    <a:pos x="23" y="34"/>
                  </a:cxn>
                  <a:cxn ang="0">
                    <a:pos x="13" y="39"/>
                  </a:cxn>
                  <a:cxn ang="0">
                    <a:pos x="15" y="19"/>
                  </a:cxn>
                  <a:cxn ang="0">
                    <a:pos x="5" y="9"/>
                  </a:cxn>
                  <a:cxn ang="0">
                    <a:pos x="15" y="0"/>
                  </a:cxn>
                  <a:cxn ang="0">
                    <a:pos x="25" y="9"/>
                  </a:cxn>
                  <a:cxn ang="0">
                    <a:pos x="15" y="19"/>
                  </a:cxn>
                  <a:cxn ang="0">
                    <a:pos x="53" y="68"/>
                  </a:cxn>
                  <a:cxn ang="0">
                    <a:pos x="20" y="68"/>
                  </a:cxn>
                  <a:cxn ang="0">
                    <a:pos x="10" y="58"/>
                  </a:cxn>
                  <a:cxn ang="0">
                    <a:pos x="23" y="36"/>
                  </a:cxn>
                  <a:cxn ang="0">
                    <a:pos x="37" y="41"/>
                  </a:cxn>
                  <a:cxn ang="0">
                    <a:pos x="50" y="36"/>
                  </a:cxn>
                  <a:cxn ang="0">
                    <a:pos x="64" y="58"/>
                  </a:cxn>
                  <a:cxn ang="0">
                    <a:pos x="53" y="68"/>
                  </a:cxn>
                  <a:cxn ang="0">
                    <a:pos x="37" y="39"/>
                  </a:cxn>
                  <a:cxn ang="0">
                    <a:pos x="22" y="24"/>
                  </a:cxn>
                  <a:cxn ang="0">
                    <a:pos x="37" y="9"/>
                  </a:cxn>
                  <a:cxn ang="0">
                    <a:pos x="51" y="24"/>
                  </a:cxn>
                  <a:cxn ang="0">
                    <a:pos x="37" y="39"/>
                  </a:cxn>
                  <a:cxn ang="0">
                    <a:pos x="59" y="19"/>
                  </a:cxn>
                  <a:cxn ang="0">
                    <a:pos x="49" y="9"/>
                  </a:cxn>
                  <a:cxn ang="0">
                    <a:pos x="59" y="0"/>
                  </a:cxn>
                  <a:cxn ang="0">
                    <a:pos x="68" y="9"/>
                  </a:cxn>
                  <a:cxn ang="0">
                    <a:pos x="59" y="19"/>
                  </a:cxn>
                  <a:cxn ang="0">
                    <a:pos x="66" y="39"/>
                  </a:cxn>
                  <a:cxn ang="0">
                    <a:pos x="61" y="39"/>
                  </a:cxn>
                  <a:cxn ang="0">
                    <a:pos x="51" y="34"/>
                  </a:cxn>
                  <a:cxn ang="0">
                    <a:pos x="54" y="24"/>
                  </a:cxn>
                  <a:cxn ang="0">
                    <a:pos x="54" y="21"/>
                  </a:cxn>
                  <a:cxn ang="0">
                    <a:pos x="59" y="22"/>
                  </a:cxn>
                  <a:cxn ang="0">
                    <a:pos x="69" y="19"/>
                  </a:cxn>
                  <a:cxn ang="0">
                    <a:pos x="73" y="33"/>
                  </a:cxn>
                  <a:cxn ang="0">
                    <a:pos x="66" y="39"/>
                  </a:cxn>
                </a:cxnLst>
                <a:rect l="0" t="0" r="r" b="b"/>
                <a:pathLst>
                  <a:path w="73" h="68">
                    <a:moveTo>
                      <a:pt x="13" y="39"/>
                    </a:moveTo>
                    <a:cubicBezTo>
                      <a:pt x="8" y="39"/>
                      <a:pt x="8" y="39"/>
                      <a:pt x="8" y="39"/>
                    </a:cubicBezTo>
                    <a:cubicBezTo>
                      <a:pt x="4" y="39"/>
                      <a:pt x="0" y="37"/>
                      <a:pt x="0" y="33"/>
                    </a:cubicBezTo>
                    <a:cubicBezTo>
                      <a:pt x="0" y="29"/>
                      <a:pt x="0" y="19"/>
                      <a:pt x="5" y="19"/>
                    </a:cubicBezTo>
                    <a:cubicBezTo>
                      <a:pt x="6" y="19"/>
                      <a:pt x="10" y="22"/>
                      <a:pt x="15" y="22"/>
                    </a:cubicBezTo>
                    <a:cubicBezTo>
                      <a:pt x="17" y="22"/>
                      <a:pt x="18" y="22"/>
                      <a:pt x="20" y="21"/>
                    </a:cubicBezTo>
                    <a:cubicBezTo>
                      <a:pt x="20" y="22"/>
                      <a:pt x="20" y="23"/>
                      <a:pt x="20" y="24"/>
                    </a:cubicBezTo>
                    <a:cubicBezTo>
                      <a:pt x="20" y="27"/>
                      <a:pt x="21" y="31"/>
                      <a:pt x="23" y="34"/>
                    </a:cubicBezTo>
                    <a:cubicBezTo>
                      <a:pt x="19" y="34"/>
                      <a:pt x="15" y="36"/>
                      <a:pt x="13" y="39"/>
                    </a:cubicBezTo>
                    <a:close/>
                    <a:moveTo>
                      <a:pt x="15" y="19"/>
                    </a:moveTo>
                    <a:cubicBezTo>
                      <a:pt x="10" y="19"/>
                      <a:pt x="5" y="15"/>
                      <a:pt x="5" y="9"/>
                    </a:cubicBezTo>
                    <a:cubicBezTo>
                      <a:pt x="5" y="4"/>
                      <a:pt x="10" y="0"/>
                      <a:pt x="15" y="0"/>
                    </a:cubicBezTo>
                    <a:cubicBezTo>
                      <a:pt x="20" y="0"/>
                      <a:pt x="25" y="4"/>
                      <a:pt x="25" y="9"/>
                    </a:cubicBezTo>
                    <a:cubicBezTo>
                      <a:pt x="25" y="15"/>
                      <a:pt x="20" y="19"/>
                      <a:pt x="15" y="19"/>
                    </a:cubicBezTo>
                    <a:close/>
                    <a:moveTo>
                      <a:pt x="53" y="68"/>
                    </a:moveTo>
                    <a:cubicBezTo>
                      <a:pt x="20" y="68"/>
                      <a:pt x="20" y="68"/>
                      <a:pt x="20" y="68"/>
                    </a:cubicBezTo>
                    <a:cubicBezTo>
                      <a:pt x="14" y="68"/>
                      <a:pt x="10" y="64"/>
                      <a:pt x="10" y="58"/>
                    </a:cubicBezTo>
                    <a:cubicBezTo>
                      <a:pt x="10" y="49"/>
                      <a:pt x="12" y="36"/>
                      <a:pt x="23" y="36"/>
                    </a:cubicBezTo>
                    <a:cubicBezTo>
                      <a:pt x="25" y="36"/>
                      <a:pt x="29" y="41"/>
                      <a:pt x="37" y="41"/>
                    </a:cubicBezTo>
                    <a:cubicBezTo>
                      <a:pt x="44" y="41"/>
                      <a:pt x="49" y="36"/>
                      <a:pt x="50" y="36"/>
                    </a:cubicBezTo>
                    <a:cubicBezTo>
                      <a:pt x="62" y="36"/>
                      <a:pt x="64" y="49"/>
                      <a:pt x="64" y="58"/>
                    </a:cubicBezTo>
                    <a:cubicBezTo>
                      <a:pt x="64" y="64"/>
                      <a:pt x="60" y="68"/>
                      <a:pt x="53" y="68"/>
                    </a:cubicBezTo>
                    <a:close/>
                    <a:moveTo>
                      <a:pt x="37" y="39"/>
                    </a:moveTo>
                    <a:cubicBezTo>
                      <a:pt x="29" y="39"/>
                      <a:pt x="22" y="32"/>
                      <a:pt x="22" y="24"/>
                    </a:cubicBezTo>
                    <a:cubicBezTo>
                      <a:pt x="22" y="16"/>
                      <a:pt x="29" y="9"/>
                      <a:pt x="37" y="9"/>
                    </a:cubicBezTo>
                    <a:cubicBezTo>
                      <a:pt x="45" y="9"/>
                      <a:pt x="51" y="16"/>
                      <a:pt x="51" y="24"/>
                    </a:cubicBezTo>
                    <a:cubicBezTo>
                      <a:pt x="51" y="32"/>
                      <a:pt x="45" y="39"/>
                      <a:pt x="37" y="39"/>
                    </a:cubicBezTo>
                    <a:close/>
                    <a:moveTo>
                      <a:pt x="59" y="19"/>
                    </a:moveTo>
                    <a:cubicBezTo>
                      <a:pt x="53" y="19"/>
                      <a:pt x="49" y="15"/>
                      <a:pt x="49" y="9"/>
                    </a:cubicBezTo>
                    <a:cubicBezTo>
                      <a:pt x="49" y="4"/>
                      <a:pt x="53" y="0"/>
                      <a:pt x="59" y="0"/>
                    </a:cubicBezTo>
                    <a:cubicBezTo>
                      <a:pt x="64" y="0"/>
                      <a:pt x="68" y="4"/>
                      <a:pt x="68" y="9"/>
                    </a:cubicBezTo>
                    <a:cubicBezTo>
                      <a:pt x="68" y="15"/>
                      <a:pt x="64" y="19"/>
                      <a:pt x="59" y="19"/>
                    </a:cubicBezTo>
                    <a:close/>
                    <a:moveTo>
                      <a:pt x="66" y="39"/>
                    </a:moveTo>
                    <a:cubicBezTo>
                      <a:pt x="61" y="39"/>
                      <a:pt x="61" y="39"/>
                      <a:pt x="61" y="39"/>
                    </a:cubicBezTo>
                    <a:cubicBezTo>
                      <a:pt x="58" y="36"/>
                      <a:pt x="55" y="34"/>
                      <a:pt x="51" y="34"/>
                    </a:cubicBezTo>
                    <a:cubicBezTo>
                      <a:pt x="53" y="31"/>
                      <a:pt x="54" y="27"/>
                      <a:pt x="54" y="24"/>
                    </a:cubicBezTo>
                    <a:cubicBezTo>
                      <a:pt x="54" y="23"/>
                      <a:pt x="54" y="22"/>
                      <a:pt x="54" y="21"/>
                    </a:cubicBezTo>
                    <a:cubicBezTo>
                      <a:pt x="55" y="22"/>
                      <a:pt x="57" y="22"/>
                      <a:pt x="59" y="22"/>
                    </a:cubicBezTo>
                    <a:cubicBezTo>
                      <a:pt x="64" y="22"/>
                      <a:pt x="68" y="19"/>
                      <a:pt x="69" y="19"/>
                    </a:cubicBezTo>
                    <a:cubicBezTo>
                      <a:pt x="73" y="19"/>
                      <a:pt x="73" y="29"/>
                      <a:pt x="73" y="33"/>
                    </a:cubicBezTo>
                    <a:cubicBezTo>
                      <a:pt x="73" y="37"/>
                      <a:pt x="70" y="39"/>
                      <a:pt x="66" y="39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</p:grpSp>
        <p:grpSp>
          <p:nvGrpSpPr>
            <p:cNvPr id="22" name="Group 61"/>
            <p:cNvGrpSpPr/>
            <p:nvPr/>
          </p:nvGrpSpPr>
          <p:grpSpPr>
            <a:xfrm>
              <a:off x="10454287" y="1949103"/>
              <a:ext cx="772051" cy="749947"/>
              <a:chOff x="7840715" y="1461827"/>
              <a:chExt cx="579038" cy="562460"/>
            </a:xfrm>
          </p:grpSpPr>
          <p:sp>
            <p:nvSpPr>
              <p:cNvPr id="23" name="Oval 62"/>
              <p:cNvSpPr>
                <a:spLocks noChangeAspect="1"/>
              </p:cNvSpPr>
              <p:nvPr/>
            </p:nvSpPr>
            <p:spPr>
              <a:xfrm flipH="1">
                <a:off x="7840715" y="1461827"/>
                <a:ext cx="579038" cy="56246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4" name="Freeform: Shape 63"/>
              <p:cNvSpPr/>
              <p:nvPr/>
            </p:nvSpPr>
            <p:spPr bwMode="auto">
              <a:xfrm>
                <a:off x="7996884" y="1643045"/>
                <a:ext cx="266700" cy="200025"/>
              </a:xfrm>
              <a:custGeom>
                <a:avLst/>
                <a:gdLst/>
                <a:ahLst/>
                <a:cxnLst>
                  <a:cxn ang="0">
                    <a:pos x="168" y="126"/>
                  </a:cxn>
                  <a:cxn ang="0">
                    <a:pos x="0" y="126"/>
                  </a:cxn>
                  <a:cxn ang="0">
                    <a:pos x="0" y="0"/>
                  </a:cxn>
                  <a:cxn ang="0">
                    <a:pos x="10" y="0"/>
                  </a:cxn>
                  <a:cxn ang="0">
                    <a:pos x="10" y="115"/>
                  </a:cxn>
                  <a:cxn ang="0">
                    <a:pos x="168" y="115"/>
                  </a:cxn>
                  <a:cxn ang="0">
                    <a:pos x="168" y="126"/>
                  </a:cxn>
                  <a:cxn ang="0">
                    <a:pos x="54" y="104"/>
                  </a:cxn>
                  <a:cxn ang="0">
                    <a:pos x="32" y="104"/>
                  </a:cxn>
                  <a:cxn ang="0">
                    <a:pos x="32" y="63"/>
                  </a:cxn>
                  <a:cxn ang="0">
                    <a:pos x="54" y="63"/>
                  </a:cxn>
                  <a:cxn ang="0">
                    <a:pos x="54" y="104"/>
                  </a:cxn>
                  <a:cxn ang="0">
                    <a:pos x="84" y="104"/>
                  </a:cxn>
                  <a:cxn ang="0">
                    <a:pos x="64" y="104"/>
                  </a:cxn>
                  <a:cxn ang="0">
                    <a:pos x="64" y="19"/>
                  </a:cxn>
                  <a:cxn ang="0">
                    <a:pos x="84" y="19"/>
                  </a:cxn>
                  <a:cxn ang="0">
                    <a:pos x="84" y="104"/>
                  </a:cxn>
                  <a:cxn ang="0">
                    <a:pos x="116" y="104"/>
                  </a:cxn>
                  <a:cxn ang="0">
                    <a:pos x="95" y="104"/>
                  </a:cxn>
                  <a:cxn ang="0">
                    <a:pos x="95" y="41"/>
                  </a:cxn>
                  <a:cxn ang="0">
                    <a:pos x="116" y="41"/>
                  </a:cxn>
                  <a:cxn ang="0">
                    <a:pos x="116" y="104"/>
                  </a:cxn>
                  <a:cxn ang="0">
                    <a:pos x="147" y="104"/>
                  </a:cxn>
                  <a:cxn ang="0">
                    <a:pos x="127" y="104"/>
                  </a:cxn>
                  <a:cxn ang="0">
                    <a:pos x="127" y="9"/>
                  </a:cxn>
                  <a:cxn ang="0">
                    <a:pos x="147" y="9"/>
                  </a:cxn>
                  <a:cxn ang="0">
                    <a:pos x="147" y="104"/>
                  </a:cxn>
                </a:cxnLst>
                <a:rect l="0" t="0" r="r" b="b"/>
                <a:pathLst>
                  <a:path w="168" h="125">
                    <a:moveTo>
                      <a:pt x="168" y="126"/>
                    </a:moveTo>
                    <a:lnTo>
                      <a:pt x="0" y="126"/>
                    </a:lnTo>
                    <a:lnTo>
                      <a:pt x="0" y="0"/>
                    </a:lnTo>
                    <a:lnTo>
                      <a:pt x="10" y="0"/>
                    </a:lnTo>
                    <a:lnTo>
                      <a:pt x="10" y="115"/>
                    </a:lnTo>
                    <a:lnTo>
                      <a:pt x="168" y="115"/>
                    </a:lnTo>
                    <a:lnTo>
                      <a:pt x="168" y="126"/>
                    </a:lnTo>
                    <a:close/>
                    <a:moveTo>
                      <a:pt x="54" y="104"/>
                    </a:moveTo>
                    <a:lnTo>
                      <a:pt x="32" y="104"/>
                    </a:lnTo>
                    <a:lnTo>
                      <a:pt x="32" y="63"/>
                    </a:lnTo>
                    <a:lnTo>
                      <a:pt x="54" y="63"/>
                    </a:lnTo>
                    <a:lnTo>
                      <a:pt x="54" y="104"/>
                    </a:lnTo>
                    <a:close/>
                    <a:moveTo>
                      <a:pt x="84" y="104"/>
                    </a:moveTo>
                    <a:lnTo>
                      <a:pt x="64" y="104"/>
                    </a:lnTo>
                    <a:lnTo>
                      <a:pt x="64" y="19"/>
                    </a:lnTo>
                    <a:lnTo>
                      <a:pt x="84" y="19"/>
                    </a:lnTo>
                    <a:lnTo>
                      <a:pt x="84" y="104"/>
                    </a:lnTo>
                    <a:close/>
                    <a:moveTo>
                      <a:pt x="116" y="104"/>
                    </a:moveTo>
                    <a:lnTo>
                      <a:pt x="95" y="104"/>
                    </a:lnTo>
                    <a:lnTo>
                      <a:pt x="95" y="41"/>
                    </a:lnTo>
                    <a:lnTo>
                      <a:pt x="116" y="41"/>
                    </a:lnTo>
                    <a:lnTo>
                      <a:pt x="116" y="104"/>
                    </a:lnTo>
                    <a:close/>
                    <a:moveTo>
                      <a:pt x="147" y="104"/>
                    </a:moveTo>
                    <a:lnTo>
                      <a:pt x="127" y="104"/>
                    </a:lnTo>
                    <a:lnTo>
                      <a:pt x="127" y="9"/>
                    </a:lnTo>
                    <a:lnTo>
                      <a:pt x="147" y="9"/>
                    </a:lnTo>
                    <a:lnTo>
                      <a:pt x="147" y="104"/>
                    </a:lnTo>
                    <a:close/>
                  </a:path>
                </a:pathLst>
              </a:custGeom>
              <a:solidFill>
                <a:schemeClr val="accent4"/>
              </a:solidFill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</p:grpSp>
      </p:grpSp>
      <p:sp>
        <p:nvSpPr>
          <p:cNvPr id="60" name="Title 1">
            <a:extLst>
              <a:ext uri="{FF2B5EF4-FFF2-40B4-BE49-F238E27FC236}">
                <a16:creationId xmlns:a16="http://schemas.microsoft.com/office/drawing/2014/main" id="{5DAFCB42-612B-440D-8EEA-DA41F746E10F}"/>
              </a:ext>
            </a:extLst>
          </p:cNvPr>
          <p:cNvSpPr txBox="1"/>
          <p:nvPr/>
        </p:nvSpPr>
        <p:spPr>
          <a:xfrm>
            <a:off x="181459" y="106392"/>
            <a:ext cx="4680520" cy="404464"/>
          </a:xfrm>
          <a:prstGeom prst="rect">
            <a:avLst/>
          </a:prstGeom>
        </p:spPr>
        <p:txBody>
          <a:bodyPr lIns="0" rIns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000" b="0" kern="1200">
                <a:solidFill>
                  <a:schemeClr val="accent1"/>
                </a:solidFill>
                <a:latin typeface="U.S. 101" pitchFamily="2" charset="0"/>
                <a:ea typeface="Roboto" pitchFamily="2" charset="0"/>
                <a:cs typeface="Open Sans Light" panose="020B0306030504020204" pitchFamily="34" charset="0"/>
              </a:defRPr>
            </a:lvl1pPr>
          </a:lstStyle>
          <a:p>
            <a:pPr algn="l"/>
            <a:r>
              <a:rPr lang="en-US" altLang="zh-CN" sz="2400">
                <a:solidFill>
                  <a:schemeClr val="bg1"/>
                </a:solidFill>
                <a:latin typeface="微软雅黑" panose="020B0503020204020204" pitchFamily="34" charset="-122"/>
                <a:ea typeface="微软雅黑" pitchFamily="34" charset="-122"/>
              </a:rPr>
              <a:t>Click to enter the title content</a:t>
            </a:r>
            <a:endParaRPr lang="en-GB" altLang="zh-CN" sz="2400">
              <a:solidFill>
                <a:schemeClr val="bg1"/>
              </a:solidFill>
              <a:latin typeface="微软雅黑" panose="020B0503020204020204" pitchFamily="34" charset="-122"/>
              <a:ea typeface="微软雅黑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902658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:p159="http://schemas.microsoft.com/office/powerpoint/2015/09/main" xmlns:p15="http://schemas.microsoft.com/office/powerpoint/2012/main" xmlns:a14="http://schemas.microsoft.com/office/drawing/2010/main" xmlns="">
      <p:transition/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任意多边形 9">
            <a:extLst>
              <a:ext uri="{FF2B5EF4-FFF2-40B4-BE49-F238E27FC236}">
                <a16:creationId xmlns:a16="http://schemas.microsoft.com/office/drawing/2014/main" id="{DEEB8116-0F0C-4D9A-B373-0E8452C20A02}"/>
              </a:ext>
            </a:extLst>
          </p:cNvPr>
          <p:cNvSpPr/>
          <p:nvPr/>
        </p:nvSpPr>
        <p:spPr>
          <a:xfrm rot="16200000">
            <a:off x="6157175" y="1827696"/>
            <a:ext cx="2980785" cy="3032069"/>
          </a:xfrm>
          <a:custGeom>
            <a:avLst/>
            <a:gdLst>
              <a:gd name="connsiteX0" fmla="*/ 0 w 4343400"/>
              <a:gd name="connsiteY0" fmla="*/ 0 h 4343400"/>
              <a:gd name="connsiteX1" fmla="*/ 4343400 w 4343400"/>
              <a:gd name="connsiteY1" fmla="*/ 4343400 h 4343400"/>
              <a:gd name="connsiteX2" fmla="*/ 3486149 w 4343400"/>
              <a:gd name="connsiteY2" fmla="*/ 4343400 h 4343400"/>
              <a:gd name="connsiteX3" fmla="*/ 0 w 4343400"/>
              <a:gd name="connsiteY3" fmla="*/ 857251 h 4343400"/>
              <a:gd name="connsiteX4" fmla="*/ 0 w 4343400"/>
              <a:gd name="connsiteY4" fmla="*/ 0 h 4343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343400" h="4343400">
                <a:moveTo>
                  <a:pt x="0" y="0"/>
                </a:moveTo>
                <a:lnTo>
                  <a:pt x="4343400" y="4343400"/>
                </a:lnTo>
                <a:lnTo>
                  <a:pt x="3486149" y="4343400"/>
                </a:lnTo>
                <a:lnTo>
                  <a:pt x="0" y="857251"/>
                </a:lnTo>
                <a:lnTo>
                  <a:pt x="0" y="0"/>
                </a:lnTo>
                <a:close/>
              </a:path>
            </a:pathLst>
          </a:custGeom>
          <a:solidFill>
            <a:srgbClr val="33AA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 panose="020B0503020204020204" pitchFamily="34" charset="-122"/>
              <a:ea typeface="微软雅黑" pitchFamily="34" charset="-122"/>
              <a:cs typeface="Yuanti SC" charset="-122"/>
            </a:endParaRPr>
          </a:p>
        </p:txBody>
      </p:sp>
      <p:sp>
        <p:nvSpPr>
          <p:cNvPr id="4" name="Freeform: Shape 2"/>
          <p:cNvSpPr/>
          <p:nvPr/>
        </p:nvSpPr>
        <p:spPr bwMode="auto">
          <a:xfrm>
            <a:off x="2864764" y="1322783"/>
            <a:ext cx="3586163" cy="3132534"/>
          </a:xfrm>
          <a:custGeom>
            <a:avLst/>
            <a:gdLst>
              <a:gd name="T0" fmla="*/ 1199 w 1272"/>
              <a:gd name="T1" fmla="*/ 585 h 1111"/>
              <a:gd name="T2" fmla="*/ 1228 w 1272"/>
              <a:gd name="T3" fmla="*/ 365 h 1111"/>
              <a:gd name="T4" fmla="*/ 1070 w 1272"/>
              <a:gd name="T5" fmla="*/ 234 h 1111"/>
              <a:gd name="T6" fmla="*/ 845 w 1272"/>
              <a:gd name="T7" fmla="*/ 20 h 1111"/>
              <a:gd name="T8" fmla="*/ 603 w 1272"/>
              <a:gd name="T9" fmla="*/ 59 h 1111"/>
              <a:gd name="T10" fmla="*/ 469 w 1272"/>
              <a:gd name="T11" fmla="*/ 46 h 1111"/>
              <a:gd name="T12" fmla="*/ 381 w 1272"/>
              <a:gd name="T13" fmla="*/ 111 h 1111"/>
              <a:gd name="T14" fmla="*/ 198 w 1272"/>
              <a:gd name="T15" fmla="*/ 161 h 1111"/>
              <a:gd name="T16" fmla="*/ 108 w 1272"/>
              <a:gd name="T17" fmla="*/ 317 h 1111"/>
              <a:gd name="T18" fmla="*/ 5 w 1272"/>
              <a:gd name="T19" fmla="*/ 433 h 1111"/>
              <a:gd name="T20" fmla="*/ 33 w 1272"/>
              <a:gd name="T21" fmla="*/ 534 h 1111"/>
              <a:gd name="T22" fmla="*/ 38 w 1272"/>
              <a:gd name="T23" fmla="*/ 670 h 1111"/>
              <a:gd name="T24" fmla="*/ 319 w 1272"/>
              <a:gd name="T25" fmla="*/ 771 h 1111"/>
              <a:gd name="T26" fmla="*/ 344 w 1272"/>
              <a:gd name="T27" fmla="*/ 759 h 1111"/>
              <a:gd name="T28" fmla="*/ 349 w 1272"/>
              <a:gd name="T29" fmla="*/ 773 h 1111"/>
              <a:gd name="T30" fmla="*/ 630 w 1272"/>
              <a:gd name="T31" fmla="*/ 874 h 1111"/>
              <a:gd name="T32" fmla="*/ 641 w 1272"/>
              <a:gd name="T33" fmla="*/ 869 h 1111"/>
              <a:gd name="T34" fmla="*/ 768 w 1272"/>
              <a:gd name="T35" fmla="*/ 901 h 1111"/>
              <a:gd name="T36" fmla="*/ 790 w 1272"/>
              <a:gd name="T37" fmla="*/ 955 h 1111"/>
              <a:gd name="T38" fmla="*/ 1000 w 1272"/>
              <a:gd name="T39" fmla="*/ 1111 h 1111"/>
              <a:gd name="T40" fmla="*/ 1037 w 1272"/>
              <a:gd name="T41" fmla="*/ 1077 h 1111"/>
              <a:gd name="T42" fmla="*/ 1036 w 1272"/>
              <a:gd name="T43" fmla="*/ 1076 h 1111"/>
              <a:gd name="T44" fmla="*/ 906 w 1272"/>
              <a:gd name="T45" fmla="*/ 901 h 1111"/>
              <a:gd name="T46" fmla="*/ 907 w 1272"/>
              <a:gd name="T47" fmla="*/ 893 h 1111"/>
              <a:gd name="T48" fmla="*/ 1106 w 1272"/>
              <a:gd name="T49" fmla="*/ 904 h 1111"/>
              <a:gd name="T50" fmla="*/ 1228 w 1272"/>
              <a:gd name="T51" fmla="*/ 632 h 1111"/>
              <a:gd name="T52" fmla="*/ 1199 w 1272"/>
              <a:gd name="T53" fmla="*/ 585 h 11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272" h="1111">
                <a:moveTo>
                  <a:pt x="1199" y="585"/>
                </a:moveTo>
                <a:cubicBezTo>
                  <a:pt x="1249" y="533"/>
                  <a:pt x="1263" y="446"/>
                  <a:pt x="1228" y="365"/>
                </a:cubicBezTo>
                <a:cubicBezTo>
                  <a:pt x="1197" y="291"/>
                  <a:pt x="1135" y="243"/>
                  <a:pt x="1070" y="234"/>
                </a:cubicBezTo>
                <a:cubicBezTo>
                  <a:pt x="1083" y="144"/>
                  <a:pt x="985" y="49"/>
                  <a:pt x="845" y="20"/>
                </a:cubicBezTo>
                <a:cubicBezTo>
                  <a:pt x="749" y="0"/>
                  <a:pt x="657" y="17"/>
                  <a:pt x="603" y="59"/>
                </a:cubicBezTo>
                <a:cubicBezTo>
                  <a:pt x="563" y="37"/>
                  <a:pt x="515" y="31"/>
                  <a:pt x="469" y="46"/>
                </a:cubicBezTo>
                <a:cubicBezTo>
                  <a:pt x="432" y="58"/>
                  <a:pt x="401" y="82"/>
                  <a:pt x="381" y="111"/>
                </a:cubicBezTo>
                <a:cubicBezTo>
                  <a:pt x="323" y="99"/>
                  <a:pt x="255" y="116"/>
                  <a:pt x="198" y="161"/>
                </a:cubicBezTo>
                <a:cubicBezTo>
                  <a:pt x="144" y="203"/>
                  <a:pt x="113" y="261"/>
                  <a:pt x="108" y="317"/>
                </a:cubicBezTo>
                <a:cubicBezTo>
                  <a:pt x="54" y="331"/>
                  <a:pt x="12" y="375"/>
                  <a:pt x="5" y="433"/>
                </a:cubicBezTo>
                <a:cubicBezTo>
                  <a:pt x="0" y="470"/>
                  <a:pt x="11" y="506"/>
                  <a:pt x="33" y="534"/>
                </a:cubicBezTo>
                <a:cubicBezTo>
                  <a:pt x="19" y="578"/>
                  <a:pt x="20" y="625"/>
                  <a:pt x="38" y="670"/>
                </a:cubicBezTo>
                <a:cubicBezTo>
                  <a:pt x="82" y="773"/>
                  <a:pt x="208" y="818"/>
                  <a:pt x="319" y="771"/>
                </a:cubicBezTo>
                <a:cubicBezTo>
                  <a:pt x="327" y="767"/>
                  <a:pt x="336" y="763"/>
                  <a:pt x="344" y="759"/>
                </a:cubicBezTo>
                <a:cubicBezTo>
                  <a:pt x="346" y="763"/>
                  <a:pt x="347" y="768"/>
                  <a:pt x="349" y="773"/>
                </a:cubicBezTo>
                <a:cubicBezTo>
                  <a:pt x="393" y="876"/>
                  <a:pt x="519" y="921"/>
                  <a:pt x="630" y="874"/>
                </a:cubicBezTo>
                <a:cubicBezTo>
                  <a:pt x="633" y="873"/>
                  <a:pt x="637" y="871"/>
                  <a:pt x="641" y="869"/>
                </a:cubicBezTo>
                <a:cubicBezTo>
                  <a:pt x="671" y="902"/>
                  <a:pt x="721" y="916"/>
                  <a:pt x="768" y="901"/>
                </a:cubicBezTo>
                <a:cubicBezTo>
                  <a:pt x="774" y="920"/>
                  <a:pt x="781" y="938"/>
                  <a:pt x="790" y="955"/>
                </a:cubicBezTo>
                <a:cubicBezTo>
                  <a:pt x="837" y="1044"/>
                  <a:pt x="918" y="1100"/>
                  <a:pt x="1000" y="1111"/>
                </a:cubicBezTo>
                <a:cubicBezTo>
                  <a:pt x="1037" y="1077"/>
                  <a:pt x="1037" y="1077"/>
                  <a:pt x="1037" y="1077"/>
                </a:cubicBezTo>
                <a:cubicBezTo>
                  <a:pt x="1037" y="1077"/>
                  <a:pt x="1036" y="1076"/>
                  <a:pt x="1036" y="1076"/>
                </a:cubicBezTo>
                <a:cubicBezTo>
                  <a:pt x="961" y="1053"/>
                  <a:pt x="906" y="983"/>
                  <a:pt x="906" y="901"/>
                </a:cubicBezTo>
                <a:cubicBezTo>
                  <a:pt x="906" y="898"/>
                  <a:pt x="906" y="896"/>
                  <a:pt x="907" y="893"/>
                </a:cubicBezTo>
                <a:cubicBezTo>
                  <a:pt x="964" y="927"/>
                  <a:pt x="1038" y="933"/>
                  <a:pt x="1106" y="904"/>
                </a:cubicBezTo>
                <a:cubicBezTo>
                  <a:pt x="1217" y="857"/>
                  <a:pt x="1272" y="735"/>
                  <a:pt x="1228" y="632"/>
                </a:cubicBezTo>
                <a:cubicBezTo>
                  <a:pt x="1220" y="614"/>
                  <a:pt x="1211" y="599"/>
                  <a:pt x="1199" y="585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5" name="Freeform: Shape 3"/>
          <p:cNvSpPr/>
          <p:nvPr/>
        </p:nvSpPr>
        <p:spPr bwMode="auto">
          <a:xfrm>
            <a:off x="3577948" y="2400299"/>
            <a:ext cx="2872979" cy="2055019"/>
          </a:xfrm>
          <a:custGeom>
            <a:avLst/>
            <a:gdLst>
              <a:gd name="T0" fmla="*/ 853 w 1019"/>
              <a:gd name="T1" fmla="*/ 522 h 729"/>
              <a:gd name="T2" fmla="*/ 975 w 1019"/>
              <a:gd name="T3" fmla="*/ 250 h 729"/>
              <a:gd name="T4" fmla="*/ 946 w 1019"/>
              <a:gd name="T5" fmla="*/ 203 h 729"/>
              <a:gd name="T6" fmla="*/ 991 w 1019"/>
              <a:gd name="T7" fmla="*/ 110 h 729"/>
              <a:gd name="T8" fmla="*/ 580 w 1019"/>
              <a:gd name="T9" fmla="*/ 105 h 729"/>
              <a:gd name="T10" fmla="*/ 524 w 1019"/>
              <a:gd name="T11" fmla="*/ 258 h 729"/>
              <a:gd name="T12" fmla="*/ 505 w 1019"/>
              <a:gd name="T13" fmla="*/ 253 h 729"/>
              <a:gd name="T14" fmla="*/ 0 w 1019"/>
              <a:gd name="T15" fmla="*/ 406 h 729"/>
              <a:gd name="T16" fmla="*/ 66 w 1019"/>
              <a:gd name="T17" fmla="*/ 389 h 729"/>
              <a:gd name="T18" fmla="*/ 91 w 1019"/>
              <a:gd name="T19" fmla="*/ 377 h 729"/>
              <a:gd name="T20" fmla="*/ 96 w 1019"/>
              <a:gd name="T21" fmla="*/ 391 h 729"/>
              <a:gd name="T22" fmla="*/ 377 w 1019"/>
              <a:gd name="T23" fmla="*/ 492 h 729"/>
              <a:gd name="T24" fmla="*/ 388 w 1019"/>
              <a:gd name="T25" fmla="*/ 487 h 729"/>
              <a:gd name="T26" fmla="*/ 515 w 1019"/>
              <a:gd name="T27" fmla="*/ 519 h 729"/>
              <a:gd name="T28" fmla="*/ 537 w 1019"/>
              <a:gd name="T29" fmla="*/ 573 h 729"/>
              <a:gd name="T30" fmla="*/ 747 w 1019"/>
              <a:gd name="T31" fmla="*/ 729 h 729"/>
              <a:gd name="T32" fmla="*/ 784 w 1019"/>
              <a:gd name="T33" fmla="*/ 695 h 729"/>
              <a:gd name="T34" fmla="*/ 783 w 1019"/>
              <a:gd name="T35" fmla="*/ 694 h 729"/>
              <a:gd name="T36" fmla="*/ 653 w 1019"/>
              <a:gd name="T37" fmla="*/ 519 h 729"/>
              <a:gd name="T38" fmla="*/ 654 w 1019"/>
              <a:gd name="T39" fmla="*/ 511 h 729"/>
              <a:gd name="T40" fmla="*/ 853 w 1019"/>
              <a:gd name="T41" fmla="*/ 522 h 7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1019" h="729">
                <a:moveTo>
                  <a:pt x="853" y="522"/>
                </a:moveTo>
                <a:cubicBezTo>
                  <a:pt x="964" y="475"/>
                  <a:pt x="1019" y="353"/>
                  <a:pt x="975" y="250"/>
                </a:cubicBezTo>
                <a:cubicBezTo>
                  <a:pt x="967" y="232"/>
                  <a:pt x="958" y="217"/>
                  <a:pt x="946" y="203"/>
                </a:cubicBezTo>
                <a:cubicBezTo>
                  <a:pt x="969" y="178"/>
                  <a:pt x="985" y="146"/>
                  <a:pt x="991" y="110"/>
                </a:cubicBezTo>
                <a:cubicBezTo>
                  <a:pt x="851" y="5"/>
                  <a:pt x="673" y="0"/>
                  <a:pt x="580" y="105"/>
                </a:cubicBezTo>
                <a:cubicBezTo>
                  <a:pt x="543" y="147"/>
                  <a:pt x="524" y="200"/>
                  <a:pt x="524" y="258"/>
                </a:cubicBezTo>
                <a:cubicBezTo>
                  <a:pt x="518" y="256"/>
                  <a:pt x="511" y="255"/>
                  <a:pt x="505" y="253"/>
                </a:cubicBezTo>
                <a:cubicBezTo>
                  <a:pt x="294" y="202"/>
                  <a:pt x="90" y="270"/>
                  <a:pt x="0" y="406"/>
                </a:cubicBezTo>
                <a:cubicBezTo>
                  <a:pt x="22" y="404"/>
                  <a:pt x="44" y="398"/>
                  <a:pt x="66" y="389"/>
                </a:cubicBezTo>
                <a:cubicBezTo>
                  <a:pt x="74" y="385"/>
                  <a:pt x="83" y="381"/>
                  <a:pt x="91" y="377"/>
                </a:cubicBezTo>
                <a:cubicBezTo>
                  <a:pt x="93" y="381"/>
                  <a:pt x="94" y="386"/>
                  <a:pt x="96" y="391"/>
                </a:cubicBezTo>
                <a:cubicBezTo>
                  <a:pt x="140" y="494"/>
                  <a:pt x="266" y="539"/>
                  <a:pt x="377" y="492"/>
                </a:cubicBezTo>
                <a:cubicBezTo>
                  <a:pt x="380" y="491"/>
                  <a:pt x="384" y="489"/>
                  <a:pt x="388" y="487"/>
                </a:cubicBezTo>
                <a:cubicBezTo>
                  <a:pt x="418" y="520"/>
                  <a:pt x="468" y="534"/>
                  <a:pt x="515" y="519"/>
                </a:cubicBezTo>
                <a:cubicBezTo>
                  <a:pt x="521" y="538"/>
                  <a:pt x="528" y="556"/>
                  <a:pt x="537" y="573"/>
                </a:cubicBezTo>
                <a:cubicBezTo>
                  <a:pt x="584" y="662"/>
                  <a:pt x="665" y="718"/>
                  <a:pt x="747" y="729"/>
                </a:cubicBezTo>
                <a:cubicBezTo>
                  <a:pt x="784" y="695"/>
                  <a:pt x="784" y="695"/>
                  <a:pt x="784" y="695"/>
                </a:cubicBezTo>
                <a:cubicBezTo>
                  <a:pt x="784" y="695"/>
                  <a:pt x="783" y="694"/>
                  <a:pt x="783" y="694"/>
                </a:cubicBezTo>
                <a:cubicBezTo>
                  <a:pt x="708" y="671"/>
                  <a:pt x="653" y="601"/>
                  <a:pt x="653" y="519"/>
                </a:cubicBezTo>
                <a:cubicBezTo>
                  <a:pt x="653" y="516"/>
                  <a:pt x="653" y="514"/>
                  <a:pt x="654" y="511"/>
                </a:cubicBezTo>
                <a:cubicBezTo>
                  <a:pt x="711" y="545"/>
                  <a:pt x="785" y="551"/>
                  <a:pt x="853" y="522"/>
                </a:cubicBezTo>
                <a:close/>
              </a:path>
            </a:pathLst>
          </a:custGeom>
          <a:solidFill>
            <a:schemeClr val="accent4"/>
          </a:solidFill>
          <a:ln w="87313" cap="flat">
            <a:solidFill>
              <a:srgbClr val="FFFFFF"/>
            </a:solidFill>
            <a:prstDash val="solid"/>
            <a:miter lim="800000"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6" name="Freeform: Shape 4"/>
          <p:cNvSpPr/>
          <p:nvPr/>
        </p:nvSpPr>
        <p:spPr bwMode="auto">
          <a:xfrm>
            <a:off x="4303039" y="1322783"/>
            <a:ext cx="2122885" cy="2205038"/>
          </a:xfrm>
          <a:custGeom>
            <a:avLst/>
            <a:gdLst>
              <a:gd name="T0" fmla="*/ 718 w 753"/>
              <a:gd name="T1" fmla="*/ 632 h 782"/>
              <a:gd name="T2" fmla="*/ 689 w 753"/>
              <a:gd name="T3" fmla="*/ 585 h 782"/>
              <a:gd name="T4" fmla="*/ 718 w 753"/>
              <a:gd name="T5" fmla="*/ 365 h 782"/>
              <a:gd name="T6" fmla="*/ 560 w 753"/>
              <a:gd name="T7" fmla="*/ 234 h 782"/>
              <a:gd name="T8" fmla="*/ 335 w 753"/>
              <a:gd name="T9" fmla="*/ 20 h 782"/>
              <a:gd name="T10" fmla="*/ 93 w 753"/>
              <a:gd name="T11" fmla="*/ 59 h 782"/>
              <a:gd name="T12" fmla="*/ 36 w 753"/>
              <a:gd name="T13" fmla="*/ 146 h 782"/>
              <a:gd name="T14" fmla="*/ 233 w 753"/>
              <a:gd name="T15" fmla="*/ 450 h 782"/>
              <a:gd name="T16" fmla="*/ 362 w 753"/>
              <a:gd name="T17" fmla="*/ 458 h 782"/>
              <a:gd name="T18" fmla="*/ 406 w 753"/>
              <a:gd name="T19" fmla="*/ 614 h 782"/>
              <a:gd name="T20" fmla="*/ 489 w 753"/>
              <a:gd name="T21" fmla="*/ 667 h 782"/>
              <a:gd name="T22" fmla="*/ 590 w 753"/>
              <a:gd name="T23" fmla="*/ 777 h 782"/>
              <a:gd name="T24" fmla="*/ 732 w 753"/>
              <a:gd name="T25" fmla="*/ 689 h 782"/>
              <a:gd name="T26" fmla="*/ 718 w 753"/>
              <a:gd name="T27" fmla="*/ 632 h 7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753" h="782">
                <a:moveTo>
                  <a:pt x="718" y="632"/>
                </a:moveTo>
                <a:cubicBezTo>
                  <a:pt x="710" y="614"/>
                  <a:pt x="701" y="599"/>
                  <a:pt x="689" y="585"/>
                </a:cubicBezTo>
                <a:cubicBezTo>
                  <a:pt x="739" y="533"/>
                  <a:pt x="753" y="446"/>
                  <a:pt x="718" y="365"/>
                </a:cubicBezTo>
                <a:cubicBezTo>
                  <a:pt x="687" y="291"/>
                  <a:pt x="625" y="243"/>
                  <a:pt x="560" y="234"/>
                </a:cubicBezTo>
                <a:cubicBezTo>
                  <a:pt x="573" y="144"/>
                  <a:pt x="475" y="49"/>
                  <a:pt x="335" y="20"/>
                </a:cubicBezTo>
                <a:cubicBezTo>
                  <a:pt x="239" y="0"/>
                  <a:pt x="147" y="17"/>
                  <a:pt x="93" y="59"/>
                </a:cubicBezTo>
                <a:cubicBezTo>
                  <a:pt x="91" y="58"/>
                  <a:pt x="46" y="111"/>
                  <a:pt x="36" y="146"/>
                </a:cubicBezTo>
                <a:cubicBezTo>
                  <a:pt x="0" y="273"/>
                  <a:pt x="89" y="409"/>
                  <a:pt x="233" y="450"/>
                </a:cubicBezTo>
                <a:cubicBezTo>
                  <a:pt x="277" y="462"/>
                  <a:pt x="321" y="464"/>
                  <a:pt x="362" y="458"/>
                </a:cubicBezTo>
                <a:cubicBezTo>
                  <a:pt x="354" y="515"/>
                  <a:pt x="368" y="571"/>
                  <a:pt x="406" y="614"/>
                </a:cubicBezTo>
                <a:cubicBezTo>
                  <a:pt x="428" y="639"/>
                  <a:pt x="457" y="657"/>
                  <a:pt x="489" y="667"/>
                </a:cubicBezTo>
                <a:cubicBezTo>
                  <a:pt x="481" y="730"/>
                  <a:pt x="524" y="774"/>
                  <a:pt x="590" y="777"/>
                </a:cubicBezTo>
                <a:cubicBezTo>
                  <a:pt x="703" y="782"/>
                  <a:pt x="729" y="689"/>
                  <a:pt x="732" y="689"/>
                </a:cubicBezTo>
                <a:cubicBezTo>
                  <a:pt x="730" y="669"/>
                  <a:pt x="726" y="650"/>
                  <a:pt x="718" y="632"/>
                </a:cubicBezTo>
                <a:close/>
              </a:path>
            </a:pathLst>
          </a:custGeom>
          <a:solidFill>
            <a:srgbClr val="0070C0"/>
          </a:solidFill>
          <a:ln w="87313" cap="flat">
            <a:solidFill>
              <a:srgbClr val="FFFFFF"/>
            </a:solidFill>
            <a:prstDash val="solid"/>
            <a:miter lim="800000"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7" name="Freeform: Shape 5"/>
          <p:cNvSpPr/>
          <p:nvPr/>
        </p:nvSpPr>
        <p:spPr bwMode="auto">
          <a:xfrm>
            <a:off x="2864764" y="2205035"/>
            <a:ext cx="1166813" cy="1423988"/>
          </a:xfrm>
          <a:custGeom>
            <a:avLst/>
            <a:gdLst>
              <a:gd name="T0" fmla="*/ 377 w 414"/>
              <a:gd name="T1" fmla="*/ 215 h 505"/>
              <a:gd name="T2" fmla="*/ 374 w 414"/>
              <a:gd name="T3" fmla="*/ 70 h 505"/>
              <a:gd name="T4" fmla="*/ 249 w 414"/>
              <a:gd name="T5" fmla="*/ 49 h 505"/>
              <a:gd name="T6" fmla="*/ 132 w 414"/>
              <a:gd name="T7" fmla="*/ 0 h 505"/>
              <a:gd name="T8" fmla="*/ 108 w 414"/>
              <a:gd name="T9" fmla="*/ 4 h 505"/>
              <a:gd name="T10" fmla="*/ 5 w 414"/>
              <a:gd name="T11" fmla="*/ 120 h 505"/>
              <a:gd name="T12" fmla="*/ 33 w 414"/>
              <a:gd name="T13" fmla="*/ 221 h 505"/>
              <a:gd name="T14" fmla="*/ 38 w 414"/>
              <a:gd name="T15" fmla="*/ 357 h 505"/>
              <a:gd name="T16" fmla="*/ 319 w 414"/>
              <a:gd name="T17" fmla="*/ 458 h 505"/>
              <a:gd name="T18" fmla="*/ 344 w 414"/>
              <a:gd name="T19" fmla="*/ 446 h 505"/>
              <a:gd name="T20" fmla="*/ 398 w 414"/>
              <a:gd name="T21" fmla="*/ 307 h 505"/>
              <a:gd name="T22" fmla="*/ 377 w 414"/>
              <a:gd name="T23" fmla="*/ 215 h 50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413" h="505">
                <a:moveTo>
                  <a:pt x="377" y="215"/>
                </a:moveTo>
                <a:cubicBezTo>
                  <a:pt x="414" y="174"/>
                  <a:pt x="413" y="110"/>
                  <a:pt x="374" y="70"/>
                </a:cubicBezTo>
                <a:cubicBezTo>
                  <a:pt x="340" y="35"/>
                  <a:pt x="289" y="28"/>
                  <a:pt x="249" y="49"/>
                </a:cubicBezTo>
                <a:cubicBezTo>
                  <a:pt x="219" y="19"/>
                  <a:pt x="178" y="0"/>
                  <a:pt x="132" y="0"/>
                </a:cubicBezTo>
                <a:cubicBezTo>
                  <a:pt x="124" y="0"/>
                  <a:pt x="108" y="3"/>
                  <a:pt x="108" y="4"/>
                </a:cubicBezTo>
                <a:cubicBezTo>
                  <a:pt x="54" y="18"/>
                  <a:pt x="12" y="62"/>
                  <a:pt x="5" y="120"/>
                </a:cubicBezTo>
                <a:cubicBezTo>
                  <a:pt x="0" y="157"/>
                  <a:pt x="11" y="193"/>
                  <a:pt x="33" y="221"/>
                </a:cubicBezTo>
                <a:cubicBezTo>
                  <a:pt x="19" y="265"/>
                  <a:pt x="20" y="312"/>
                  <a:pt x="38" y="357"/>
                </a:cubicBezTo>
                <a:cubicBezTo>
                  <a:pt x="82" y="460"/>
                  <a:pt x="208" y="505"/>
                  <a:pt x="319" y="458"/>
                </a:cubicBezTo>
                <a:cubicBezTo>
                  <a:pt x="327" y="454"/>
                  <a:pt x="336" y="450"/>
                  <a:pt x="344" y="446"/>
                </a:cubicBezTo>
                <a:cubicBezTo>
                  <a:pt x="344" y="446"/>
                  <a:pt x="404" y="391"/>
                  <a:pt x="398" y="307"/>
                </a:cubicBezTo>
                <a:cubicBezTo>
                  <a:pt x="396" y="274"/>
                  <a:pt x="391" y="242"/>
                  <a:pt x="377" y="215"/>
                </a:cubicBezTo>
                <a:close/>
              </a:path>
            </a:pathLst>
          </a:custGeom>
          <a:solidFill>
            <a:srgbClr val="0070C0"/>
          </a:solidFill>
          <a:ln w="87313" cap="flat">
            <a:solidFill>
              <a:srgbClr val="FFFFFF"/>
            </a:solidFill>
            <a:prstDash val="solid"/>
            <a:miter lim="800000"/>
          </a:ln>
        </p:spPr>
        <p:txBody>
          <a:bodyPr anchor="ctr"/>
          <a:lstStyle/>
          <a:p>
            <a:pPr algn="ctr"/>
            <a:endParaRPr/>
          </a:p>
        </p:txBody>
      </p:sp>
      <p:grpSp>
        <p:nvGrpSpPr>
          <p:cNvPr id="8" name="Group 6"/>
          <p:cNvGrpSpPr/>
          <p:nvPr/>
        </p:nvGrpSpPr>
        <p:grpSpPr>
          <a:xfrm>
            <a:off x="1850017" y="1077317"/>
            <a:ext cx="1641333" cy="642419"/>
            <a:chOff x="2615766" y="2382903"/>
            <a:chExt cx="2188444" cy="856558"/>
          </a:xfrm>
        </p:grpSpPr>
        <p:sp>
          <p:nvSpPr>
            <p:cNvPr id="30" name="TextBox 28"/>
            <p:cNvSpPr txBox="1"/>
            <p:nvPr/>
          </p:nvSpPr>
          <p:spPr>
            <a:xfrm>
              <a:off x="3388438" y="2382903"/>
              <a:ext cx="1415772" cy="338554"/>
            </a:xfrm>
            <a:prstGeom prst="rect">
              <a:avLst/>
            </a:prstGeom>
            <a:noFill/>
          </p:spPr>
          <p:txBody>
            <a:bodyPr wrap="none">
              <a:normAutofit fontScale="77500" lnSpcReduction="20000"/>
            </a:bodyPr>
            <a:lstStyle/>
            <a:p>
              <a:pPr algn="r"/>
              <a:r>
                <a:rPr lang="en-US" altLang="zh-CN" sz="1600" b="1">
                  <a:solidFill>
                    <a:schemeClr val="accent2"/>
                  </a:solidFill>
                </a:rPr>
                <a:t>Title text preset</a:t>
              </a:r>
              <a:endParaRPr lang="zh-CN" altLang="en-US" sz="1600" b="1">
                <a:solidFill>
                  <a:schemeClr val="accent2"/>
                </a:solidFill>
              </a:endParaRPr>
            </a:p>
          </p:txBody>
        </p:sp>
        <p:sp>
          <p:nvSpPr>
            <p:cNvPr id="31" name="TextBox 29"/>
            <p:cNvSpPr txBox="1"/>
            <p:nvPr/>
          </p:nvSpPr>
          <p:spPr>
            <a:xfrm>
              <a:off x="2615766" y="2639296"/>
              <a:ext cx="2188443" cy="600165"/>
            </a:xfrm>
            <a:prstGeom prst="rect">
              <a:avLst/>
            </a:prstGeom>
            <a:noFill/>
          </p:spPr>
          <p:txBody>
            <a:bodyPr wrap="square">
              <a:normAutofit fontScale="62500" lnSpcReduction="20000"/>
            </a:bodyPr>
            <a:lstStyle/>
            <a:p>
              <a:pPr algn="r">
                <a:lnSpc>
                  <a:spcPct val="120000"/>
                </a:lnSpc>
              </a:pPr>
              <a:r>
                <a:rPr lang="en-US" altLang="zh-CN" sz="110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This part of the content as a text typesetting placeholder display(Recommended theme font)</a:t>
              </a:r>
              <a:endParaRPr lang="zh-CN" altLang="en-US" sz="110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</p:grpSp>
      <p:grpSp>
        <p:nvGrpSpPr>
          <p:cNvPr id="9" name="Group 7"/>
          <p:cNvGrpSpPr/>
          <p:nvPr/>
        </p:nvGrpSpPr>
        <p:grpSpPr>
          <a:xfrm>
            <a:off x="6247869" y="1482132"/>
            <a:ext cx="1641331" cy="641490"/>
            <a:chOff x="2615766" y="3418610"/>
            <a:chExt cx="2188443" cy="855320"/>
          </a:xfrm>
        </p:grpSpPr>
        <p:sp>
          <p:nvSpPr>
            <p:cNvPr id="28" name="TextBox 26"/>
            <p:cNvSpPr txBox="1"/>
            <p:nvPr/>
          </p:nvSpPr>
          <p:spPr>
            <a:xfrm>
              <a:off x="2615766" y="3418610"/>
              <a:ext cx="1415773" cy="338554"/>
            </a:xfrm>
            <a:prstGeom prst="rect">
              <a:avLst/>
            </a:prstGeom>
            <a:noFill/>
          </p:spPr>
          <p:txBody>
            <a:bodyPr wrap="none">
              <a:normAutofit fontScale="77500" lnSpcReduction="20000"/>
            </a:bodyPr>
            <a:lstStyle/>
            <a:p>
              <a:r>
                <a:rPr lang="en-US" altLang="zh-CN" sz="1600" b="1">
                  <a:solidFill>
                    <a:schemeClr val="accent3"/>
                  </a:solidFill>
                </a:rPr>
                <a:t>Title text preset</a:t>
              </a:r>
              <a:endParaRPr lang="zh-CN" altLang="en-US" sz="1600" b="1">
                <a:solidFill>
                  <a:schemeClr val="accent3"/>
                </a:solidFill>
              </a:endParaRPr>
            </a:p>
          </p:txBody>
        </p:sp>
        <p:sp>
          <p:nvSpPr>
            <p:cNvPr id="29" name="TextBox 27"/>
            <p:cNvSpPr txBox="1"/>
            <p:nvPr/>
          </p:nvSpPr>
          <p:spPr>
            <a:xfrm>
              <a:off x="2615766" y="3673767"/>
              <a:ext cx="2188443" cy="600163"/>
            </a:xfrm>
            <a:prstGeom prst="rect">
              <a:avLst/>
            </a:prstGeom>
            <a:noFill/>
          </p:spPr>
          <p:txBody>
            <a:bodyPr wrap="square">
              <a:normAutofit fontScale="62500" lnSpcReduction="20000"/>
            </a:bodyPr>
            <a:lstStyle/>
            <a:p>
              <a:pPr>
                <a:lnSpc>
                  <a:spcPct val="120000"/>
                </a:lnSpc>
              </a:pPr>
              <a:r>
                <a:rPr lang="en-US" altLang="zh-CN" sz="110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This part of the content as a text typesetting placeholder display(Recommended theme font)</a:t>
              </a:r>
              <a:endParaRPr lang="zh-CN" altLang="en-US" sz="110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</p:grpSp>
      <p:grpSp>
        <p:nvGrpSpPr>
          <p:cNvPr id="10" name="Group 8"/>
          <p:cNvGrpSpPr/>
          <p:nvPr/>
        </p:nvGrpSpPr>
        <p:grpSpPr>
          <a:xfrm>
            <a:off x="6447069" y="3648187"/>
            <a:ext cx="1641332" cy="641490"/>
            <a:chOff x="2615766" y="4433853"/>
            <a:chExt cx="2188443" cy="855320"/>
          </a:xfrm>
        </p:grpSpPr>
        <p:sp>
          <p:nvSpPr>
            <p:cNvPr id="26" name="TextBox 24"/>
            <p:cNvSpPr txBox="1"/>
            <p:nvPr/>
          </p:nvSpPr>
          <p:spPr>
            <a:xfrm>
              <a:off x="2615766" y="4433853"/>
              <a:ext cx="1415772" cy="338554"/>
            </a:xfrm>
            <a:prstGeom prst="rect">
              <a:avLst/>
            </a:prstGeom>
            <a:noFill/>
          </p:spPr>
          <p:txBody>
            <a:bodyPr wrap="none">
              <a:normAutofit fontScale="77500" lnSpcReduction="20000"/>
            </a:bodyPr>
            <a:lstStyle/>
            <a:p>
              <a:r>
                <a:rPr lang="en-US" altLang="zh-CN" sz="1600" b="1">
                  <a:solidFill>
                    <a:schemeClr val="accent4"/>
                  </a:solidFill>
                </a:rPr>
                <a:t>Title text preset</a:t>
              </a:r>
              <a:endParaRPr lang="zh-CN" altLang="en-US" sz="1600" b="1">
                <a:solidFill>
                  <a:schemeClr val="accent4"/>
                </a:solidFill>
              </a:endParaRPr>
            </a:p>
          </p:txBody>
        </p:sp>
        <p:sp>
          <p:nvSpPr>
            <p:cNvPr id="27" name="TextBox 25"/>
            <p:cNvSpPr txBox="1"/>
            <p:nvPr/>
          </p:nvSpPr>
          <p:spPr>
            <a:xfrm>
              <a:off x="2615766" y="4689010"/>
              <a:ext cx="2188443" cy="600163"/>
            </a:xfrm>
            <a:prstGeom prst="rect">
              <a:avLst/>
            </a:prstGeom>
            <a:noFill/>
          </p:spPr>
          <p:txBody>
            <a:bodyPr wrap="square">
              <a:normAutofit fontScale="62500" lnSpcReduction="20000"/>
            </a:bodyPr>
            <a:lstStyle/>
            <a:p>
              <a:pPr>
                <a:lnSpc>
                  <a:spcPct val="120000"/>
                </a:lnSpc>
              </a:pPr>
              <a:r>
                <a:rPr lang="en-US" altLang="zh-CN" sz="110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This part of the content as a text typesetting placeholder display(Recommended theme font)</a:t>
              </a:r>
              <a:endParaRPr lang="zh-CN" altLang="en-US" sz="110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</p:grpSp>
      <p:grpSp>
        <p:nvGrpSpPr>
          <p:cNvPr id="11" name="Group 9"/>
          <p:cNvGrpSpPr/>
          <p:nvPr/>
        </p:nvGrpSpPr>
        <p:grpSpPr>
          <a:xfrm>
            <a:off x="1055600" y="3160808"/>
            <a:ext cx="1641332" cy="641490"/>
            <a:chOff x="2615766" y="5589923"/>
            <a:chExt cx="2188443" cy="855320"/>
          </a:xfrm>
        </p:grpSpPr>
        <p:sp>
          <p:nvSpPr>
            <p:cNvPr id="24" name="TextBox 22"/>
            <p:cNvSpPr txBox="1"/>
            <p:nvPr/>
          </p:nvSpPr>
          <p:spPr>
            <a:xfrm>
              <a:off x="3388437" y="5589923"/>
              <a:ext cx="1415772" cy="338554"/>
            </a:xfrm>
            <a:prstGeom prst="rect">
              <a:avLst/>
            </a:prstGeom>
            <a:noFill/>
          </p:spPr>
          <p:txBody>
            <a:bodyPr wrap="none">
              <a:normAutofit fontScale="77500" lnSpcReduction="20000"/>
            </a:bodyPr>
            <a:lstStyle/>
            <a:p>
              <a:pPr algn="r"/>
              <a:r>
                <a:rPr lang="en-US" altLang="zh-CN" sz="1600" b="1">
                  <a:solidFill>
                    <a:schemeClr val="accent5"/>
                  </a:solidFill>
                </a:rPr>
                <a:t>Title text preset</a:t>
              </a:r>
              <a:endParaRPr lang="zh-CN" altLang="en-US" sz="1600" b="1">
                <a:solidFill>
                  <a:schemeClr val="accent5"/>
                </a:solidFill>
              </a:endParaRPr>
            </a:p>
          </p:txBody>
        </p:sp>
        <p:sp>
          <p:nvSpPr>
            <p:cNvPr id="25" name="TextBox 23"/>
            <p:cNvSpPr txBox="1"/>
            <p:nvPr/>
          </p:nvSpPr>
          <p:spPr>
            <a:xfrm>
              <a:off x="2615766" y="5845080"/>
              <a:ext cx="2188443" cy="600163"/>
            </a:xfrm>
            <a:prstGeom prst="rect">
              <a:avLst/>
            </a:prstGeom>
            <a:noFill/>
          </p:spPr>
          <p:txBody>
            <a:bodyPr wrap="square">
              <a:normAutofit fontScale="62500" lnSpcReduction="20000"/>
            </a:bodyPr>
            <a:lstStyle/>
            <a:p>
              <a:pPr algn="r">
                <a:lnSpc>
                  <a:spcPct val="120000"/>
                </a:lnSpc>
              </a:pPr>
              <a:r>
                <a:rPr lang="en-US" altLang="zh-CN" sz="110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This part of the content as a text typesetting placeholder display(Recommended theme font)</a:t>
              </a:r>
              <a:endParaRPr lang="zh-CN" altLang="en-US" sz="110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</p:grpSp>
      <p:grpSp>
        <p:nvGrpSpPr>
          <p:cNvPr id="12" name="Group 10"/>
          <p:cNvGrpSpPr/>
          <p:nvPr/>
        </p:nvGrpSpPr>
        <p:grpSpPr>
          <a:xfrm>
            <a:off x="3639259" y="1250957"/>
            <a:ext cx="208235" cy="207614"/>
            <a:chOff x="4779160" y="1531137"/>
            <a:chExt cx="277647" cy="276819"/>
          </a:xfrm>
        </p:grpSpPr>
        <p:sp>
          <p:nvSpPr>
            <p:cNvPr id="22" name="Oval 20"/>
            <p:cNvSpPr/>
            <p:nvPr/>
          </p:nvSpPr>
          <p:spPr>
            <a:xfrm>
              <a:off x="4812881" y="1564444"/>
              <a:ext cx="199270" cy="199270"/>
            </a:xfrm>
            <a:prstGeom prst="ellipse">
              <a:avLst/>
            </a:prstGeom>
            <a:solidFill>
              <a:schemeClr val="accent2"/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3" name="Freeform: Shape 21"/>
            <p:cNvSpPr/>
            <p:nvPr/>
          </p:nvSpPr>
          <p:spPr bwMode="auto">
            <a:xfrm>
              <a:off x="4779160" y="1531137"/>
              <a:ext cx="277647" cy="276819"/>
            </a:xfrm>
            <a:custGeom>
              <a:avLst/>
              <a:gdLst>
                <a:gd name="T0" fmla="*/ 212 w 423"/>
                <a:gd name="T1" fmla="*/ 0 h 424"/>
                <a:gd name="T2" fmla="*/ 0 w 423"/>
                <a:gd name="T3" fmla="*/ 212 h 424"/>
                <a:gd name="T4" fmla="*/ 212 w 423"/>
                <a:gd name="T5" fmla="*/ 424 h 424"/>
                <a:gd name="T6" fmla="*/ 423 w 423"/>
                <a:gd name="T7" fmla="*/ 212 h 424"/>
                <a:gd name="T8" fmla="*/ 212 w 423"/>
                <a:gd name="T9" fmla="*/ 0 h 424"/>
                <a:gd name="T10" fmla="*/ 212 w 423"/>
                <a:gd name="T11" fmla="*/ 386 h 424"/>
                <a:gd name="T12" fmla="*/ 38 w 423"/>
                <a:gd name="T13" fmla="*/ 212 h 424"/>
                <a:gd name="T14" fmla="*/ 212 w 423"/>
                <a:gd name="T15" fmla="*/ 38 h 424"/>
                <a:gd name="T16" fmla="*/ 386 w 423"/>
                <a:gd name="T17" fmla="*/ 212 h 424"/>
                <a:gd name="T18" fmla="*/ 212 w 423"/>
                <a:gd name="T19" fmla="*/ 386 h 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22" h="423">
                  <a:moveTo>
                    <a:pt x="212" y="0"/>
                  </a:moveTo>
                  <a:cubicBezTo>
                    <a:pt x="95" y="0"/>
                    <a:pt x="0" y="95"/>
                    <a:pt x="0" y="212"/>
                  </a:cubicBezTo>
                  <a:cubicBezTo>
                    <a:pt x="0" y="329"/>
                    <a:pt x="95" y="424"/>
                    <a:pt x="212" y="424"/>
                  </a:cubicBezTo>
                  <a:cubicBezTo>
                    <a:pt x="329" y="424"/>
                    <a:pt x="423" y="329"/>
                    <a:pt x="423" y="212"/>
                  </a:cubicBezTo>
                  <a:cubicBezTo>
                    <a:pt x="423" y="95"/>
                    <a:pt x="329" y="0"/>
                    <a:pt x="212" y="0"/>
                  </a:cubicBezTo>
                  <a:close/>
                  <a:moveTo>
                    <a:pt x="212" y="386"/>
                  </a:moveTo>
                  <a:cubicBezTo>
                    <a:pt x="116" y="386"/>
                    <a:pt x="38" y="308"/>
                    <a:pt x="38" y="212"/>
                  </a:cubicBezTo>
                  <a:cubicBezTo>
                    <a:pt x="38" y="116"/>
                    <a:pt x="116" y="38"/>
                    <a:pt x="212" y="38"/>
                  </a:cubicBezTo>
                  <a:cubicBezTo>
                    <a:pt x="308" y="38"/>
                    <a:pt x="386" y="116"/>
                    <a:pt x="386" y="212"/>
                  </a:cubicBezTo>
                  <a:cubicBezTo>
                    <a:pt x="386" y="308"/>
                    <a:pt x="308" y="386"/>
                    <a:pt x="212" y="38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="" xmlns:lc="http://schemas.openxmlformats.org/drawingml/2006/lockedCanvas" xmlns:a14="http://schemas.microsoft.com/office/drawing/2010/main" xmlns:p14="http://schemas.microsoft.com/office/powerpoint/2010/main" xmlns:p159="http://schemas.microsoft.com/office/powerpoint/2015/09/main" xmlns:p15="http://schemas.microsoft.com/office/powerpoint/2012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</p:grpSp>
      <p:grpSp>
        <p:nvGrpSpPr>
          <p:cNvPr id="13" name="Group 11"/>
          <p:cNvGrpSpPr/>
          <p:nvPr/>
        </p:nvGrpSpPr>
        <p:grpSpPr>
          <a:xfrm>
            <a:off x="5956790" y="1653926"/>
            <a:ext cx="208235" cy="207614"/>
            <a:chOff x="7869202" y="2205237"/>
            <a:chExt cx="277647" cy="276819"/>
          </a:xfrm>
        </p:grpSpPr>
        <p:sp>
          <p:nvSpPr>
            <p:cNvPr id="20" name="Oval 18"/>
            <p:cNvSpPr/>
            <p:nvPr/>
          </p:nvSpPr>
          <p:spPr>
            <a:xfrm>
              <a:off x="7902923" y="2238544"/>
              <a:ext cx="199270" cy="199270"/>
            </a:xfrm>
            <a:prstGeom prst="ellipse">
              <a:avLst/>
            </a:prstGeom>
            <a:solidFill>
              <a:schemeClr val="accent3"/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1" name="Freeform: Shape 19"/>
            <p:cNvSpPr/>
            <p:nvPr/>
          </p:nvSpPr>
          <p:spPr bwMode="auto">
            <a:xfrm>
              <a:off x="7869202" y="2205237"/>
              <a:ext cx="277647" cy="276819"/>
            </a:xfrm>
            <a:custGeom>
              <a:avLst/>
              <a:gdLst>
                <a:gd name="T0" fmla="*/ 212 w 423"/>
                <a:gd name="T1" fmla="*/ 0 h 424"/>
                <a:gd name="T2" fmla="*/ 0 w 423"/>
                <a:gd name="T3" fmla="*/ 212 h 424"/>
                <a:gd name="T4" fmla="*/ 212 w 423"/>
                <a:gd name="T5" fmla="*/ 424 h 424"/>
                <a:gd name="T6" fmla="*/ 423 w 423"/>
                <a:gd name="T7" fmla="*/ 212 h 424"/>
                <a:gd name="T8" fmla="*/ 212 w 423"/>
                <a:gd name="T9" fmla="*/ 0 h 424"/>
                <a:gd name="T10" fmla="*/ 212 w 423"/>
                <a:gd name="T11" fmla="*/ 386 h 424"/>
                <a:gd name="T12" fmla="*/ 38 w 423"/>
                <a:gd name="T13" fmla="*/ 212 h 424"/>
                <a:gd name="T14" fmla="*/ 212 w 423"/>
                <a:gd name="T15" fmla="*/ 38 h 424"/>
                <a:gd name="T16" fmla="*/ 386 w 423"/>
                <a:gd name="T17" fmla="*/ 212 h 424"/>
                <a:gd name="T18" fmla="*/ 212 w 423"/>
                <a:gd name="T19" fmla="*/ 386 h 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22" h="423">
                  <a:moveTo>
                    <a:pt x="212" y="0"/>
                  </a:moveTo>
                  <a:cubicBezTo>
                    <a:pt x="95" y="0"/>
                    <a:pt x="0" y="95"/>
                    <a:pt x="0" y="212"/>
                  </a:cubicBezTo>
                  <a:cubicBezTo>
                    <a:pt x="0" y="329"/>
                    <a:pt x="95" y="424"/>
                    <a:pt x="212" y="424"/>
                  </a:cubicBezTo>
                  <a:cubicBezTo>
                    <a:pt x="329" y="424"/>
                    <a:pt x="423" y="329"/>
                    <a:pt x="423" y="212"/>
                  </a:cubicBezTo>
                  <a:cubicBezTo>
                    <a:pt x="423" y="95"/>
                    <a:pt x="329" y="0"/>
                    <a:pt x="212" y="0"/>
                  </a:cubicBezTo>
                  <a:close/>
                  <a:moveTo>
                    <a:pt x="212" y="386"/>
                  </a:moveTo>
                  <a:cubicBezTo>
                    <a:pt x="116" y="386"/>
                    <a:pt x="38" y="308"/>
                    <a:pt x="38" y="212"/>
                  </a:cubicBezTo>
                  <a:cubicBezTo>
                    <a:pt x="38" y="116"/>
                    <a:pt x="116" y="38"/>
                    <a:pt x="212" y="38"/>
                  </a:cubicBezTo>
                  <a:cubicBezTo>
                    <a:pt x="308" y="38"/>
                    <a:pt x="386" y="116"/>
                    <a:pt x="386" y="212"/>
                  </a:cubicBezTo>
                  <a:cubicBezTo>
                    <a:pt x="386" y="308"/>
                    <a:pt x="308" y="386"/>
                    <a:pt x="212" y="386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="" xmlns:lc="http://schemas.openxmlformats.org/drawingml/2006/lockedCanvas" xmlns:a14="http://schemas.microsoft.com/office/drawing/2010/main" xmlns:p14="http://schemas.microsoft.com/office/powerpoint/2010/main" xmlns:p159="http://schemas.microsoft.com/office/powerpoint/2015/09/main" xmlns:p15="http://schemas.microsoft.com/office/powerpoint/2012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</p:grpSp>
      <p:grpSp>
        <p:nvGrpSpPr>
          <p:cNvPr id="14" name="Group 12"/>
          <p:cNvGrpSpPr/>
          <p:nvPr/>
        </p:nvGrpSpPr>
        <p:grpSpPr>
          <a:xfrm>
            <a:off x="6131533" y="3825467"/>
            <a:ext cx="208235" cy="207614"/>
            <a:chOff x="8102193" y="5100625"/>
            <a:chExt cx="277647" cy="276819"/>
          </a:xfrm>
        </p:grpSpPr>
        <p:sp>
          <p:nvSpPr>
            <p:cNvPr id="18" name="Oval 16"/>
            <p:cNvSpPr/>
            <p:nvPr/>
          </p:nvSpPr>
          <p:spPr>
            <a:xfrm>
              <a:off x="8135914" y="5133932"/>
              <a:ext cx="199270" cy="199270"/>
            </a:xfrm>
            <a:prstGeom prst="ellipse">
              <a:avLst/>
            </a:prstGeom>
            <a:solidFill>
              <a:schemeClr val="accent4"/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9" name="Freeform: Shape 17"/>
            <p:cNvSpPr/>
            <p:nvPr/>
          </p:nvSpPr>
          <p:spPr bwMode="auto">
            <a:xfrm>
              <a:off x="8102193" y="5100625"/>
              <a:ext cx="277647" cy="276819"/>
            </a:xfrm>
            <a:custGeom>
              <a:avLst/>
              <a:gdLst>
                <a:gd name="T0" fmla="*/ 212 w 423"/>
                <a:gd name="T1" fmla="*/ 0 h 424"/>
                <a:gd name="T2" fmla="*/ 0 w 423"/>
                <a:gd name="T3" fmla="*/ 212 h 424"/>
                <a:gd name="T4" fmla="*/ 212 w 423"/>
                <a:gd name="T5" fmla="*/ 424 h 424"/>
                <a:gd name="T6" fmla="*/ 423 w 423"/>
                <a:gd name="T7" fmla="*/ 212 h 424"/>
                <a:gd name="T8" fmla="*/ 212 w 423"/>
                <a:gd name="T9" fmla="*/ 0 h 424"/>
                <a:gd name="T10" fmla="*/ 212 w 423"/>
                <a:gd name="T11" fmla="*/ 386 h 424"/>
                <a:gd name="T12" fmla="*/ 38 w 423"/>
                <a:gd name="T13" fmla="*/ 212 h 424"/>
                <a:gd name="T14" fmla="*/ 212 w 423"/>
                <a:gd name="T15" fmla="*/ 38 h 424"/>
                <a:gd name="T16" fmla="*/ 386 w 423"/>
                <a:gd name="T17" fmla="*/ 212 h 424"/>
                <a:gd name="T18" fmla="*/ 212 w 423"/>
                <a:gd name="T19" fmla="*/ 386 h 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22" h="423">
                  <a:moveTo>
                    <a:pt x="212" y="0"/>
                  </a:moveTo>
                  <a:cubicBezTo>
                    <a:pt x="95" y="0"/>
                    <a:pt x="0" y="95"/>
                    <a:pt x="0" y="212"/>
                  </a:cubicBezTo>
                  <a:cubicBezTo>
                    <a:pt x="0" y="329"/>
                    <a:pt x="95" y="424"/>
                    <a:pt x="212" y="424"/>
                  </a:cubicBezTo>
                  <a:cubicBezTo>
                    <a:pt x="329" y="424"/>
                    <a:pt x="423" y="329"/>
                    <a:pt x="423" y="212"/>
                  </a:cubicBezTo>
                  <a:cubicBezTo>
                    <a:pt x="423" y="95"/>
                    <a:pt x="329" y="0"/>
                    <a:pt x="212" y="0"/>
                  </a:cubicBezTo>
                  <a:close/>
                  <a:moveTo>
                    <a:pt x="212" y="386"/>
                  </a:moveTo>
                  <a:cubicBezTo>
                    <a:pt x="116" y="386"/>
                    <a:pt x="38" y="308"/>
                    <a:pt x="38" y="212"/>
                  </a:cubicBezTo>
                  <a:cubicBezTo>
                    <a:pt x="38" y="116"/>
                    <a:pt x="116" y="38"/>
                    <a:pt x="212" y="38"/>
                  </a:cubicBezTo>
                  <a:cubicBezTo>
                    <a:pt x="308" y="38"/>
                    <a:pt x="386" y="116"/>
                    <a:pt x="386" y="212"/>
                  </a:cubicBezTo>
                  <a:cubicBezTo>
                    <a:pt x="386" y="308"/>
                    <a:pt x="308" y="386"/>
                    <a:pt x="212" y="386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xtLst>
              <a:ext uri="{91240B29-F687-4f45-9708-019B960494DF}">
                <a14:hiddenLine xmlns="" xmlns:lc="http://schemas.openxmlformats.org/drawingml/2006/lockedCanvas" xmlns:a14="http://schemas.microsoft.com/office/drawing/2010/main" xmlns:p14="http://schemas.microsoft.com/office/powerpoint/2010/main" xmlns:p159="http://schemas.microsoft.com/office/powerpoint/2015/09/main" xmlns:p15="http://schemas.microsoft.com/office/powerpoint/2012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</p:grpSp>
      <p:grpSp>
        <p:nvGrpSpPr>
          <p:cNvPr id="15" name="Group 13"/>
          <p:cNvGrpSpPr/>
          <p:nvPr/>
        </p:nvGrpSpPr>
        <p:grpSpPr>
          <a:xfrm>
            <a:off x="2794522" y="3333989"/>
            <a:ext cx="208235" cy="207614"/>
            <a:chOff x="4779160" y="1531137"/>
            <a:chExt cx="277647" cy="276819"/>
          </a:xfrm>
          <a:solidFill>
            <a:schemeClr val="accent5"/>
          </a:solidFill>
        </p:grpSpPr>
        <p:sp>
          <p:nvSpPr>
            <p:cNvPr id="16" name="Oval 14"/>
            <p:cNvSpPr/>
            <p:nvPr/>
          </p:nvSpPr>
          <p:spPr>
            <a:xfrm>
              <a:off x="4812881" y="1564444"/>
              <a:ext cx="199270" cy="199270"/>
            </a:xfrm>
            <a:prstGeom prst="ellipse">
              <a:avLst/>
            </a:prstGeom>
            <a:grpFill/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7" name="Freeform: Shape 15"/>
            <p:cNvSpPr/>
            <p:nvPr/>
          </p:nvSpPr>
          <p:spPr bwMode="auto">
            <a:xfrm>
              <a:off x="4779160" y="1531137"/>
              <a:ext cx="277647" cy="276819"/>
            </a:xfrm>
            <a:custGeom>
              <a:avLst/>
              <a:gdLst>
                <a:gd name="T0" fmla="*/ 212 w 423"/>
                <a:gd name="T1" fmla="*/ 0 h 424"/>
                <a:gd name="T2" fmla="*/ 0 w 423"/>
                <a:gd name="T3" fmla="*/ 212 h 424"/>
                <a:gd name="T4" fmla="*/ 212 w 423"/>
                <a:gd name="T5" fmla="*/ 424 h 424"/>
                <a:gd name="T6" fmla="*/ 423 w 423"/>
                <a:gd name="T7" fmla="*/ 212 h 424"/>
                <a:gd name="T8" fmla="*/ 212 w 423"/>
                <a:gd name="T9" fmla="*/ 0 h 424"/>
                <a:gd name="T10" fmla="*/ 212 w 423"/>
                <a:gd name="T11" fmla="*/ 386 h 424"/>
                <a:gd name="T12" fmla="*/ 38 w 423"/>
                <a:gd name="T13" fmla="*/ 212 h 424"/>
                <a:gd name="T14" fmla="*/ 212 w 423"/>
                <a:gd name="T15" fmla="*/ 38 h 424"/>
                <a:gd name="T16" fmla="*/ 386 w 423"/>
                <a:gd name="T17" fmla="*/ 212 h 424"/>
                <a:gd name="T18" fmla="*/ 212 w 423"/>
                <a:gd name="T19" fmla="*/ 386 h 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22" h="423">
                  <a:moveTo>
                    <a:pt x="212" y="0"/>
                  </a:moveTo>
                  <a:cubicBezTo>
                    <a:pt x="95" y="0"/>
                    <a:pt x="0" y="95"/>
                    <a:pt x="0" y="212"/>
                  </a:cubicBezTo>
                  <a:cubicBezTo>
                    <a:pt x="0" y="329"/>
                    <a:pt x="95" y="424"/>
                    <a:pt x="212" y="424"/>
                  </a:cubicBezTo>
                  <a:cubicBezTo>
                    <a:pt x="329" y="424"/>
                    <a:pt x="423" y="329"/>
                    <a:pt x="423" y="212"/>
                  </a:cubicBezTo>
                  <a:cubicBezTo>
                    <a:pt x="423" y="95"/>
                    <a:pt x="329" y="0"/>
                    <a:pt x="212" y="0"/>
                  </a:cubicBezTo>
                  <a:close/>
                  <a:moveTo>
                    <a:pt x="212" y="386"/>
                  </a:moveTo>
                  <a:cubicBezTo>
                    <a:pt x="116" y="386"/>
                    <a:pt x="38" y="308"/>
                    <a:pt x="38" y="212"/>
                  </a:cubicBezTo>
                  <a:cubicBezTo>
                    <a:pt x="38" y="116"/>
                    <a:pt x="116" y="38"/>
                    <a:pt x="212" y="38"/>
                  </a:cubicBezTo>
                  <a:cubicBezTo>
                    <a:pt x="308" y="38"/>
                    <a:pt x="386" y="116"/>
                    <a:pt x="386" y="212"/>
                  </a:cubicBezTo>
                  <a:cubicBezTo>
                    <a:pt x="386" y="308"/>
                    <a:pt x="308" y="386"/>
                    <a:pt x="212" y="38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lc="http://schemas.openxmlformats.org/drawingml/2006/lockedCanvas" xmlns:a14="http://schemas.microsoft.com/office/drawing/2010/main" xmlns:p14="http://schemas.microsoft.com/office/powerpoint/2010/main" xmlns:p159="http://schemas.microsoft.com/office/powerpoint/2015/09/main" xmlns:p15="http://schemas.microsoft.com/office/powerpoint/2012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</p:grp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93360" y="57149"/>
            <a:ext cx="5455518" cy="712936"/>
          </a:xfrm>
        </p:spPr>
        <p:txBody>
          <a:bodyPr/>
          <a:lstStyle/>
          <a:p>
            <a:r>
              <a:rPr lang="es-PE" sz="4000"/>
              <a:t>Free Template</a:t>
            </a:r>
          </a:p>
        </p:txBody>
      </p:sp>
    </p:spTree>
    <p:extLst>
      <p:ext uri="{BB962C8B-B14F-4D97-AF65-F5344CB8AC3E}">
        <p14:creationId xmlns:p14="http://schemas.microsoft.com/office/powerpoint/2010/main" val="33351329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:p159="http://schemas.microsoft.com/office/powerpoint/2015/09/main" xmlns:p15="http://schemas.microsoft.com/office/powerpoint/2012/main" xmlns:a14="http://schemas.microsoft.com/office/drawing/2010/main" xmlns="">
      <p:transition/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Lágrima 5">
            <a:extLst>
              <a:ext uri="{FF2B5EF4-FFF2-40B4-BE49-F238E27FC236}">
                <a16:creationId xmlns:a16="http://schemas.microsoft.com/office/drawing/2014/main" id="{E02F31E4-9702-4D79-A4F9-86D31840A55F}"/>
              </a:ext>
            </a:extLst>
          </p:cNvPr>
          <p:cNvSpPr/>
          <p:nvPr/>
        </p:nvSpPr>
        <p:spPr>
          <a:xfrm rot="8100000">
            <a:off x="5351040" y="532237"/>
            <a:ext cx="1676973" cy="1676973"/>
          </a:xfrm>
          <a:prstGeom prst="teardrop">
            <a:avLst/>
          </a:prstGeom>
          <a:solidFill>
            <a:srgbClr val="00A9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sp>
        <p:nvSpPr>
          <p:cNvPr id="3" name="TextBox 7">
            <a:extLst>
              <a:ext uri="{FF2B5EF4-FFF2-40B4-BE49-F238E27FC236}">
                <a16:creationId xmlns:a16="http://schemas.microsoft.com/office/drawing/2014/main" id="{C1EDA0A0-4E1C-4535-976E-8F243C47F7D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35896" y="2931790"/>
            <a:ext cx="5337119" cy="11079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ctr">
              <a:defRPr/>
            </a:pPr>
            <a:r>
              <a:rPr lang="en-US" altLang="zh-CN" sz="3600" b="1">
                <a:solidFill>
                  <a:srgbClr val="336987"/>
                </a:solidFill>
                <a:latin typeface="微软雅黑" panose="020B0503020204020204" pitchFamily="34" charset="-122"/>
                <a:ea typeface="微软雅黑" pitchFamily="34" charset="-122"/>
                <a:cs typeface="+mn-ea"/>
                <a:sym typeface="+mn-lt"/>
              </a:rPr>
              <a:t>Thank you for your appreciation.</a:t>
            </a:r>
            <a:endParaRPr lang="zh-CN" altLang="en-US" sz="3600" b="1">
              <a:solidFill>
                <a:srgbClr val="336987"/>
              </a:solidFill>
              <a:latin typeface="微软雅黑" pitchFamily="34" charset="-122"/>
              <a:ea typeface="微软雅黑" pitchFamily="34" charset="-122"/>
              <a:cs typeface="+mn-ea"/>
              <a:sym typeface="+mn-lt"/>
            </a:endParaRPr>
          </a:p>
        </p:txBody>
      </p:sp>
      <p:sp>
        <p:nvSpPr>
          <p:cNvPr id="4" name="TextBox 7">
            <a:extLst>
              <a:ext uri="{FF2B5EF4-FFF2-40B4-BE49-F238E27FC236}">
                <a16:creationId xmlns:a16="http://schemas.microsoft.com/office/drawing/2014/main" id="{5C89CCE4-A263-46EC-B8C1-F55DFE41E1E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22519" y="2686191"/>
            <a:ext cx="4534011" cy="153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ctr">
              <a:defRPr/>
            </a:pPr>
            <a:r>
              <a:rPr lang="en-US" altLang="zh-CN" sz="1000" b="1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itchFamily="34" charset="-122"/>
                <a:cs typeface="+mn-ea"/>
                <a:sym typeface="+mn-lt"/>
              </a:rPr>
              <a:t>SLIDESPPT.NET</a:t>
            </a:r>
            <a:endParaRPr lang="zh-CN" altLang="en-US" sz="1000" b="1">
              <a:solidFill>
                <a:schemeClr val="tx1">
                  <a:lumMod val="65000"/>
                  <a:lumOff val="35000"/>
                </a:schemeClr>
              </a:solidFill>
              <a:latin typeface="微软雅黑" pitchFamily="34" charset="-122"/>
              <a:ea typeface="微软雅黑" pitchFamily="34" charset="-122"/>
              <a:cs typeface="+mn-ea"/>
              <a:sym typeface="+mn-lt"/>
            </a:endParaRPr>
          </a:p>
        </p:txBody>
      </p:sp>
      <p:sp>
        <p:nvSpPr>
          <p:cNvPr id="8" name="Freeform 14">
            <a:extLst>
              <a:ext uri="{FF2B5EF4-FFF2-40B4-BE49-F238E27FC236}">
                <a16:creationId xmlns:a16="http://schemas.microsoft.com/office/drawing/2014/main" id="{DF8DFE39-7FBF-4788-9204-6B71D09B62DA}"/>
              </a:ext>
            </a:extLst>
          </p:cNvPr>
          <p:cNvSpPr/>
          <p:nvPr/>
        </p:nvSpPr>
        <p:spPr bwMode="auto">
          <a:xfrm>
            <a:off x="-12700" y="-1588"/>
            <a:ext cx="3810000" cy="3609975"/>
          </a:xfrm>
          <a:custGeom>
            <a:avLst/>
            <a:gdLst>
              <a:gd name="T0" fmla="*/ 2400 w 2400"/>
              <a:gd name="T1" fmla="*/ 0 h 2274"/>
              <a:gd name="T2" fmla="*/ 1578 w 2400"/>
              <a:gd name="T3" fmla="*/ 0 h 2274"/>
              <a:gd name="T4" fmla="*/ 0 w 2400"/>
              <a:gd name="T5" fmla="*/ 1459 h 2274"/>
              <a:gd name="T6" fmla="*/ 0 w 2400"/>
              <a:gd name="T7" fmla="*/ 2274 h 2274"/>
              <a:gd name="T8" fmla="*/ 2400 w 2400"/>
              <a:gd name="T9" fmla="*/ 27 h 2274"/>
              <a:gd name="T10" fmla="*/ 2400 w 2400"/>
              <a:gd name="T11" fmla="*/ 0 h 22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400" h="2274">
                <a:moveTo>
                  <a:pt x="2400" y="0"/>
                </a:moveTo>
                <a:lnTo>
                  <a:pt x="1578" y="0"/>
                </a:lnTo>
                <a:lnTo>
                  <a:pt x="0" y="1459"/>
                </a:lnTo>
                <a:lnTo>
                  <a:pt x="0" y="2274"/>
                </a:lnTo>
                <a:lnTo>
                  <a:pt x="2400" y="27"/>
                </a:lnTo>
                <a:lnTo>
                  <a:pt x="240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2" name="Freeform 8">
            <a:extLst>
              <a:ext uri="{FF2B5EF4-FFF2-40B4-BE49-F238E27FC236}">
                <a16:creationId xmlns:a16="http://schemas.microsoft.com/office/drawing/2014/main" id="{818DC87C-0B61-4268-99BE-CDCEF57158B6}"/>
              </a:ext>
            </a:extLst>
          </p:cNvPr>
          <p:cNvSpPr/>
          <p:nvPr/>
        </p:nvSpPr>
        <p:spPr bwMode="auto">
          <a:xfrm>
            <a:off x="-27653" y="-1588"/>
            <a:ext cx="1779588" cy="957263"/>
          </a:xfrm>
          <a:custGeom>
            <a:avLst/>
            <a:gdLst>
              <a:gd name="T0" fmla="*/ 604 w 1121"/>
              <a:gd name="T1" fmla="*/ 603 h 603"/>
              <a:gd name="T2" fmla="*/ 1121 w 1121"/>
              <a:gd name="T3" fmla="*/ 603 h 603"/>
              <a:gd name="T4" fmla="*/ 516 w 1121"/>
              <a:gd name="T5" fmla="*/ 0 h 603"/>
              <a:gd name="T6" fmla="*/ 0 w 1121"/>
              <a:gd name="T7" fmla="*/ 0 h 603"/>
              <a:gd name="T8" fmla="*/ 604 w 1121"/>
              <a:gd name="T9" fmla="*/ 603 h 6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121" h="603">
                <a:moveTo>
                  <a:pt x="604" y="603"/>
                </a:moveTo>
                <a:lnTo>
                  <a:pt x="1121" y="603"/>
                </a:lnTo>
                <a:lnTo>
                  <a:pt x="516" y="0"/>
                </a:lnTo>
                <a:lnTo>
                  <a:pt x="0" y="0"/>
                </a:lnTo>
                <a:lnTo>
                  <a:pt x="604" y="603"/>
                </a:lnTo>
                <a:close/>
              </a:path>
            </a:pathLst>
          </a:custGeom>
          <a:solidFill>
            <a:srgbClr val="33AAB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7" name="Forma libre: forma 16">
            <a:extLst>
              <a:ext uri="{FF2B5EF4-FFF2-40B4-BE49-F238E27FC236}">
                <a16:creationId xmlns:a16="http://schemas.microsoft.com/office/drawing/2014/main" id="{612729B1-3888-4741-B843-ADB6828F75ED}"/>
              </a:ext>
            </a:extLst>
          </p:cNvPr>
          <p:cNvSpPr/>
          <p:nvPr/>
        </p:nvSpPr>
        <p:spPr bwMode="auto">
          <a:xfrm flipH="1" flipV="1">
            <a:off x="7740352" y="4200961"/>
            <a:ext cx="1403648" cy="957263"/>
          </a:xfrm>
          <a:custGeom>
            <a:avLst/>
            <a:gdLst>
              <a:gd name="connsiteX0" fmla="*/ 1403648 w 1403648"/>
              <a:gd name="connsiteY0" fmla="*/ 957263 h 957263"/>
              <a:gd name="connsiteX1" fmla="*/ 582910 w 1403648"/>
              <a:gd name="connsiteY1" fmla="*/ 957263 h 957263"/>
              <a:gd name="connsiteX2" fmla="*/ 0 w 1403648"/>
              <a:gd name="connsiteY2" fmla="*/ 375318 h 957263"/>
              <a:gd name="connsiteX3" fmla="*/ 0 w 1403648"/>
              <a:gd name="connsiteY3" fmla="*/ 0 h 957263"/>
              <a:gd name="connsiteX4" fmla="*/ 443210 w 1403648"/>
              <a:gd name="connsiteY4" fmla="*/ 0 h 9572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03648" h="957263">
                <a:moveTo>
                  <a:pt x="1403648" y="957263"/>
                </a:moveTo>
                <a:lnTo>
                  <a:pt x="582910" y="957263"/>
                </a:lnTo>
                <a:lnTo>
                  <a:pt x="0" y="375318"/>
                </a:lnTo>
                <a:lnTo>
                  <a:pt x="0" y="0"/>
                </a:lnTo>
                <a:lnTo>
                  <a:pt x="443210" y="0"/>
                </a:lnTo>
                <a:close/>
              </a:path>
            </a:pathLst>
          </a:custGeom>
          <a:solidFill>
            <a:srgbClr val="33AAB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zh-CN" altLang="en-US"/>
          </a:p>
        </p:txBody>
      </p:sp>
      <p:pic>
        <p:nvPicPr>
          <p:cNvPr id="20" name="Imagen 1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9184" y="1685016"/>
            <a:ext cx="2997122" cy="3249727"/>
          </a:xfrm>
          <a:prstGeom prst="rect">
            <a:avLst/>
          </a:prstGeo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E9CFFFFE-2B30-4B98-B5E1-47FD82074B9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54721" y="915222"/>
            <a:ext cx="1269605" cy="10997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4334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:p159="http://schemas.microsoft.com/office/powerpoint/2015/09/main" xmlns:p15="http://schemas.microsoft.com/office/powerpoint/2012/main" xmlns:a14="http://schemas.microsoft.com/office/drawing/2010/main" xmlns="">
      <p:transition/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3">
            <a:extLst>
              <a:ext uri="{FF2B5EF4-FFF2-40B4-BE49-F238E27FC236}">
                <a16:creationId xmlns:a16="http://schemas.microsoft.com/office/drawing/2014/main" id="{9B05E609-244E-4B50-9029-8481D06DCEF6}"/>
              </a:ext>
            </a:extLst>
          </p:cNvPr>
          <p:cNvSpPr txBox="1"/>
          <p:nvPr/>
        </p:nvSpPr>
        <p:spPr>
          <a:xfrm>
            <a:off x="1780330" y="359720"/>
            <a:ext cx="5583338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300">
                <a:latin typeface="Roboto" panose="02000000000000000000" pitchFamily="2" charset="0"/>
                <a:ea typeface="Roboto" pitchFamily="2" charset="0"/>
                <a:cs typeface="Roboto" panose="02000000000000000000" pitchFamily="2" charset="0"/>
              </a:rPr>
              <a:t>Instructions for use</a:t>
            </a:r>
            <a:endParaRPr lang="en-GB" sz="3300">
              <a:latin typeface="Roboto" panose="02000000000000000000" pitchFamily="2" charset="0"/>
              <a:ea typeface="Roboto" panose="02000000000000000000" pitchFamily="2" charset="0"/>
              <a:cs typeface="Roboto" panose="020B0604020202020204" pitchFamily="2" charset="0"/>
            </a:endParaRPr>
          </a:p>
        </p:txBody>
      </p:sp>
      <p:sp>
        <p:nvSpPr>
          <p:cNvPr id="3" name="TextBox 5">
            <a:extLst>
              <a:ext uri="{FF2B5EF4-FFF2-40B4-BE49-F238E27FC236}">
                <a16:creationId xmlns:a16="http://schemas.microsoft.com/office/drawing/2014/main" id="{B2865F97-07A2-4ABC-B8EA-E34FF1693386}"/>
              </a:ext>
            </a:extLst>
          </p:cNvPr>
          <p:cNvSpPr txBox="1"/>
          <p:nvPr/>
        </p:nvSpPr>
        <p:spPr>
          <a:xfrm>
            <a:off x="2924294" y="1544937"/>
            <a:ext cx="329541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200" b="1">
                <a:latin typeface="Roboto" panose="02000000000000000000" pitchFamily="2" charset="0"/>
                <a:ea typeface="Roboto" pitchFamily="2" charset="0"/>
                <a:cs typeface="Roboto" panose="02000000000000000000" pitchFamily="2" charset="0"/>
              </a:rPr>
              <a:t>What you are allowed to do :</a:t>
            </a:r>
            <a:endParaRPr lang="en-GB" sz="1200" b="1">
              <a:latin typeface="Roboto" panose="02000000000000000000" pitchFamily="2" charset="0"/>
              <a:ea typeface="Roboto" panose="02000000000000000000" pitchFamily="2" charset="0"/>
              <a:cs typeface="Roboto" panose="020B0604020202020204" pitchFamily="2" charset="0"/>
            </a:endParaRPr>
          </a:p>
        </p:txBody>
      </p:sp>
      <p:sp>
        <p:nvSpPr>
          <p:cNvPr id="4" name="TextBox 6">
            <a:extLst>
              <a:ext uri="{FF2B5EF4-FFF2-40B4-BE49-F238E27FC236}">
                <a16:creationId xmlns:a16="http://schemas.microsoft.com/office/drawing/2014/main" id="{48A87EAF-AEC6-473D-8951-367212120572}"/>
              </a:ext>
            </a:extLst>
          </p:cNvPr>
          <p:cNvSpPr txBox="1"/>
          <p:nvPr/>
        </p:nvSpPr>
        <p:spPr>
          <a:xfrm>
            <a:off x="1951818" y="1824180"/>
            <a:ext cx="5240363" cy="6924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en-US" sz="900">
                <a:solidFill>
                  <a:schemeClr val="bg2">
                    <a:lumMod val="10000"/>
                  </a:schemeClr>
                </a:solidFill>
                <a:latin typeface="Roboto" panose="02000000000000000000" pitchFamily="2" charset="0"/>
                <a:ea typeface="Roboto" pitchFamily="2" charset="0"/>
                <a:cs typeface="Roboto" panose="02000000000000000000" pitchFamily="2" charset="0"/>
              </a:rPr>
              <a:t>Use our templates for personal or educational presentations or printouts.</a:t>
            </a:r>
          </a:p>
          <a:p>
            <a:pPr algn="ctr">
              <a:lnSpc>
                <a:spcPct val="150000"/>
              </a:lnSpc>
            </a:pPr>
            <a:r>
              <a:rPr lang="en-US" sz="900">
                <a:solidFill>
                  <a:schemeClr val="bg2">
                    <a:lumMod val="10000"/>
                  </a:schemeClr>
                </a:solidFill>
                <a:latin typeface="Roboto" panose="02000000000000000000" pitchFamily="2" charset="0"/>
                <a:ea typeface="Roboto" pitchFamily="2" charset="0"/>
                <a:cs typeface="Roboto" panose="02000000000000000000" pitchFamily="2" charset="0"/>
              </a:rPr>
              <a:t>Edit and customize our templates for your own needs.</a:t>
            </a:r>
          </a:p>
          <a:p>
            <a:pPr algn="ctr">
              <a:lnSpc>
                <a:spcPct val="150000"/>
              </a:lnSpc>
            </a:pPr>
            <a:r>
              <a:rPr lang="en-US" sz="900">
                <a:solidFill>
                  <a:schemeClr val="bg2">
                    <a:lumMod val="10000"/>
                  </a:schemeClr>
                </a:solidFill>
                <a:latin typeface="Roboto" panose="02000000000000000000" pitchFamily="2" charset="0"/>
                <a:ea typeface="Roboto" pitchFamily="2" charset="0"/>
                <a:cs typeface="Roboto" panose="02000000000000000000" pitchFamily="2" charset="0"/>
              </a:rPr>
              <a:t>Link a page to a presentation template on your website or blog.</a:t>
            </a:r>
            <a:endParaRPr lang="en-GB" sz="900">
              <a:solidFill>
                <a:schemeClr val="bg2">
                  <a:lumMod val="10000"/>
                </a:schemeClr>
              </a:solidFill>
              <a:latin typeface="Roboto" panose="02000000000000000000" pitchFamily="2" charset="0"/>
              <a:ea typeface="Roboto" panose="02000000000000000000" pitchFamily="2" charset="0"/>
              <a:cs typeface="Roboto" panose="020B0604020202020204" pitchFamily="2" charset="0"/>
            </a:endParaRPr>
          </a:p>
        </p:txBody>
      </p:sp>
      <p:sp>
        <p:nvSpPr>
          <p:cNvPr id="5" name="TextBox 10">
            <a:extLst>
              <a:ext uri="{FF2B5EF4-FFF2-40B4-BE49-F238E27FC236}">
                <a16:creationId xmlns:a16="http://schemas.microsoft.com/office/drawing/2014/main" id="{CD7631C1-4AA6-4F93-8A5A-E07011287DAE}"/>
              </a:ext>
            </a:extLst>
          </p:cNvPr>
          <p:cNvSpPr txBox="1"/>
          <p:nvPr/>
        </p:nvSpPr>
        <p:spPr>
          <a:xfrm>
            <a:off x="1951818" y="1015390"/>
            <a:ext cx="52403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200">
                <a:latin typeface="Roboto" panose="02000000000000000000" pitchFamily="2" charset="0"/>
                <a:ea typeface="Roboto" pitchFamily="2" charset="0"/>
                <a:cs typeface="Roboto" panose="02000000000000000000" pitchFamily="2" charset="0"/>
              </a:rPr>
              <a:t>In order to use this template, you must credit Slidesppt by keeping the thank you slide.</a:t>
            </a:r>
            <a:endParaRPr lang="en-GB" sz="1200">
              <a:latin typeface="Roboto" panose="02000000000000000000" pitchFamily="2" charset="0"/>
              <a:ea typeface="Roboto" panose="02000000000000000000" pitchFamily="2" charset="0"/>
              <a:cs typeface="Roboto" panose="020B0604020202020204" pitchFamily="2" charset="0"/>
            </a:endParaRPr>
          </a:p>
        </p:txBody>
      </p:sp>
      <p:sp>
        <p:nvSpPr>
          <p:cNvPr id="6" name="TextBox 11">
            <a:extLst>
              <a:ext uri="{FF2B5EF4-FFF2-40B4-BE49-F238E27FC236}">
                <a16:creationId xmlns:a16="http://schemas.microsoft.com/office/drawing/2014/main" id="{1ABE771A-C854-413A-B954-5671F2BCFB49}"/>
              </a:ext>
            </a:extLst>
          </p:cNvPr>
          <p:cNvSpPr txBox="1"/>
          <p:nvPr/>
        </p:nvSpPr>
        <p:spPr>
          <a:xfrm>
            <a:off x="2869982" y="2585824"/>
            <a:ext cx="340403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200" b="1">
                <a:latin typeface="Roboto" panose="02000000000000000000" pitchFamily="2" charset="0"/>
                <a:ea typeface="Roboto" pitchFamily="2" charset="0"/>
                <a:cs typeface="Roboto" panose="02000000000000000000" pitchFamily="2" charset="0"/>
              </a:rPr>
              <a:t>What you are not allowed to do :</a:t>
            </a:r>
            <a:endParaRPr lang="en-GB" sz="1200" b="1">
              <a:latin typeface="Roboto" panose="02000000000000000000" pitchFamily="2" charset="0"/>
              <a:ea typeface="Roboto" pitchFamily="2" charset="0"/>
              <a:cs typeface="Roboto" panose="02000000000000000000" pitchFamily="2" charset="0"/>
            </a:endParaRPr>
          </a:p>
        </p:txBody>
      </p:sp>
      <p:sp>
        <p:nvSpPr>
          <p:cNvPr id="7" name="TextBox 12">
            <a:extLst>
              <a:ext uri="{FF2B5EF4-FFF2-40B4-BE49-F238E27FC236}">
                <a16:creationId xmlns:a16="http://schemas.microsoft.com/office/drawing/2014/main" id="{0FC646C4-C830-4713-A47A-21221862CF3E}"/>
              </a:ext>
            </a:extLst>
          </p:cNvPr>
          <p:cNvSpPr txBox="1"/>
          <p:nvPr/>
        </p:nvSpPr>
        <p:spPr>
          <a:xfrm>
            <a:off x="1951818" y="2798166"/>
            <a:ext cx="5240363" cy="9002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en-US" sz="900">
                <a:solidFill>
                  <a:schemeClr val="bg2">
                    <a:lumMod val="10000"/>
                  </a:schemeClr>
                </a:solidFill>
                <a:latin typeface="Roboto" panose="02000000000000000000" pitchFamily="2" charset="0"/>
                <a:ea typeface="Roboto" pitchFamily="2" charset="0"/>
                <a:cs typeface="Roboto" panose="02000000000000000000" pitchFamily="2" charset="0"/>
              </a:rPr>
              <a:t>Republish or redistribute our presentation templates, offline or online and even for free.</a:t>
            </a:r>
          </a:p>
          <a:p>
            <a:pPr algn="ctr">
              <a:lnSpc>
                <a:spcPct val="150000"/>
              </a:lnSpc>
            </a:pPr>
            <a:r>
              <a:rPr lang="en-US" sz="900">
                <a:solidFill>
                  <a:schemeClr val="bg2">
                    <a:lumMod val="10000"/>
                  </a:schemeClr>
                </a:solidFill>
                <a:latin typeface="Roboto" panose="02000000000000000000" pitchFamily="2" charset="0"/>
                <a:ea typeface="Roboto" pitchFamily="2" charset="0"/>
                <a:cs typeface="Roboto" panose="02000000000000000000" pitchFamily="2" charset="0"/>
              </a:rPr>
              <a:t>Offer Slidesppt templates (or a modified version of this Slidesppt Template) or include it in a database or any other product or service that offers downloadable images, icons or templates that may be subject to distribution or resale.</a:t>
            </a:r>
          </a:p>
        </p:txBody>
      </p:sp>
      <p:sp>
        <p:nvSpPr>
          <p:cNvPr id="10" name="TextBox 11">
            <a:extLst>
              <a:ext uri="{FF2B5EF4-FFF2-40B4-BE49-F238E27FC236}">
                <a16:creationId xmlns:a16="http://schemas.microsoft.com/office/drawing/2014/main" id="{01858C8F-92A1-631A-9EA7-35CBB525E08B}"/>
              </a:ext>
            </a:extLst>
          </p:cNvPr>
          <p:cNvSpPr txBox="1"/>
          <p:nvPr/>
        </p:nvSpPr>
        <p:spPr>
          <a:xfrm>
            <a:off x="2869982" y="3725986"/>
            <a:ext cx="340403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200" b="1">
                <a:latin typeface="Roboto" panose="02000000000000000000" pitchFamily="2" charset="0"/>
                <a:ea typeface="Roboto" pitchFamily="2" charset="0"/>
                <a:cs typeface="Roboto" panose="02000000000000000000" pitchFamily="2" charset="0"/>
              </a:rPr>
              <a:t>Useful links :</a:t>
            </a:r>
            <a:endParaRPr lang="en-GB" sz="1200" b="1">
              <a:latin typeface="Roboto" panose="02000000000000000000" pitchFamily="2" charset="0"/>
              <a:ea typeface="Roboto" pitchFamily="2" charset="0"/>
              <a:cs typeface="Roboto" panose="02000000000000000000" pitchFamily="2" charset="0"/>
            </a:endParaRPr>
          </a:p>
        </p:txBody>
      </p:sp>
      <p:sp>
        <p:nvSpPr>
          <p:cNvPr id="11" name="TextBox 12">
            <a:extLst>
              <a:ext uri="{FF2B5EF4-FFF2-40B4-BE49-F238E27FC236}">
                <a16:creationId xmlns:a16="http://schemas.microsoft.com/office/drawing/2014/main" id="{5A1DC7C9-F9E4-6037-6D31-E314E2929AEC}"/>
              </a:ext>
            </a:extLst>
          </p:cNvPr>
          <p:cNvSpPr txBox="1"/>
          <p:nvPr/>
        </p:nvSpPr>
        <p:spPr>
          <a:xfrm>
            <a:off x="1208866" y="3980365"/>
            <a:ext cx="6726263" cy="6924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en-US" sz="900">
                <a:solidFill>
                  <a:schemeClr val="bg2">
                    <a:lumMod val="10000"/>
                  </a:schemeClr>
                </a:solidFill>
                <a:latin typeface="Roboto" panose="02000000000000000000" pitchFamily="2" charset="0"/>
                <a:ea typeface="Roboto" pitchFamily="2" charset="0"/>
                <a:cs typeface="Roboto" panose="02000000000000000000" pitchFamily="2" charset="0"/>
              </a:rPr>
              <a:t>What you are allowed and not allowed to do: </a:t>
            </a:r>
            <a:r>
              <a:rPr lang="en-US" sz="900">
                <a:solidFill>
                  <a:srgbClr val="0563C1"/>
                </a:solidFill>
                <a:latin typeface="Roboto" panose="02000000000000000000" pitchFamily="2" charset="0"/>
                <a:ea typeface="Roboto" pitchFamily="2" charset="0"/>
                <a:cs typeface="Roboto" panose="02000000000000000000" pitchFamily="2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https://www.slidesppt.net/what-you-can-and-cannot-do-with-our-templates</a:t>
            </a:r>
            <a:r>
              <a:rPr lang="en-US" sz="900">
                <a:solidFill>
                  <a:srgbClr val="0070C0"/>
                </a:solidFill>
                <a:latin typeface="Roboto" panose="02000000000000000000" pitchFamily="2" charset="0"/>
                <a:ea typeface="Roboto" pitchFamily="2" charset="0"/>
                <a:cs typeface="Roboto" panose="02000000000000000000" pitchFamily="2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/</a:t>
            </a:r>
            <a:r>
              <a:rPr lang="en-US" sz="900">
                <a:solidFill>
                  <a:srgbClr val="0070C0"/>
                </a:solidFill>
                <a:latin typeface="Roboto" panose="02000000000000000000" pitchFamily="2" charset="0"/>
                <a:ea typeface="Roboto" pitchFamily="2" charset="0"/>
                <a:cs typeface="Roboto" panose="02000000000000000000" pitchFamily="2" charset="0"/>
              </a:rPr>
              <a:t>  </a:t>
            </a:r>
          </a:p>
          <a:p>
            <a:pPr algn="ctr">
              <a:lnSpc>
                <a:spcPct val="150000"/>
              </a:lnSpc>
            </a:pPr>
            <a:r>
              <a:rPr lang="en-US" sz="900">
                <a:solidFill>
                  <a:schemeClr val="bg2">
                    <a:lumMod val="10000"/>
                  </a:schemeClr>
                </a:solidFill>
                <a:latin typeface="Roboto" panose="02000000000000000000" pitchFamily="2" charset="0"/>
                <a:ea typeface="Roboto" pitchFamily="2" charset="0"/>
                <a:cs typeface="Roboto" panose="02000000000000000000" pitchFamily="2" charset="0"/>
              </a:rPr>
              <a:t>Frequently Asked Questions: </a:t>
            </a:r>
            <a:r>
              <a:rPr lang="en-US" sz="900">
                <a:solidFill>
                  <a:srgbClr val="0563C1"/>
                </a:solidFill>
                <a:latin typeface="Roboto" panose="02000000000000000000" pitchFamily="2" charset="0"/>
                <a:ea typeface="Roboto" pitchFamily="2" charset="0"/>
                <a:cs typeface="Roboto" panose="02000000000000000000" pitchFamily="2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https://www.slidesppt.net/frequently-asked-questions</a:t>
            </a:r>
            <a:r>
              <a:rPr lang="en-US" sz="900">
                <a:solidFill>
                  <a:srgbClr val="0070C0"/>
                </a:solidFill>
                <a:latin typeface="Roboto" panose="02000000000000000000" pitchFamily="2" charset="0"/>
                <a:ea typeface="Roboto" pitchFamily="2" charset="0"/>
                <a:cs typeface="Roboto" panose="02000000000000000000" pitchFamily="2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/</a:t>
            </a:r>
            <a:r>
              <a:rPr lang="en-US" sz="900">
                <a:solidFill>
                  <a:srgbClr val="0070C0"/>
                </a:solidFill>
                <a:latin typeface="Roboto" panose="02000000000000000000" pitchFamily="2" charset="0"/>
                <a:ea typeface="Roboto" pitchFamily="2" charset="0"/>
                <a:cs typeface="Roboto" panose="02000000000000000000" pitchFamily="2" charset="0"/>
              </a:rPr>
              <a:t>  </a:t>
            </a:r>
          </a:p>
          <a:p>
            <a:pPr algn="ctr">
              <a:lnSpc>
                <a:spcPct val="150000"/>
              </a:lnSpc>
            </a:pPr>
            <a:r>
              <a:rPr lang="en-US" sz="900">
                <a:solidFill>
                  <a:schemeClr val="bg2">
                    <a:lumMod val="10000"/>
                  </a:schemeClr>
                </a:solidFill>
                <a:latin typeface="Roboto" panose="02000000000000000000" pitchFamily="2" charset="0"/>
                <a:ea typeface="Roboto" pitchFamily="2" charset="0"/>
                <a:cs typeface="Roboto" panose="02000000000000000000" pitchFamily="2" charset="0"/>
              </a:rPr>
              <a:t>Tutorials and Tips: </a:t>
            </a:r>
            <a:r>
              <a:rPr lang="en-US" sz="900">
                <a:solidFill>
                  <a:srgbClr val="0563C1"/>
                </a:solidFill>
                <a:latin typeface="Roboto" panose="02000000000000000000" pitchFamily="2" charset="0"/>
                <a:ea typeface="Roboto" pitchFamily="2" charset="0"/>
                <a:cs typeface="Roboto" panose="02000000000000000000" pitchFamily="2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https://www.slidesppt.net/tutorials-and-tips</a:t>
            </a:r>
            <a:r>
              <a:rPr lang="en-US" sz="900">
                <a:solidFill>
                  <a:srgbClr val="0070C0"/>
                </a:solidFill>
                <a:latin typeface="Roboto" panose="02000000000000000000" pitchFamily="2" charset="0"/>
                <a:ea typeface="Roboto" pitchFamily="2" charset="0"/>
                <a:cs typeface="Roboto" panose="02000000000000000000" pitchFamily="2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/</a:t>
            </a:r>
            <a:r>
              <a:rPr lang="en-US" sz="900">
                <a:solidFill>
                  <a:srgbClr val="0070C0"/>
                </a:solidFill>
                <a:latin typeface="Roboto" panose="02000000000000000000" pitchFamily="2" charset="0"/>
                <a:ea typeface="Roboto" pitchFamily="2" charset="0"/>
                <a:cs typeface="Roboto" panose="02000000000000000000" pitchFamily="2" charset="0"/>
              </a:rPr>
              <a:t>  </a:t>
            </a:r>
          </a:p>
        </p:txBody>
      </p:sp>
      <p:sp>
        <p:nvSpPr>
          <p:cNvPr id="12" name="Rectángulo 11">
            <a:extLst>
              <a:ext uri="{FF2B5EF4-FFF2-40B4-BE49-F238E27FC236}">
                <a16:creationId xmlns:a16="http://schemas.microsoft.com/office/drawing/2014/main" id="{5CA22004-4B5D-21F1-8B84-C65CF1A82045}"/>
              </a:ext>
            </a:extLst>
          </p:cNvPr>
          <p:cNvSpPr/>
          <p:nvPr/>
        </p:nvSpPr>
        <p:spPr>
          <a:xfrm>
            <a:off x="219955" y="204108"/>
            <a:ext cx="8704090" cy="4767026"/>
          </a:xfrm>
          <a:prstGeom prst="rect">
            <a:avLst/>
          </a:prstGeom>
          <a:noFill/>
          <a:ln w="57150">
            <a:solidFill>
              <a:srgbClr val="13ADAB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>
              <a:ln>
                <a:solidFill>
                  <a:srgbClr val="7030A0"/>
                </a:solidFill>
              </a:ln>
            </a:endParaRPr>
          </a:p>
        </p:txBody>
      </p:sp>
    </p:spTree>
    <p:extLst>
      <p:ext uri="{BB962C8B-B14F-4D97-AF65-F5344CB8AC3E}">
        <p14:creationId xmlns:p14="http://schemas.microsoft.com/office/powerpoint/2010/main" val="22817217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:p159="http://schemas.microsoft.com/office/powerpoint/2015/09/main" xmlns:p15="http://schemas.microsoft.com/office/powerpoint/2012/main" xmlns:a14="http://schemas.microsoft.com/office/drawing/2010/main" xmlns="">
      <p:transition spd="slow">
        <p:fade/>
      </p:transition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riángulo isósceles 4">
            <a:extLst>
              <a:ext uri="{FF2B5EF4-FFF2-40B4-BE49-F238E27FC236}">
                <a16:creationId xmlns:a16="http://schemas.microsoft.com/office/drawing/2014/main" id="{66ECFB88-874A-4EEB-9594-B8BD685BAC62}"/>
              </a:ext>
            </a:extLst>
          </p:cNvPr>
          <p:cNvSpPr/>
          <p:nvPr/>
        </p:nvSpPr>
        <p:spPr>
          <a:xfrm>
            <a:off x="2503715" y="1077686"/>
            <a:ext cx="5406890" cy="4076700"/>
          </a:xfrm>
          <a:prstGeom prst="triangl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sp>
        <p:nvSpPr>
          <p:cNvPr id="6" name="Paralelogramo 5">
            <a:extLst>
              <a:ext uri="{FF2B5EF4-FFF2-40B4-BE49-F238E27FC236}">
                <a16:creationId xmlns:a16="http://schemas.microsoft.com/office/drawing/2014/main" id="{A9A60984-C7C0-4F79-A6A6-433420FA5279}"/>
              </a:ext>
            </a:extLst>
          </p:cNvPr>
          <p:cNvSpPr/>
          <p:nvPr/>
        </p:nvSpPr>
        <p:spPr>
          <a:xfrm>
            <a:off x="4313497" y="0"/>
            <a:ext cx="3766682" cy="5143500"/>
          </a:xfrm>
          <a:prstGeom prst="parallelogram">
            <a:avLst/>
          </a:prstGeom>
          <a:solidFill>
            <a:srgbClr val="41B9B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sp>
        <p:nvSpPr>
          <p:cNvPr id="10" name="Google Shape;263;p42"/>
          <p:cNvSpPr txBox="1"/>
          <p:nvPr userDrawn="1"/>
        </p:nvSpPr>
        <p:spPr>
          <a:xfrm>
            <a:off x="39399" y="472913"/>
            <a:ext cx="4067947" cy="7735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17" tIns="91417" rIns="91417" bIns="91417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defPPr>
            <a:lvl1pPr marR="0" lvl="0" algn="ctr" rtl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Pts val="4800"/>
              <a:buFont typeface="DM Sans"/>
              <a:buNone/>
              <a:defRPr sz="3600" b="1" i="0" u="none" strike="noStrike" cap="none">
                <a:solidFill>
                  <a:srgbClr val="27348B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marR="0" lvl="1" algn="l" rtl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Pts val="4800"/>
              <a:buFont typeface="DM Sans"/>
              <a:buNone/>
              <a:defRPr sz="4800" b="1" i="0" u="none" strike="noStrike" cap="none">
                <a:solidFill>
                  <a:schemeClr val="accent1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marR="0" lvl="2" algn="l" rtl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Pts val="4800"/>
              <a:buFont typeface="DM Sans"/>
              <a:buNone/>
              <a:defRPr sz="4800" b="1" i="0" u="none" strike="noStrike" cap="none">
                <a:solidFill>
                  <a:schemeClr val="accent1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marR="0" lvl="3" algn="l" rtl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Pts val="4800"/>
              <a:buFont typeface="DM Sans"/>
              <a:buNone/>
              <a:defRPr sz="4800" b="1" i="0" u="none" strike="noStrike" cap="none">
                <a:solidFill>
                  <a:schemeClr val="accent1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marR="0" lvl="4" algn="l" rtl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Pts val="4800"/>
              <a:buFont typeface="DM Sans"/>
              <a:buNone/>
              <a:defRPr sz="4800" b="1" i="0" u="none" strike="noStrike" cap="none">
                <a:solidFill>
                  <a:schemeClr val="accent1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marR="0" lvl="5" algn="l" rtl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Pts val="4800"/>
              <a:buFont typeface="DM Sans"/>
              <a:buNone/>
              <a:defRPr sz="4800" b="1" i="0" u="none" strike="noStrike" cap="none">
                <a:solidFill>
                  <a:schemeClr val="accent1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marR="0" lvl="6" algn="l" rtl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Pts val="4800"/>
              <a:buFont typeface="DM Sans"/>
              <a:buNone/>
              <a:defRPr sz="4800" b="1" i="0" u="none" strike="noStrike" cap="none">
                <a:solidFill>
                  <a:schemeClr val="accent1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marR="0" lvl="7" algn="l" rtl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Pts val="4800"/>
              <a:buFont typeface="DM Sans"/>
              <a:buNone/>
              <a:defRPr sz="4800" b="1" i="0" u="none" strike="noStrike" cap="none">
                <a:solidFill>
                  <a:schemeClr val="accent1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marR="0" lvl="8" algn="l" rtl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Pts val="4800"/>
              <a:buFont typeface="DM Sans"/>
              <a:buNone/>
              <a:defRPr sz="4800" b="1" i="0" u="none" strike="noStrike" cap="none">
                <a:solidFill>
                  <a:schemeClr val="accent1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r>
              <a:rPr lang="es-PE" sz="4500">
                <a:solidFill>
                  <a:srgbClr val="7BB8BF"/>
                </a:solidFill>
                <a:latin typeface="Arial (Títulos)"/>
                <a:cs typeface="Rubik" panose="020B0604020202020204" charset="-79"/>
              </a:rPr>
              <a:t>FUENTE</a:t>
            </a:r>
          </a:p>
        </p:txBody>
      </p:sp>
      <p:sp>
        <p:nvSpPr>
          <p:cNvPr id="12" name="Google Shape;270;p42"/>
          <p:cNvSpPr txBox="1"/>
          <p:nvPr userDrawn="1"/>
        </p:nvSpPr>
        <p:spPr>
          <a:xfrm>
            <a:off x="877747" y="1493363"/>
            <a:ext cx="4157303" cy="4240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17" tIns="91417" rIns="91417" bIns="91417" anchor="t" anchorCtr="0">
            <a:noAutofit/>
          </a:bodyPr>
          <a:lstStyle/>
          <a:p>
            <a:r>
              <a:rPr lang="es-PE" sz="1600">
                <a:solidFill>
                  <a:schemeClr val="accent1">
                    <a:lumMod val="60000"/>
                    <a:lumOff val="40000"/>
                  </a:schemeClr>
                </a:solidFill>
                <a:latin typeface="Source Sans Pro" panose="020B0503030403020204" pitchFamily="34" charset="0"/>
                <a:ea typeface="Rubik"/>
                <a:cs typeface="Rubik" panose="020B0604020202020204" charset="-79"/>
                <a:sym typeface="Rubik"/>
              </a:rPr>
              <a:t>ELABORADO POR </a:t>
            </a:r>
            <a:r>
              <a:rPr lang="es-PE" sz="1600">
                <a:solidFill>
                  <a:schemeClr val="accent1">
                    <a:lumMod val="60000"/>
                    <a:lumOff val="40000"/>
                  </a:schemeClr>
                </a:solidFill>
                <a:latin typeface="Source Sans Pro" panose="020B0503030403020204" pitchFamily="34" charset="0"/>
                <a:ea typeface="Montserrat"/>
                <a:cs typeface="Assistant Light" pitchFamily="2" charset="-79"/>
                <a:sym typeface="Montserrat"/>
              </a:rPr>
              <a:t>: </a:t>
            </a:r>
            <a:r>
              <a:rPr lang="es-PE" sz="1600">
                <a:latin typeface="Source Sans Pro" panose="020B0503030403020204" pitchFamily="34" charset="0"/>
                <a:ea typeface="Montserrat"/>
                <a:cs typeface="Kanit Light" panose="020B0604020202020204" charset="-34"/>
                <a:sym typeface="Montserrat"/>
              </a:rPr>
              <a:t>slidesppt.net</a:t>
            </a:r>
          </a:p>
          <a:p>
            <a:pPr lvl="0"/>
            <a:endParaRPr sz="1600" b="1">
              <a:solidFill>
                <a:srgbClr val="02FFB3"/>
              </a:solidFill>
              <a:latin typeface="Source Sans Pro" panose="020B0503030403020204" pitchFamily="34" charset="0"/>
              <a:ea typeface="Rubik"/>
              <a:cs typeface="Rubik"/>
              <a:sym typeface="Rubik"/>
            </a:endParaRPr>
          </a:p>
        </p:txBody>
      </p:sp>
      <p:grpSp>
        <p:nvGrpSpPr>
          <p:cNvPr id="4" name="Grupo 3">
            <a:extLst>
              <a:ext uri="{FF2B5EF4-FFF2-40B4-BE49-F238E27FC236}">
                <a16:creationId xmlns:a16="http://schemas.microsoft.com/office/drawing/2014/main" id="{ADD76EE0-86EE-4091-9946-7B9B8D3CFA51}"/>
              </a:ext>
            </a:extLst>
          </p:cNvPr>
          <p:cNvGrpSpPr/>
          <p:nvPr/>
        </p:nvGrpSpPr>
        <p:grpSpPr>
          <a:xfrm>
            <a:off x="877746" y="2247680"/>
            <a:ext cx="2988923" cy="1594415"/>
            <a:chOff x="877424" y="2601843"/>
            <a:chExt cx="2989182" cy="1594553"/>
          </a:xfrm>
        </p:grpSpPr>
        <p:sp>
          <p:nvSpPr>
            <p:cNvPr id="14" name="Google Shape;272;p42"/>
            <p:cNvSpPr txBox="1"/>
            <p:nvPr/>
          </p:nvSpPr>
          <p:spPr>
            <a:xfrm>
              <a:off x="877424" y="2601843"/>
              <a:ext cx="2117100" cy="308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17" tIns="91417" rIns="91417" bIns="91417" anchor="t" anchorCtr="0">
              <a:noAutofit/>
            </a:bodyPr>
            <a:lstStyle/>
            <a:p>
              <a:pPr lvl="0"/>
              <a:r>
                <a:rPr lang="es-PE" sz="1600">
                  <a:solidFill>
                    <a:schemeClr val="accent1">
                      <a:lumMod val="60000"/>
                      <a:lumOff val="40000"/>
                    </a:schemeClr>
                  </a:solidFill>
                  <a:latin typeface="Source Sans Pro" panose="020B0503030403020204" pitchFamily="34" charset="0"/>
                  <a:ea typeface="Rubik"/>
                  <a:cs typeface="Rubik" panose="020B0604020202020204" charset="-79"/>
                  <a:sym typeface="Rubik"/>
                </a:rPr>
                <a:t>IMAGES</a:t>
              </a:r>
              <a:r>
                <a:rPr lang="en" sz="1600">
                  <a:solidFill>
                    <a:schemeClr val="accent1">
                      <a:lumMod val="60000"/>
                      <a:lumOff val="40000"/>
                    </a:schemeClr>
                  </a:solidFill>
                  <a:latin typeface="Source Sans Pro" panose="020B0503030403020204" pitchFamily="34" charset="0"/>
                  <a:ea typeface="Rubik"/>
                  <a:cs typeface="Rubik" panose="020B0604020202020204" charset="-79"/>
                  <a:sym typeface="Rubik"/>
                </a:rPr>
                <a:t> :</a:t>
              </a:r>
              <a:endParaRPr sz="1600">
                <a:solidFill>
                  <a:schemeClr val="accent1">
                    <a:lumMod val="60000"/>
                    <a:lumOff val="40000"/>
                  </a:schemeClr>
                </a:solidFill>
                <a:latin typeface="Source Sans Pro" panose="020B0503030403020204" pitchFamily="34" charset="0"/>
                <a:ea typeface="Rubik"/>
                <a:cs typeface="Rubik"/>
                <a:sym typeface="Rubik"/>
              </a:endParaRPr>
            </a:p>
          </p:txBody>
        </p:sp>
        <p:sp>
          <p:nvSpPr>
            <p:cNvPr id="15" name="Google Shape;273;p42"/>
            <p:cNvSpPr txBox="1"/>
            <p:nvPr/>
          </p:nvSpPr>
          <p:spPr>
            <a:xfrm>
              <a:off x="877424" y="2910468"/>
              <a:ext cx="2989182" cy="128592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17" tIns="91417" rIns="91417" bIns="91417" anchor="t" anchorCtr="0">
              <a:noAutofit/>
            </a:bodyPr>
            <a:lstStyle/>
            <a:p>
              <a:pPr marL="285710" indent="-285710">
                <a:buFont typeface="Arial" pitchFamily="34" charset="0"/>
                <a:buChar char="•"/>
              </a:pPr>
              <a:r>
                <a:rPr lang="es-PE" sz="1500">
                  <a:latin typeface="Source Sans Pro" panose="020B0503030403020204" pitchFamily="34" charset="0"/>
                  <a:ea typeface="Montserrat"/>
                  <a:cs typeface="Kanit Light" panose="020B0604020202020204" charset="-34"/>
                  <a:sym typeface="Montserrat"/>
                </a:rPr>
                <a:t>unsplash.com</a:t>
              </a:r>
            </a:p>
            <a:p>
              <a:pPr marL="285710" indent="-285710">
                <a:buFont typeface="Arial" pitchFamily="34" charset="0"/>
                <a:buChar char="•"/>
              </a:pPr>
              <a:r>
                <a:rPr lang="es-PE" sz="1500">
                  <a:latin typeface="Source Sans Pro" panose="020B0503030403020204" pitchFamily="34" charset="0"/>
                  <a:ea typeface="Montserrat"/>
                  <a:cs typeface="Kanit Light" panose="020B0604020202020204" charset="-34"/>
                  <a:sym typeface="Montserrat"/>
                </a:rPr>
                <a:t>pngwing.com</a:t>
              </a:r>
            </a:p>
            <a:p>
              <a:endParaRPr lang="es-PE" sz="1500">
                <a:latin typeface="Source Sans Pro" panose="020B0503030403020204" pitchFamily="34" charset="0"/>
                <a:ea typeface="Montserrat"/>
                <a:cs typeface="Kanit Light" panose="020B0604020202020204" charset="-34"/>
                <a:sym typeface="Montserrat"/>
              </a:endParaRPr>
            </a:p>
          </p:txBody>
        </p:sp>
      </p:grpSp>
      <p:sp>
        <p:nvSpPr>
          <p:cNvPr id="16" name="Google Shape;274;p42"/>
          <p:cNvSpPr txBox="1"/>
          <p:nvPr userDrawn="1"/>
        </p:nvSpPr>
        <p:spPr>
          <a:xfrm>
            <a:off x="877747" y="3362615"/>
            <a:ext cx="2116916" cy="3086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17" tIns="91417" rIns="91417" bIns="91417" anchor="t" anchorCtr="0">
            <a:noAutofit/>
          </a:bodyPr>
          <a:lstStyle/>
          <a:p>
            <a:r>
              <a:rPr lang="en" sz="1600">
                <a:solidFill>
                  <a:schemeClr val="accent1">
                    <a:lumMod val="60000"/>
                    <a:lumOff val="40000"/>
                  </a:schemeClr>
                </a:solidFill>
                <a:latin typeface="Source Sans Pro" panose="020B0503030403020204" pitchFamily="34" charset="0"/>
                <a:ea typeface="Rubik"/>
                <a:cs typeface="Rubik" panose="020B0604020202020204" charset="-79"/>
                <a:sym typeface="Rubik"/>
              </a:rPr>
              <a:t>FONTS :</a:t>
            </a:r>
            <a:endParaRPr sz="1600">
              <a:solidFill>
                <a:schemeClr val="accent1">
                  <a:lumMod val="60000"/>
                  <a:lumOff val="40000"/>
                </a:schemeClr>
              </a:solidFill>
              <a:latin typeface="Source Sans Pro" panose="020B0503030403020204" pitchFamily="34" charset="0"/>
              <a:ea typeface="Rubik"/>
              <a:cs typeface="Rubik" panose="020B0604020202020204" charset="-79"/>
              <a:sym typeface="Rubik"/>
            </a:endParaRPr>
          </a:p>
        </p:txBody>
      </p:sp>
      <p:sp>
        <p:nvSpPr>
          <p:cNvPr id="17" name="Google Shape;275;p42"/>
          <p:cNvSpPr txBox="1"/>
          <p:nvPr userDrawn="1"/>
        </p:nvSpPr>
        <p:spPr>
          <a:xfrm>
            <a:off x="877746" y="3671214"/>
            <a:ext cx="2645147" cy="6845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17" tIns="91417" rIns="91417" bIns="91417" anchor="t" anchorCtr="0">
            <a:noAutofit/>
          </a:bodyPr>
          <a:lstStyle/>
          <a:p>
            <a:pPr marL="285710" indent="-285710">
              <a:buFont typeface="Arial" pitchFamily="34" charset="0"/>
              <a:buChar char="•"/>
            </a:pPr>
            <a:r>
              <a:rPr lang="es-PE" sz="1500">
                <a:latin typeface="Source Sans Pro" panose="020B0503030403020204" pitchFamily="34" charset="0"/>
                <a:ea typeface="Montserrat"/>
                <a:cs typeface="Kanit Light" panose="020B0604020202020204" charset="-34"/>
                <a:sym typeface="Montserrat"/>
              </a:rPr>
              <a:t>Agency FB</a:t>
            </a:r>
          </a:p>
          <a:p>
            <a:pPr marL="285710" indent="-285710">
              <a:buFont typeface="Arial" pitchFamily="34" charset="0"/>
              <a:buChar char="•"/>
            </a:pPr>
            <a:r>
              <a:rPr lang="es-PE" sz="1500">
                <a:latin typeface="Source Sans Pro" panose="020B0503030403020204" pitchFamily="34" charset="0"/>
                <a:ea typeface="Montserrat"/>
                <a:cs typeface="Kanit Light" panose="020B0604020202020204" charset="-34"/>
                <a:sym typeface="Montserrat"/>
              </a:rPr>
              <a:t>TT Norms Bold</a:t>
            </a:r>
          </a:p>
          <a:p>
            <a:pPr marL="285710" indent="-285710">
              <a:buFont typeface="Arial" pitchFamily="34" charset="0"/>
              <a:buChar char="•"/>
            </a:pPr>
            <a:r>
              <a:rPr lang="es-PE" sz="1500">
                <a:latin typeface="Source Sans Pro" panose="020B0503030403020204" pitchFamily="34" charset="0"/>
                <a:ea typeface="Montserrat"/>
                <a:cs typeface="Kanit Light" panose="020B0604020202020204" charset="-34"/>
                <a:sym typeface="Montserrat"/>
              </a:rPr>
              <a:t>Calisto MT</a:t>
            </a:r>
          </a:p>
          <a:p>
            <a:pPr marL="285710" indent="-285710">
              <a:buFont typeface="Arial" pitchFamily="34" charset="0"/>
              <a:buChar char="•"/>
            </a:pPr>
            <a:endParaRPr lang="es-PE" sz="1500">
              <a:latin typeface="Source Sans Pro" panose="020B0503030403020204" pitchFamily="34" charset="0"/>
              <a:ea typeface="Montserrat"/>
              <a:cs typeface="Kanit Light" panose="020B0604020202020204" charset="-34"/>
              <a:sym typeface="Montserrat"/>
            </a:endParaRPr>
          </a:p>
        </p:txBody>
      </p:sp>
      <p:sp>
        <p:nvSpPr>
          <p:cNvPr id="18" name="TextBox 59">
            <a:extLst>
              <a:ext uri="{FF2B5EF4-FFF2-40B4-BE49-F238E27FC236}">
                <a16:creationId xmlns:a16="http://schemas.microsoft.com/office/drawing/2014/main" id="{6E6EB432-42F1-4645-91AE-46F9C6679D9A}"/>
              </a:ext>
            </a:extLst>
          </p:cNvPr>
          <p:cNvSpPr txBox="1"/>
          <p:nvPr userDrawn="1"/>
        </p:nvSpPr>
        <p:spPr>
          <a:xfrm>
            <a:off x="7470146" y="4901126"/>
            <a:ext cx="1673855" cy="2308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altLang="ko-KR" sz="900">
                <a:solidFill>
                  <a:srgbClr val="3B7697"/>
                </a:solidFill>
                <a:latin typeface="Arial" pitchFamily="34" charset="0"/>
                <a:cs typeface="Arial" pitchFamily="34" charset="0"/>
              </a:rPr>
              <a:t>slidesppt.net</a:t>
            </a:r>
            <a:endParaRPr lang="ko-KR" altLang="en-US" sz="900">
              <a:solidFill>
                <a:srgbClr val="3B7697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24" name="Gráfico 10">
            <a:extLst>
              <a:ext uri="{FF2B5EF4-FFF2-40B4-BE49-F238E27FC236}">
                <a16:creationId xmlns:a16="http://schemas.microsoft.com/office/drawing/2014/main" id="{0B92C103-B335-482C-91C3-ABCDF9BE6FCF}"/>
              </a:ext>
            </a:extLst>
          </p:cNvPr>
          <p:cNvGrpSpPr/>
          <p:nvPr userDrawn="1"/>
        </p:nvGrpSpPr>
        <p:grpSpPr>
          <a:xfrm>
            <a:off x="8712121" y="4572262"/>
            <a:ext cx="317323" cy="317323"/>
            <a:chOff x="627235" y="5458033"/>
            <a:chExt cx="849367" cy="849367"/>
          </a:xfrm>
          <a:solidFill>
            <a:srgbClr val="00BFF3"/>
          </a:solidFill>
        </p:grpSpPr>
        <p:sp>
          <p:nvSpPr>
            <p:cNvPr id="25" name="Forma libre: forma 30">
              <a:extLst>
                <a:ext uri="{FF2B5EF4-FFF2-40B4-BE49-F238E27FC236}">
                  <a16:creationId xmlns:a16="http://schemas.microsoft.com/office/drawing/2014/main" id="{ED8218C5-7565-472F-9A30-B07F56E15EE8}"/>
                </a:ext>
              </a:extLst>
            </p:cNvPr>
            <p:cNvSpPr/>
            <p:nvPr userDrawn="1"/>
          </p:nvSpPr>
          <p:spPr>
            <a:xfrm>
              <a:off x="627235" y="5458033"/>
              <a:ext cx="849367" cy="849367"/>
            </a:xfrm>
            <a:custGeom>
              <a:avLst/>
              <a:gdLst>
                <a:gd name="connsiteX0" fmla="*/ 849367 w 849367"/>
                <a:gd name="connsiteY0" fmla="*/ 424684 h 849367"/>
                <a:gd name="connsiteX1" fmla="*/ 424684 w 849367"/>
                <a:gd name="connsiteY1" fmla="*/ 849367 h 849367"/>
                <a:gd name="connsiteX2" fmla="*/ 0 w 849367"/>
                <a:gd name="connsiteY2" fmla="*/ 424684 h 849367"/>
                <a:gd name="connsiteX3" fmla="*/ 424684 w 849367"/>
                <a:gd name="connsiteY3" fmla="*/ 0 h 849367"/>
                <a:gd name="connsiteX4" fmla="*/ 849367 w 849367"/>
                <a:gd name="connsiteY4" fmla="*/ 424684 h 8493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49367" h="849367">
                  <a:moveTo>
                    <a:pt x="849367" y="424684"/>
                  </a:moveTo>
                  <a:cubicBezTo>
                    <a:pt x="849367" y="659230"/>
                    <a:pt x="659230" y="849367"/>
                    <a:pt x="424684" y="849367"/>
                  </a:cubicBezTo>
                  <a:cubicBezTo>
                    <a:pt x="190137" y="849367"/>
                    <a:pt x="0" y="659230"/>
                    <a:pt x="0" y="424684"/>
                  </a:cubicBezTo>
                  <a:cubicBezTo>
                    <a:pt x="0" y="190137"/>
                    <a:pt x="190137" y="0"/>
                    <a:pt x="424684" y="0"/>
                  </a:cubicBezTo>
                  <a:cubicBezTo>
                    <a:pt x="659230" y="0"/>
                    <a:pt x="849367" y="190137"/>
                    <a:pt x="849367" y="424684"/>
                  </a:cubicBezTo>
                  <a:close/>
                </a:path>
              </a:pathLst>
            </a:custGeom>
            <a:solidFill>
              <a:srgbClr val="41B9B7"/>
            </a:solidFill>
            <a:ln w="228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PE" sz="1050"/>
            </a:p>
          </p:txBody>
        </p:sp>
        <p:sp>
          <p:nvSpPr>
            <p:cNvPr id="26" name="Forma libre: forma 31">
              <a:extLst>
                <a:ext uri="{FF2B5EF4-FFF2-40B4-BE49-F238E27FC236}">
                  <a16:creationId xmlns:a16="http://schemas.microsoft.com/office/drawing/2014/main" id="{8572C50D-C910-41E4-92BA-57286595EB7A}"/>
                </a:ext>
              </a:extLst>
            </p:cNvPr>
            <p:cNvSpPr/>
            <p:nvPr/>
          </p:nvSpPr>
          <p:spPr>
            <a:xfrm>
              <a:off x="736500" y="5562370"/>
              <a:ext cx="662009" cy="640647"/>
            </a:xfrm>
            <a:custGeom>
              <a:avLst/>
              <a:gdLst>
                <a:gd name="connsiteX0" fmla="*/ 398577 w 662009"/>
                <a:gd name="connsiteY0" fmla="*/ 121941 h 640647"/>
                <a:gd name="connsiteX1" fmla="*/ 398577 w 662009"/>
                <a:gd name="connsiteY1" fmla="*/ 121941 h 640647"/>
                <a:gd name="connsiteX2" fmla="*/ 383196 w 662009"/>
                <a:gd name="connsiteY2" fmla="*/ 121941 h 640647"/>
                <a:gd name="connsiteX3" fmla="*/ 383219 w 662009"/>
                <a:gd name="connsiteY3" fmla="*/ 0 h 640647"/>
                <a:gd name="connsiteX4" fmla="*/ 0 w 662009"/>
                <a:gd name="connsiteY4" fmla="*/ 64133 h 640647"/>
                <a:gd name="connsiteX5" fmla="*/ 0 w 662009"/>
                <a:gd name="connsiteY5" fmla="*/ 576124 h 640647"/>
                <a:gd name="connsiteX6" fmla="*/ 383128 w 662009"/>
                <a:gd name="connsiteY6" fmla="*/ 640647 h 640647"/>
                <a:gd name="connsiteX7" fmla="*/ 383219 w 662009"/>
                <a:gd name="connsiteY7" fmla="*/ 122514 h 640647"/>
                <a:gd name="connsiteX8" fmla="*/ 398072 w 662009"/>
                <a:gd name="connsiteY8" fmla="*/ 122514 h 640647"/>
                <a:gd name="connsiteX9" fmla="*/ 398049 w 662009"/>
                <a:gd name="connsiteY9" fmla="*/ 152655 h 640647"/>
                <a:gd name="connsiteX10" fmla="*/ 630608 w 662009"/>
                <a:gd name="connsiteY10" fmla="*/ 152655 h 640647"/>
                <a:gd name="connsiteX11" fmla="*/ 630608 w 662009"/>
                <a:gd name="connsiteY11" fmla="*/ 440087 h 640647"/>
                <a:gd name="connsiteX12" fmla="*/ 614907 w 662009"/>
                <a:gd name="connsiteY12" fmla="*/ 440087 h 640647"/>
                <a:gd name="connsiteX13" fmla="*/ 614907 w 662009"/>
                <a:gd name="connsiteY13" fmla="*/ 168264 h 640647"/>
                <a:gd name="connsiteX14" fmla="*/ 397958 w 662009"/>
                <a:gd name="connsiteY14" fmla="*/ 168242 h 640647"/>
                <a:gd name="connsiteX15" fmla="*/ 397958 w 662009"/>
                <a:gd name="connsiteY15" fmla="*/ 208010 h 640647"/>
                <a:gd name="connsiteX16" fmla="*/ 413177 w 662009"/>
                <a:gd name="connsiteY16" fmla="*/ 206337 h 640647"/>
                <a:gd name="connsiteX17" fmla="*/ 427457 w 662009"/>
                <a:gd name="connsiteY17" fmla="*/ 205236 h 640647"/>
                <a:gd name="connsiteX18" fmla="*/ 427457 w 662009"/>
                <a:gd name="connsiteY18" fmla="*/ 287340 h 640647"/>
                <a:gd name="connsiteX19" fmla="*/ 511509 w 662009"/>
                <a:gd name="connsiteY19" fmla="*/ 287340 h 640647"/>
                <a:gd name="connsiteX20" fmla="*/ 497298 w 662009"/>
                <a:gd name="connsiteY20" fmla="*/ 333435 h 640647"/>
                <a:gd name="connsiteX21" fmla="*/ 455879 w 662009"/>
                <a:gd name="connsiteY21" fmla="*/ 363003 h 640647"/>
                <a:gd name="connsiteX22" fmla="*/ 421933 w 662009"/>
                <a:gd name="connsiteY22" fmla="*/ 366624 h 640647"/>
                <a:gd name="connsiteX23" fmla="*/ 397958 w 662009"/>
                <a:gd name="connsiteY23" fmla="*/ 363988 h 640647"/>
                <a:gd name="connsiteX24" fmla="*/ 397958 w 662009"/>
                <a:gd name="connsiteY24" fmla="*/ 394428 h 640647"/>
                <a:gd name="connsiteX25" fmla="*/ 548412 w 662009"/>
                <a:gd name="connsiteY25" fmla="*/ 394428 h 640647"/>
                <a:gd name="connsiteX26" fmla="*/ 548412 w 662009"/>
                <a:gd name="connsiteY26" fmla="*/ 423079 h 640647"/>
                <a:gd name="connsiteX27" fmla="*/ 397935 w 662009"/>
                <a:gd name="connsiteY27" fmla="*/ 423079 h 640647"/>
                <a:gd name="connsiteX28" fmla="*/ 397935 w 662009"/>
                <a:gd name="connsiteY28" fmla="*/ 449851 h 640647"/>
                <a:gd name="connsiteX29" fmla="*/ 547518 w 662009"/>
                <a:gd name="connsiteY29" fmla="*/ 449851 h 640647"/>
                <a:gd name="connsiteX30" fmla="*/ 547518 w 662009"/>
                <a:gd name="connsiteY30" fmla="*/ 480313 h 640647"/>
                <a:gd name="connsiteX31" fmla="*/ 397912 w 662009"/>
                <a:gd name="connsiteY31" fmla="*/ 480313 h 640647"/>
                <a:gd name="connsiteX32" fmla="*/ 397912 w 662009"/>
                <a:gd name="connsiteY32" fmla="*/ 515406 h 640647"/>
                <a:gd name="connsiteX33" fmla="*/ 614907 w 662009"/>
                <a:gd name="connsiteY33" fmla="*/ 515406 h 640647"/>
                <a:gd name="connsiteX34" fmla="*/ 614907 w 662009"/>
                <a:gd name="connsiteY34" fmla="*/ 440591 h 640647"/>
                <a:gd name="connsiteX35" fmla="*/ 630608 w 662009"/>
                <a:gd name="connsiteY35" fmla="*/ 440591 h 640647"/>
                <a:gd name="connsiteX36" fmla="*/ 630608 w 662009"/>
                <a:gd name="connsiteY36" fmla="*/ 440591 h 640647"/>
                <a:gd name="connsiteX37" fmla="*/ 662010 w 662009"/>
                <a:gd name="connsiteY37" fmla="*/ 440591 h 640647"/>
                <a:gd name="connsiteX38" fmla="*/ 662010 w 662009"/>
                <a:gd name="connsiteY38" fmla="*/ 122101 h 640647"/>
                <a:gd name="connsiteX39" fmla="*/ 398577 w 662009"/>
                <a:gd name="connsiteY39" fmla="*/ 121941 h 640647"/>
                <a:gd name="connsiteX40" fmla="*/ 267834 w 662009"/>
                <a:gd name="connsiteY40" fmla="*/ 452946 h 640647"/>
                <a:gd name="connsiteX41" fmla="*/ 177387 w 662009"/>
                <a:gd name="connsiteY41" fmla="*/ 482743 h 640647"/>
                <a:gd name="connsiteX42" fmla="*/ 90470 w 662009"/>
                <a:gd name="connsiteY42" fmla="*/ 460808 h 640647"/>
                <a:gd name="connsiteX43" fmla="*/ 86230 w 662009"/>
                <a:gd name="connsiteY43" fmla="*/ 457988 h 640647"/>
                <a:gd name="connsiteX44" fmla="*/ 100899 w 662009"/>
                <a:gd name="connsiteY44" fmla="*/ 409281 h 640647"/>
                <a:gd name="connsiteX45" fmla="*/ 108509 w 662009"/>
                <a:gd name="connsiteY45" fmla="*/ 413957 h 640647"/>
                <a:gd name="connsiteX46" fmla="*/ 180275 w 662009"/>
                <a:gd name="connsiteY46" fmla="*/ 434196 h 640647"/>
                <a:gd name="connsiteX47" fmla="*/ 241521 w 662009"/>
                <a:gd name="connsiteY47" fmla="*/ 385511 h 640647"/>
                <a:gd name="connsiteX48" fmla="*/ 184561 w 662009"/>
                <a:gd name="connsiteY48" fmla="*/ 327177 h 640647"/>
                <a:gd name="connsiteX49" fmla="*/ 94160 w 662009"/>
                <a:gd name="connsiteY49" fmla="*/ 228478 h 640647"/>
                <a:gd name="connsiteX50" fmla="*/ 206359 w 662009"/>
                <a:gd name="connsiteY50" fmla="*/ 133195 h 640647"/>
                <a:gd name="connsiteX51" fmla="*/ 281747 w 662009"/>
                <a:gd name="connsiteY51" fmla="*/ 150042 h 640647"/>
                <a:gd name="connsiteX52" fmla="*/ 286698 w 662009"/>
                <a:gd name="connsiteY52" fmla="*/ 152838 h 640647"/>
                <a:gd name="connsiteX53" fmla="*/ 270653 w 662009"/>
                <a:gd name="connsiteY53" fmla="*/ 200285 h 640647"/>
                <a:gd name="connsiteX54" fmla="*/ 263479 w 662009"/>
                <a:gd name="connsiteY54" fmla="*/ 196366 h 640647"/>
                <a:gd name="connsiteX55" fmla="*/ 204938 w 662009"/>
                <a:gd name="connsiteY55" fmla="*/ 181742 h 640647"/>
                <a:gd name="connsiteX56" fmla="*/ 150455 w 662009"/>
                <a:gd name="connsiteY56" fmla="*/ 223665 h 640647"/>
                <a:gd name="connsiteX57" fmla="*/ 210806 w 662009"/>
                <a:gd name="connsiteY57" fmla="*/ 280051 h 640647"/>
                <a:gd name="connsiteX58" fmla="*/ 298296 w 662009"/>
                <a:gd name="connsiteY58" fmla="*/ 382119 h 640647"/>
                <a:gd name="connsiteX59" fmla="*/ 267834 w 662009"/>
                <a:gd name="connsiteY59" fmla="*/ 452946 h 6406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</a:cxnLst>
              <a:rect l="l" t="t" r="r" b="b"/>
              <a:pathLst>
                <a:path w="662009" h="640647">
                  <a:moveTo>
                    <a:pt x="398577" y="121941"/>
                  </a:moveTo>
                  <a:lnTo>
                    <a:pt x="398577" y="121941"/>
                  </a:lnTo>
                  <a:lnTo>
                    <a:pt x="383196" y="121941"/>
                  </a:lnTo>
                  <a:cubicBezTo>
                    <a:pt x="383196" y="81301"/>
                    <a:pt x="383219" y="40662"/>
                    <a:pt x="383219" y="0"/>
                  </a:cubicBezTo>
                  <a:cubicBezTo>
                    <a:pt x="255480" y="21385"/>
                    <a:pt x="127740" y="42748"/>
                    <a:pt x="0" y="64133"/>
                  </a:cubicBezTo>
                  <a:cubicBezTo>
                    <a:pt x="0" y="234805"/>
                    <a:pt x="0" y="405476"/>
                    <a:pt x="0" y="576124"/>
                  </a:cubicBezTo>
                  <a:cubicBezTo>
                    <a:pt x="127717" y="597624"/>
                    <a:pt x="255411" y="619147"/>
                    <a:pt x="383128" y="640647"/>
                  </a:cubicBezTo>
                  <a:cubicBezTo>
                    <a:pt x="383151" y="467982"/>
                    <a:pt x="383196" y="295179"/>
                    <a:pt x="383219" y="122514"/>
                  </a:cubicBezTo>
                  <a:lnTo>
                    <a:pt x="398072" y="122514"/>
                  </a:lnTo>
                  <a:cubicBezTo>
                    <a:pt x="398072" y="132530"/>
                    <a:pt x="398049" y="142639"/>
                    <a:pt x="398049" y="152655"/>
                  </a:cubicBezTo>
                  <a:cubicBezTo>
                    <a:pt x="475569" y="152655"/>
                    <a:pt x="553088" y="152655"/>
                    <a:pt x="630608" y="152655"/>
                  </a:cubicBezTo>
                  <a:cubicBezTo>
                    <a:pt x="630608" y="248397"/>
                    <a:pt x="630608" y="344322"/>
                    <a:pt x="630608" y="440087"/>
                  </a:cubicBezTo>
                  <a:lnTo>
                    <a:pt x="614907" y="440087"/>
                  </a:lnTo>
                  <a:cubicBezTo>
                    <a:pt x="614907" y="349548"/>
                    <a:pt x="614907" y="258803"/>
                    <a:pt x="614907" y="168264"/>
                  </a:cubicBezTo>
                  <a:cubicBezTo>
                    <a:pt x="542590" y="168264"/>
                    <a:pt x="470274" y="168242"/>
                    <a:pt x="397958" y="168242"/>
                  </a:cubicBezTo>
                  <a:cubicBezTo>
                    <a:pt x="397958" y="181490"/>
                    <a:pt x="397958" y="194761"/>
                    <a:pt x="397958" y="208010"/>
                  </a:cubicBezTo>
                  <a:cubicBezTo>
                    <a:pt x="400296" y="207781"/>
                    <a:pt x="407149" y="206910"/>
                    <a:pt x="413177" y="206337"/>
                  </a:cubicBezTo>
                  <a:cubicBezTo>
                    <a:pt x="419435" y="205741"/>
                    <a:pt x="424890" y="205488"/>
                    <a:pt x="427457" y="205236"/>
                  </a:cubicBezTo>
                  <a:cubicBezTo>
                    <a:pt x="427457" y="232604"/>
                    <a:pt x="427457" y="259972"/>
                    <a:pt x="427457" y="287340"/>
                  </a:cubicBezTo>
                  <a:cubicBezTo>
                    <a:pt x="455467" y="287340"/>
                    <a:pt x="483499" y="287340"/>
                    <a:pt x="511509" y="287340"/>
                  </a:cubicBezTo>
                  <a:cubicBezTo>
                    <a:pt x="511601" y="294491"/>
                    <a:pt x="510867" y="314272"/>
                    <a:pt x="497298" y="333435"/>
                  </a:cubicBezTo>
                  <a:cubicBezTo>
                    <a:pt x="495648" y="335772"/>
                    <a:pt x="481551" y="355118"/>
                    <a:pt x="455879" y="363003"/>
                  </a:cubicBezTo>
                  <a:cubicBezTo>
                    <a:pt x="442677" y="367060"/>
                    <a:pt x="430597" y="366808"/>
                    <a:pt x="421933" y="366624"/>
                  </a:cubicBezTo>
                  <a:cubicBezTo>
                    <a:pt x="412100" y="366418"/>
                    <a:pt x="403894" y="365180"/>
                    <a:pt x="397958" y="363988"/>
                  </a:cubicBezTo>
                  <a:cubicBezTo>
                    <a:pt x="397958" y="374143"/>
                    <a:pt x="397958" y="384274"/>
                    <a:pt x="397958" y="394428"/>
                  </a:cubicBezTo>
                  <a:cubicBezTo>
                    <a:pt x="448109" y="394428"/>
                    <a:pt x="498261" y="394428"/>
                    <a:pt x="548412" y="394428"/>
                  </a:cubicBezTo>
                  <a:cubicBezTo>
                    <a:pt x="548412" y="403986"/>
                    <a:pt x="548412" y="413521"/>
                    <a:pt x="548412" y="423079"/>
                  </a:cubicBezTo>
                  <a:cubicBezTo>
                    <a:pt x="498261" y="423079"/>
                    <a:pt x="448086" y="423079"/>
                    <a:pt x="397935" y="423079"/>
                  </a:cubicBezTo>
                  <a:cubicBezTo>
                    <a:pt x="397935" y="431996"/>
                    <a:pt x="397935" y="440935"/>
                    <a:pt x="397935" y="449851"/>
                  </a:cubicBezTo>
                  <a:cubicBezTo>
                    <a:pt x="447788" y="449851"/>
                    <a:pt x="497665" y="449851"/>
                    <a:pt x="547518" y="449851"/>
                  </a:cubicBezTo>
                  <a:cubicBezTo>
                    <a:pt x="547518" y="460005"/>
                    <a:pt x="547518" y="470159"/>
                    <a:pt x="547518" y="480313"/>
                  </a:cubicBezTo>
                  <a:cubicBezTo>
                    <a:pt x="497642" y="480313"/>
                    <a:pt x="447765" y="480313"/>
                    <a:pt x="397912" y="480313"/>
                  </a:cubicBezTo>
                  <a:cubicBezTo>
                    <a:pt x="397912" y="492003"/>
                    <a:pt x="397912" y="503693"/>
                    <a:pt x="397912" y="515406"/>
                  </a:cubicBezTo>
                  <a:cubicBezTo>
                    <a:pt x="470251" y="515406"/>
                    <a:pt x="542567" y="515406"/>
                    <a:pt x="614907" y="515406"/>
                  </a:cubicBezTo>
                  <a:cubicBezTo>
                    <a:pt x="614907" y="490468"/>
                    <a:pt x="614907" y="465529"/>
                    <a:pt x="614907" y="440591"/>
                  </a:cubicBezTo>
                  <a:lnTo>
                    <a:pt x="630608" y="440591"/>
                  </a:lnTo>
                  <a:cubicBezTo>
                    <a:pt x="630608" y="440591"/>
                    <a:pt x="630608" y="440591"/>
                    <a:pt x="630608" y="440591"/>
                  </a:cubicBezTo>
                  <a:cubicBezTo>
                    <a:pt x="641083" y="440591"/>
                    <a:pt x="651535" y="440591"/>
                    <a:pt x="662010" y="440591"/>
                  </a:cubicBezTo>
                  <a:cubicBezTo>
                    <a:pt x="662010" y="334420"/>
                    <a:pt x="662010" y="228249"/>
                    <a:pt x="662010" y="122101"/>
                  </a:cubicBezTo>
                  <a:cubicBezTo>
                    <a:pt x="574199" y="122032"/>
                    <a:pt x="486388" y="121987"/>
                    <a:pt x="398577" y="121941"/>
                  </a:cubicBezTo>
                  <a:close/>
                  <a:moveTo>
                    <a:pt x="267834" y="452946"/>
                  </a:moveTo>
                  <a:cubicBezTo>
                    <a:pt x="246334" y="472451"/>
                    <a:pt x="215070" y="482743"/>
                    <a:pt x="177387" y="482743"/>
                  </a:cubicBezTo>
                  <a:cubicBezTo>
                    <a:pt x="145572" y="482743"/>
                    <a:pt x="109838" y="473735"/>
                    <a:pt x="90470" y="460808"/>
                  </a:cubicBezTo>
                  <a:lnTo>
                    <a:pt x="86230" y="457988"/>
                  </a:lnTo>
                  <a:lnTo>
                    <a:pt x="100899" y="409281"/>
                  </a:lnTo>
                  <a:lnTo>
                    <a:pt x="108509" y="413957"/>
                  </a:lnTo>
                  <a:cubicBezTo>
                    <a:pt x="129092" y="426632"/>
                    <a:pt x="155933" y="434196"/>
                    <a:pt x="180275" y="434196"/>
                  </a:cubicBezTo>
                  <a:cubicBezTo>
                    <a:pt x="218049" y="434196"/>
                    <a:pt x="241521" y="415538"/>
                    <a:pt x="241521" y="385511"/>
                  </a:cubicBezTo>
                  <a:cubicBezTo>
                    <a:pt x="241521" y="358625"/>
                    <a:pt x="226622" y="343359"/>
                    <a:pt x="184561" y="327177"/>
                  </a:cubicBezTo>
                  <a:cubicBezTo>
                    <a:pt x="122926" y="305333"/>
                    <a:pt x="94160" y="273954"/>
                    <a:pt x="94160" y="228478"/>
                  </a:cubicBezTo>
                  <a:cubicBezTo>
                    <a:pt x="94160" y="172367"/>
                    <a:pt x="140301" y="133195"/>
                    <a:pt x="206359" y="133195"/>
                  </a:cubicBezTo>
                  <a:cubicBezTo>
                    <a:pt x="246082" y="133195"/>
                    <a:pt x="270630" y="143739"/>
                    <a:pt x="281747" y="150042"/>
                  </a:cubicBezTo>
                  <a:lnTo>
                    <a:pt x="286698" y="152838"/>
                  </a:lnTo>
                  <a:lnTo>
                    <a:pt x="270653" y="200285"/>
                  </a:lnTo>
                  <a:lnTo>
                    <a:pt x="263479" y="196366"/>
                  </a:lnTo>
                  <a:cubicBezTo>
                    <a:pt x="251262" y="189696"/>
                    <a:pt x="231160" y="181742"/>
                    <a:pt x="204938" y="181742"/>
                  </a:cubicBezTo>
                  <a:cubicBezTo>
                    <a:pt x="167302" y="181742"/>
                    <a:pt x="150455" y="202807"/>
                    <a:pt x="150455" y="223665"/>
                  </a:cubicBezTo>
                  <a:cubicBezTo>
                    <a:pt x="150455" y="248672"/>
                    <a:pt x="165124" y="262379"/>
                    <a:pt x="210806" y="280051"/>
                  </a:cubicBezTo>
                  <a:cubicBezTo>
                    <a:pt x="272143" y="303729"/>
                    <a:pt x="298296" y="334260"/>
                    <a:pt x="298296" y="382119"/>
                  </a:cubicBezTo>
                  <a:cubicBezTo>
                    <a:pt x="298296" y="409968"/>
                    <a:pt x="287478" y="435113"/>
                    <a:pt x="267834" y="452946"/>
                  </a:cubicBezTo>
                  <a:close/>
                </a:path>
              </a:pathLst>
            </a:custGeom>
            <a:solidFill>
              <a:srgbClr val="FFFFFF"/>
            </a:solidFill>
            <a:ln w="228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PE" sz="1050"/>
            </a:p>
          </p:txBody>
        </p:sp>
      </p:grpSp>
      <p:pic>
        <p:nvPicPr>
          <p:cNvPr id="9" name="Imagen 8">
            <a:extLst>
              <a:ext uri="{FF2B5EF4-FFF2-40B4-BE49-F238E27FC236}">
                <a16:creationId xmlns:a16="http://schemas.microsoft.com/office/drawing/2014/main" id="{97077E82-FE1B-4A1C-B372-2CAC27B5465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22893" y="11542"/>
            <a:ext cx="4498353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3226437"/>
      </p:ext>
    </p:extLst>
  </p:cSld>
  <p:clrMapOvr>
    <a:masterClrMapping/>
  </p:clrMapOvr>
  <p:transition/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8" name="TextBox 7">
            <a:extLst>
              <a:ext uri="{FF2B5EF4-FFF2-40B4-BE49-F238E27FC236}">
                <a16:creationId xmlns:a16="http://schemas.microsoft.com/office/drawing/2014/main" id="{C1EDA0A0-4E1C-4535-976E-8F243C47F7D7}"/>
              </a:ext>
            </a:extLst>
          </p:cNvPr>
          <p:cNvSpPr>
            <a:spLocks noChangeArrowheads="1"/>
          </p:cNvSpPr>
          <p:nvPr/>
        </p:nvSpPr>
        <p:spPr bwMode="auto">
          <a:xfrm>
            <a:off x="-2201016" y="166029"/>
            <a:ext cx="6773016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ctr">
              <a:defRPr/>
            </a:pPr>
            <a:r>
              <a:rPr lang="en-US" altLang="zh-CN" sz="2400" b="1">
                <a:solidFill>
                  <a:srgbClr val="336987"/>
                </a:solidFill>
                <a:latin typeface="微软雅黑" panose="020B0503020204020204" pitchFamily="34" charset="-122"/>
                <a:ea typeface="微软雅黑" pitchFamily="34" charset="-122"/>
                <a:cs typeface="+mn-ea"/>
                <a:sym typeface="+mn-lt"/>
              </a:rPr>
              <a:t>RESOURCES</a:t>
            </a:r>
            <a:endParaRPr lang="zh-CN" altLang="en-US" sz="2400" b="1">
              <a:solidFill>
                <a:srgbClr val="336987"/>
              </a:solidFill>
              <a:latin typeface="微软雅黑" pitchFamily="34" charset="-122"/>
              <a:ea typeface="微软雅黑" pitchFamily="34" charset="-122"/>
              <a:cs typeface="+mn-ea"/>
              <a:sym typeface="+mn-lt"/>
            </a:endParaRP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29867" y="1744570"/>
            <a:ext cx="1234620" cy="3194335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9513" y="2758724"/>
            <a:ext cx="2350328" cy="2211827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3877" y="703378"/>
            <a:ext cx="1499309" cy="1912685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43841" y="2300754"/>
            <a:ext cx="2621776" cy="2842746"/>
          </a:xfrm>
          <a:prstGeom prst="rect">
            <a:avLst/>
          </a:prstGeom>
        </p:spPr>
      </p:pic>
      <p:pic>
        <p:nvPicPr>
          <p:cNvPr id="11" name="Imagen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93448" y="3264939"/>
            <a:ext cx="1636410" cy="1705612"/>
          </a:xfrm>
          <a:prstGeom prst="rect">
            <a:avLst/>
          </a:prstGeom>
        </p:spPr>
      </p:pic>
      <p:pic>
        <p:nvPicPr>
          <p:cNvPr id="12" name="Imagen 1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39682" y="812880"/>
            <a:ext cx="1220084" cy="1357500"/>
          </a:xfrm>
          <a:prstGeom prst="rect">
            <a:avLst/>
          </a:prstGeom>
        </p:spPr>
      </p:pic>
      <p:pic>
        <p:nvPicPr>
          <p:cNvPr id="13" name="Imagen 1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97201" y="1659721"/>
            <a:ext cx="1228903" cy="10213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23782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:p159="http://schemas.microsoft.com/office/powerpoint/2015/09/main" xmlns:p15="http://schemas.microsoft.com/office/powerpoint/2012/main" xmlns:a14="http://schemas.microsoft.com/office/drawing/2010/main" xmlns="">
      <p:transition/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sz="3600">
                <a:latin typeface="+mn-lt"/>
              </a:rPr>
              <a:t>Fully Editable Icon Sets: A</a:t>
            </a:r>
          </a:p>
        </p:txBody>
      </p:sp>
      <p:sp>
        <p:nvSpPr>
          <p:cNvPr id="54" name="Diamond 5">
            <a:extLst>
              <a:ext uri="{FF2B5EF4-FFF2-40B4-BE49-F238E27FC236}">
                <a16:creationId xmlns:a16="http://schemas.microsoft.com/office/drawing/2014/main" id="{AEDEE15B-09BE-4416-8D55-46095E20C00D}"/>
              </a:ext>
            </a:extLst>
          </p:cNvPr>
          <p:cNvSpPr/>
          <p:nvPr/>
        </p:nvSpPr>
        <p:spPr>
          <a:xfrm>
            <a:off x="4584056" y="1119244"/>
            <a:ext cx="392327" cy="393487"/>
          </a:xfrm>
          <a:custGeom>
            <a:avLst/>
            <a:gdLst/>
            <a:ahLst/>
            <a:cxnLst/>
            <a:rect l="l" t="t" r="r" b="b"/>
            <a:pathLst>
              <a:path w="3240001" h="3249575">
                <a:moveTo>
                  <a:pt x="1275349" y="2002569"/>
                </a:moveTo>
                <a:lnTo>
                  <a:pt x="1625117" y="2233002"/>
                </a:lnTo>
                <a:lnTo>
                  <a:pt x="1968772" y="2006596"/>
                </a:lnTo>
                <a:lnTo>
                  <a:pt x="3240001" y="3249575"/>
                </a:lnTo>
                <a:lnTo>
                  <a:pt x="0" y="3249575"/>
                </a:lnTo>
                <a:close/>
                <a:moveTo>
                  <a:pt x="1067116" y="1473605"/>
                </a:moveTo>
                <a:lnTo>
                  <a:pt x="1067116" y="1581605"/>
                </a:lnTo>
                <a:lnTo>
                  <a:pt x="2183116" y="1581605"/>
                </a:lnTo>
                <a:lnTo>
                  <a:pt x="2183116" y="1473605"/>
                </a:lnTo>
                <a:close/>
                <a:moveTo>
                  <a:pt x="1067116" y="1267205"/>
                </a:moveTo>
                <a:lnTo>
                  <a:pt x="1067116" y="1375205"/>
                </a:lnTo>
                <a:lnTo>
                  <a:pt x="2183116" y="1375205"/>
                </a:lnTo>
                <a:lnTo>
                  <a:pt x="2183116" y="1267205"/>
                </a:lnTo>
                <a:close/>
                <a:moveTo>
                  <a:pt x="3240001" y="1172196"/>
                </a:moveTo>
                <a:lnTo>
                  <a:pt x="3240001" y="3142550"/>
                </a:lnTo>
                <a:lnTo>
                  <a:pt x="2026252" y="1968728"/>
                </a:lnTo>
                <a:lnTo>
                  <a:pt x="3049854" y="1294362"/>
                </a:lnTo>
                <a:close/>
                <a:moveTo>
                  <a:pt x="0" y="1172196"/>
                </a:moveTo>
                <a:lnTo>
                  <a:pt x="602850" y="1559516"/>
                </a:lnTo>
                <a:lnTo>
                  <a:pt x="1217896" y="1964719"/>
                </a:lnTo>
                <a:lnTo>
                  <a:pt x="0" y="3142550"/>
                </a:lnTo>
                <a:close/>
                <a:moveTo>
                  <a:pt x="1067116" y="1060805"/>
                </a:moveTo>
                <a:lnTo>
                  <a:pt x="1067116" y="1168805"/>
                </a:lnTo>
                <a:lnTo>
                  <a:pt x="2183116" y="1168805"/>
                </a:lnTo>
                <a:lnTo>
                  <a:pt x="2183116" y="1060805"/>
                </a:lnTo>
                <a:close/>
                <a:moveTo>
                  <a:pt x="869032" y="816137"/>
                </a:moveTo>
                <a:lnTo>
                  <a:pt x="2381200" y="816137"/>
                </a:lnTo>
                <a:lnTo>
                  <a:pt x="2381200" y="1623491"/>
                </a:lnTo>
                <a:lnTo>
                  <a:pt x="1668045" y="2093329"/>
                </a:lnTo>
                <a:lnTo>
                  <a:pt x="1625116" y="2121611"/>
                </a:lnTo>
                <a:lnTo>
                  <a:pt x="869032" y="1623491"/>
                </a:lnTo>
                <a:close/>
                <a:moveTo>
                  <a:pt x="1625116" y="0"/>
                </a:moveTo>
                <a:lnTo>
                  <a:pt x="3235286" y="1060806"/>
                </a:lnTo>
                <a:lnTo>
                  <a:pt x="2489212" y="1552331"/>
                </a:lnTo>
                <a:lnTo>
                  <a:pt x="2489212" y="708008"/>
                </a:lnTo>
                <a:lnTo>
                  <a:pt x="761020" y="708008"/>
                </a:lnTo>
                <a:lnTo>
                  <a:pt x="761020" y="1552331"/>
                </a:lnTo>
                <a:lnTo>
                  <a:pt x="14946" y="1060806"/>
                </a:lnTo>
                <a:close/>
              </a:path>
            </a:pathLst>
          </a:custGeom>
          <a:solidFill>
            <a:srgbClr val="33698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74" tIns="34287" rIns="68574" bIns="3428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050">
              <a:solidFill>
                <a:srgbClr val="AE4500"/>
              </a:solidFill>
            </a:endParaRPr>
          </a:p>
        </p:txBody>
      </p:sp>
      <p:sp>
        <p:nvSpPr>
          <p:cNvPr id="55" name="Isosceles Triangle 51">
            <a:extLst>
              <a:ext uri="{FF2B5EF4-FFF2-40B4-BE49-F238E27FC236}">
                <a16:creationId xmlns:a16="http://schemas.microsoft.com/office/drawing/2014/main" id="{2296D13E-298C-4F01-A77D-43547A7AEFA9}"/>
              </a:ext>
            </a:extLst>
          </p:cNvPr>
          <p:cNvSpPr/>
          <p:nvPr/>
        </p:nvSpPr>
        <p:spPr>
          <a:xfrm>
            <a:off x="3955044" y="1172137"/>
            <a:ext cx="392326" cy="287696"/>
          </a:xfrm>
          <a:custGeom>
            <a:avLst/>
            <a:gdLst/>
            <a:ahLst/>
            <a:cxnLst/>
            <a:rect l="l" t="t" r="r" b="b"/>
            <a:pathLst>
              <a:path w="3240001" h="2375905">
                <a:moveTo>
                  <a:pt x="1974640" y="1379575"/>
                </a:moveTo>
                <a:lnTo>
                  <a:pt x="3240001" y="2375905"/>
                </a:lnTo>
                <a:lnTo>
                  <a:pt x="1" y="2375905"/>
                </a:lnTo>
                <a:lnTo>
                  <a:pt x="1269863" y="1399042"/>
                </a:lnTo>
                <a:lnTo>
                  <a:pt x="1610574" y="1745545"/>
                </a:lnTo>
                <a:close/>
                <a:moveTo>
                  <a:pt x="3240001" y="126952"/>
                </a:moveTo>
                <a:lnTo>
                  <a:pt x="3240001" y="2258912"/>
                </a:lnTo>
                <a:lnTo>
                  <a:pt x="2032457" y="1334195"/>
                </a:lnTo>
                <a:close/>
                <a:moveTo>
                  <a:pt x="0" y="117525"/>
                </a:moveTo>
                <a:lnTo>
                  <a:pt x="1207545" y="1324768"/>
                </a:lnTo>
                <a:lnTo>
                  <a:pt x="0" y="2249485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1610572" y="1620513"/>
                </a:lnTo>
                <a:close/>
              </a:path>
            </a:pathLst>
          </a:custGeom>
          <a:solidFill>
            <a:srgbClr val="33698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74" tIns="34287" rIns="68574" bIns="3428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050">
              <a:solidFill>
                <a:srgbClr val="AE4500"/>
              </a:solidFill>
            </a:endParaRPr>
          </a:p>
        </p:txBody>
      </p:sp>
      <p:sp>
        <p:nvSpPr>
          <p:cNvPr id="56" name="Isosceles Triangle 57">
            <a:extLst>
              <a:ext uri="{FF2B5EF4-FFF2-40B4-BE49-F238E27FC236}">
                <a16:creationId xmlns:a16="http://schemas.microsoft.com/office/drawing/2014/main" id="{4E76B488-B2CD-463B-861A-27D4912FE160}"/>
              </a:ext>
            </a:extLst>
          </p:cNvPr>
          <p:cNvSpPr/>
          <p:nvPr/>
        </p:nvSpPr>
        <p:spPr>
          <a:xfrm>
            <a:off x="4585617" y="3390084"/>
            <a:ext cx="234830" cy="530878"/>
          </a:xfrm>
          <a:custGeom>
            <a:avLst/>
            <a:gdLst>
              <a:gd name="connsiteX0" fmla="*/ 1148449 w 1346449"/>
              <a:gd name="connsiteY0" fmla="*/ 2374775 h 3166775"/>
              <a:gd name="connsiteX1" fmla="*/ 198001 w 1346449"/>
              <a:gd name="connsiteY1" fmla="*/ 2374775 h 3166775"/>
              <a:gd name="connsiteX2" fmla="*/ 1 w 1346449"/>
              <a:gd name="connsiteY2" fmla="*/ 3166775 h 3166775"/>
              <a:gd name="connsiteX3" fmla="*/ 1346449 w 1346449"/>
              <a:gd name="connsiteY3" fmla="*/ 3166775 h 3166775"/>
              <a:gd name="connsiteX4" fmla="*/ 1148449 w 1346449"/>
              <a:gd name="connsiteY4" fmla="*/ 2374775 h 3166775"/>
              <a:gd name="connsiteX5" fmla="*/ 755186 w 1346449"/>
              <a:gd name="connsiteY5" fmla="*/ 0 h 3166775"/>
              <a:gd name="connsiteX6" fmla="*/ 734449 w 1346449"/>
              <a:gd name="connsiteY6" fmla="*/ 1231644 h 3166775"/>
              <a:gd name="connsiteX7" fmla="*/ 853246 w 1346449"/>
              <a:gd name="connsiteY7" fmla="*/ 1400264 h 3166775"/>
              <a:gd name="connsiteX8" fmla="*/ 673226 w 1346449"/>
              <a:gd name="connsiteY8" fmla="*/ 1580284 h 3166775"/>
              <a:gd name="connsiteX9" fmla="*/ 493206 w 1346449"/>
              <a:gd name="connsiteY9" fmla="*/ 1400264 h 3166775"/>
              <a:gd name="connsiteX10" fmla="*/ 612000 w 1346449"/>
              <a:gd name="connsiteY10" fmla="*/ 1231645 h 3166775"/>
              <a:gd name="connsiteX11" fmla="*/ 591263 w 1346449"/>
              <a:gd name="connsiteY11" fmla="*/ 10368 h 3166775"/>
              <a:gd name="connsiteX12" fmla="*/ 2939 w 1346449"/>
              <a:gd name="connsiteY12" fmla="*/ 1491744 h 3166775"/>
              <a:gd name="connsiteX13" fmla="*/ 0 w 1346449"/>
              <a:gd name="connsiteY13" fmla="*/ 1491744 h 3166775"/>
              <a:gd name="connsiteX14" fmla="*/ 2009 w 1346449"/>
              <a:gd name="connsiteY14" fmla="*/ 1494147 h 3166775"/>
              <a:gd name="connsiteX15" fmla="*/ 0 w 1346449"/>
              <a:gd name="connsiteY15" fmla="*/ 1499342 h 3166775"/>
              <a:gd name="connsiteX16" fmla="*/ 6353 w 1346449"/>
              <a:gd name="connsiteY16" fmla="*/ 1499342 h 3166775"/>
              <a:gd name="connsiteX17" fmla="*/ 273414 w 1346449"/>
              <a:gd name="connsiteY17" fmla="*/ 2293171 h 3166775"/>
              <a:gd name="connsiteX18" fmla="*/ 1091887 w 1346449"/>
              <a:gd name="connsiteY18" fmla="*/ 2283744 h 3166775"/>
              <a:gd name="connsiteX19" fmla="*/ 1340768 w 1346449"/>
              <a:gd name="connsiteY19" fmla="*/ 1499342 h 3166775"/>
              <a:gd name="connsiteX20" fmla="*/ 1346449 w 1346449"/>
              <a:gd name="connsiteY20" fmla="*/ 1499342 h 3166775"/>
              <a:gd name="connsiteX21" fmla="*/ 1344512 w 1346449"/>
              <a:gd name="connsiteY21" fmla="*/ 1494334 h 3166775"/>
              <a:gd name="connsiteX22" fmla="*/ 1346448 w 1346449"/>
              <a:gd name="connsiteY22" fmla="*/ 1491744 h 3166775"/>
              <a:gd name="connsiteX23" fmla="*/ 1343510 w 1346449"/>
              <a:gd name="connsiteY23" fmla="*/ 1491744 h 3166775"/>
              <a:gd name="connsiteX24" fmla="*/ 755186 w 1346449"/>
              <a:gd name="connsiteY24" fmla="*/ 0 h 3166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1346449" h="3166775">
                <a:moveTo>
                  <a:pt x="1148449" y="2374775"/>
                </a:moveTo>
                <a:lnTo>
                  <a:pt x="198001" y="2374775"/>
                </a:lnTo>
                <a:lnTo>
                  <a:pt x="1" y="3166775"/>
                </a:lnTo>
                <a:lnTo>
                  <a:pt x="1346449" y="3166775"/>
                </a:lnTo>
                <a:lnTo>
                  <a:pt x="1148449" y="2374775"/>
                </a:lnTo>
                <a:close/>
                <a:moveTo>
                  <a:pt x="755186" y="0"/>
                </a:moveTo>
                <a:cubicBezTo>
                  <a:pt x="755186" y="438198"/>
                  <a:pt x="734449" y="793446"/>
                  <a:pt x="734449" y="1231644"/>
                </a:cubicBezTo>
                <a:cubicBezTo>
                  <a:pt x="803843" y="1256124"/>
                  <a:pt x="853246" y="1322425"/>
                  <a:pt x="853246" y="1400264"/>
                </a:cubicBezTo>
                <a:cubicBezTo>
                  <a:pt x="853246" y="1499686"/>
                  <a:pt x="772648" y="1580284"/>
                  <a:pt x="673226" y="1580284"/>
                </a:cubicBezTo>
                <a:cubicBezTo>
                  <a:pt x="573804" y="1580284"/>
                  <a:pt x="493206" y="1499686"/>
                  <a:pt x="493206" y="1400264"/>
                </a:cubicBezTo>
                <a:cubicBezTo>
                  <a:pt x="493206" y="1322426"/>
                  <a:pt x="542608" y="1256126"/>
                  <a:pt x="612000" y="1231645"/>
                </a:cubicBezTo>
                <a:lnTo>
                  <a:pt x="591263" y="10368"/>
                </a:lnTo>
                <a:lnTo>
                  <a:pt x="2939" y="1491744"/>
                </a:lnTo>
                <a:lnTo>
                  <a:pt x="0" y="1491744"/>
                </a:lnTo>
                <a:lnTo>
                  <a:pt x="2009" y="1494147"/>
                </a:lnTo>
                <a:lnTo>
                  <a:pt x="0" y="1499342"/>
                </a:lnTo>
                <a:lnTo>
                  <a:pt x="6353" y="1499342"/>
                </a:lnTo>
                <a:cubicBezTo>
                  <a:pt x="274151" y="1797289"/>
                  <a:pt x="320153" y="2031319"/>
                  <a:pt x="273414" y="2293171"/>
                </a:cubicBezTo>
                <a:lnTo>
                  <a:pt x="1091887" y="2283744"/>
                </a:lnTo>
                <a:cubicBezTo>
                  <a:pt x="1035756" y="1984266"/>
                  <a:pt x="1081794" y="1833397"/>
                  <a:pt x="1340768" y="1499342"/>
                </a:cubicBezTo>
                <a:lnTo>
                  <a:pt x="1346449" y="1499342"/>
                </a:lnTo>
                <a:lnTo>
                  <a:pt x="1344512" y="1494334"/>
                </a:lnTo>
                <a:cubicBezTo>
                  <a:pt x="1345124" y="1493447"/>
                  <a:pt x="1345785" y="1492596"/>
                  <a:pt x="1346448" y="1491744"/>
                </a:cubicBezTo>
                <a:lnTo>
                  <a:pt x="1343510" y="1491744"/>
                </a:lnTo>
                <a:cubicBezTo>
                  <a:pt x="1140490" y="966846"/>
                  <a:pt x="958206" y="524898"/>
                  <a:pt x="755186" y="0"/>
                </a:cubicBezTo>
                <a:close/>
              </a:path>
            </a:pathLst>
          </a:custGeom>
          <a:solidFill>
            <a:srgbClr val="33698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74" tIns="34287" rIns="68574" bIns="3428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050">
              <a:solidFill>
                <a:srgbClr val="AE4500"/>
              </a:solidFill>
            </a:endParaRPr>
          </a:p>
        </p:txBody>
      </p:sp>
      <p:sp>
        <p:nvSpPr>
          <p:cNvPr id="57" name="Rectangle 7">
            <a:extLst>
              <a:ext uri="{FF2B5EF4-FFF2-40B4-BE49-F238E27FC236}">
                <a16:creationId xmlns:a16="http://schemas.microsoft.com/office/drawing/2014/main" id="{84693C49-05C6-4CD0-A900-4B843CF3016D}"/>
              </a:ext>
            </a:extLst>
          </p:cNvPr>
          <p:cNvSpPr/>
          <p:nvPr/>
        </p:nvSpPr>
        <p:spPr>
          <a:xfrm rot="18900000">
            <a:off x="7189074" y="2740906"/>
            <a:ext cx="169234" cy="377017"/>
          </a:xfrm>
          <a:custGeom>
            <a:avLst/>
            <a:gdLst/>
            <a:ahLst/>
            <a:cxnLst/>
            <a:rect l="l" t="t" r="r" b="b"/>
            <a:pathLst>
              <a:path w="154109" h="343323">
                <a:moveTo>
                  <a:pt x="102909" y="313772"/>
                </a:moveTo>
                <a:lnTo>
                  <a:pt x="102909" y="328547"/>
                </a:lnTo>
                <a:cubicBezTo>
                  <a:pt x="102909" y="336708"/>
                  <a:pt x="96294" y="343322"/>
                  <a:pt x="88133" y="343323"/>
                </a:cubicBezTo>
                <a:lnTo>
                  <a:pt x="65975" y="343322"/>
                </a:lnTo>
                <a:cubicBezTo>
                  <a:pt x="57814" y="343322"/>
                  <a:pt x="51199" y="336708"/>
                  <a:pt x="51199" y="328547"/>
                </a:cubicBezTo>
                <a:cubicBezTo>
                  <a:pt x="51199" y="323622"/>
                  <a:pt x="51200" y="318696"/>
                  <a:pt x="51200" y="313771"/>
                </a:cubicBezTo>
                <a:close/>
                <a:moveTo>
                  <a:pt x="123327" y="15459"/>
                </a:moveTo>
                <a:cubicBezTo>
                  <a:pt x="141678" y="29245"/>
                  <a:pt x="152926" y="50497"/>
                  <a:pt x="154008" y="73425"/>
                </a:cubicBezTo>
                <a:cubicBezTo>
                  <a:pt x="155089" y="96353"/>
                  <a:pt x="145890" y="118568"/>
                  <a:pt x="128916" y="134021"/>
                </a:cubicBezTo>
                <a:lnTo>
                  <a:pt x="119294" y="123450"/>
                </a:lnTo>
                <a:cubicBezTo>
                  <a:pt x="133118" y="110865"/>
                  <a:pt x="140611" y="92772"/>
                  <a:pt x="139730" y="74098"/>
                </a:cubicBezTo>
                <a:cubicBezTo>
                  <a:pt x="138850" y="55424"/>
                  <a:pt x="129689" y="38115"/>
                  <a:pt x="114743" y="26887"/>
                </a:cubicBezTo>
                <a:close/>
                <a:moveTo>
                  <a:pt x="136698" y="17411"/>
                </a:moveTo>
                <a:cubicBezTo>
                  <a:pt x="103758" y="-15529"/>
                  <a:pt x="50351" y="-15529"/>
                  <a:pt x="17412" y="17411"/>
                </a:cubicBezTo>
                <a:cubicBezTo>
                  <a:pt x="-15528" y="50351"/>
                  <a:pt x="-15528" y="103757"/>
                  <a:pt x="17412" y="136697"/>
                </a:cubicBezTo>
                <a:cubicBezTo>
                  <a:pt x="50351" y="169637"/>
                  <a:pt x="103758" y="169637"/>
                  <a:pt x="136698" y="136697"/>
                </a:cubicBezTo>
                <a:cubicBezTo>
                  <a:pt x="169637" y="103757"/>
                  <a:pt x="169637" y="50351"/>
                  <a:pt x="136698" y="17411"/>
                </a:cubicBezTo>
                <a:close/>
                <a:moveTo>
                  <a:pt x="154109" y="0"/>
                </a:moveTo>
                <a:cubicBezTo>
                  <a:pt x="196665" y="42556"/>
                  <a:pt x="196665" y="111552"/>
                  <a:pt x="154109" y="154108"/>
                </a:cubicBezTo>
                <a:cubicBezTo>
                  <a:pt x="139576" y="168641"/>
                  <a:pt x="121959" y="178211"/>
                  <a:pt x="102912" y="180994"/>
                </a:cubicBezTo>
                <a:lnTo>
                  <a:pt x="102912" y="308310"/>
                </a:lnTo>
                <a:lnTo>
                  <a:pt x="51197" y="308310"/>
                </a:lnTo>
                <a:lnTo>
                  <a:pt x="51197" y="180994"/>
                </a:lnTo>
                <a:cubicBezTo>
                  <a:pt x="32150" y="178211"/>
                  <a:pt x="14534" y="168641"/>
                  <a:pt x="0" y="154108"/>
                </a:cubicBezTo>
                <a:cubicBezTo>
                  <a:pt x="-42555" y="111552"/>
                  <a:pt x="-42555" y="42556"/>
                  <a:pt x="0" y="0"/>
                </a:cubicBezTo>
                <a:cubicBezTo>
                  <a:pt x="42556" y="-42556"/>
                  <a:pt x="111553" y="-42556"/>
                  <a:pt x="154109" y="0"/>
                </a:cubicBezTo>
                <a:close/>
              </a:path>
            </a:pathLst>
          </a:custGeom>
          <a:solidFill>
            <a:srgbClr val="33698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74" tIns="34287" rIns="68574" bIns="3428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050">
              <a:solidFill>
                <a:srgbClr val="AE4500"/>
              </a:solidFill>
            </a:endParaRPr>
          </a:p>
        </p:txBody>
      </p:sp>
      <p:sp>
        <p:nvSpPr>
          <p:cNvPr id="58" name="Parallelogram 15">
            <a:extLst>
              <a:ext uri="{FF2B5EF4-FFF2-40B4-BE49-F238E27FC236}">
                <a16:creationId xmlns:a16="http://schemas.microsoft.com/office/drawing/2014/main" id="{7A9FBE9D-EE5A-4F1B-8EDD-3D011F43183E}"/>
              </a:ext>
            </a:extLst>
          </p:cNvPr>
          <p:cNvSpPr/>
          <p:nvPr/>
        </p:nvSpPr>
        <p:spPr>
          <a:xfrm flipH="1">
            <a:off x="3950327" y="3481353"/>
            <a:ext cx="348340" cy="348340"/>
          </a:xfrm>
          <a:custGeom>
            <a:avLst/>
            <a:gdLst/>
            <a:ahLst/>
            <a:cxnLst/>
            <a:rect l="l" t="t" r="r" b="b"/>
            <a:pathLst>
              <a:path w="3242753" h="3227814">
                <a:moveTo>
                  <a:pt x="1621376" y="1043635"/>
                </a:moveTo>
                <a:cubicBezTo>
                  <a:pt x="1557188" y="1043635"/>
                  <a:pt x="1505154" y="1095669"/>
                  <a:pt x="1505154" y="1159857"/>
                </a:cubicBezTo>
                <a:lnTo>
                  <a:pt x="1505154" y="1625483"/>
                </a:lnTo>
                <a:lnTo>
                  <a:pt x="1033577" y="1625483"/>
                </a:lnTo>
                <a:cubicBezTo>
                  <a:pt x="969389" y="1625483"/>
                  <a:pt x="917355" y="1677517"/>
                  <a:pt x="917355" y="1741705"/>
                </a:cubicBezTo>
                <a:cubicBezTo>
                  <a:pt x="917355" y="1805893"/>
                  <a:pt x="969389" y="1857927"/>
                  <a:pt x="1033577" y="1857927"/>
                </a:cubicBezTo>
                <a:lnTo>
                  <a:pt x="1614688" y="1857927"/>
                </a:lnTo>
                <a:lnTo>
                  <a:pt x="1619859" y="1856884"/>
                </a:lnTo>
                <a:cubicBezTo>
                  <a:pt x="1620361" y="1857187"/>
                  <a:pt x="1620868" y="1857190"/>
                  <a:pt x="1621376" y="1857190"/>
                </a:cubicBezTo>
                <a:cubicBezTo>
                  <a:pt x="1685564" y="1857190"/>
                  <a:pt x="1737598" y="1805156"/>
                  <a:pt x="1737598" y="1740968"/>
                </a:cubicBezTo>
                <a:lnTo>
                  <a:pt x="1737598" y="1159857"/>
                </a:lnTo>
                <a:cubicBezTo>
                  <a:pt x="1737598" y="1095669"/>
                  <a:pt x="1685564" y="1043635"/>
                  <a:pt x="1621376" y="1043635"/>
                </a:cubicBezTo>
                <a:close/>
                <a:moveTo>
                  <a:pt x="1621376" y="628818"/>
                </a:moveTo>
                <a:cubicBezTo>
                  <a:pt x="2206882" y="628818"/>
                  <a:pt x="2681529" y="1103464"/>
                  <a:pt x="2681529" y="1688970"/>
                </a:cubicBezTo>
                <a:cubicBezTo>
                  <a:pt x="2681529" y="2274476"/>
                  <a:pt x="2206882" y="2749122"/>
                  <a:pt x="1621376" y="2749122"/>
                </a:cubicBezTo>
                <a:cubicBezTo>
                  <a:pt x="1035870" y="2749122"/>
                  <a:pt x="561223" y="2274476"/>
                  <a:pt x="561223" y="1688970"/>
                </a:cubicBezTo>
                <a:cubicBezTo>
                  <a:pt x="561223" y="1103464"/>
                  <a:pt x="1035870" y="628818"/>
                  <a:pt x="1621376" y="628818"/>
                </a:cubicBezTo>
                <a:close/>
                <a:moveTo>
                  <a:pt x="1621376" y="424596"/>
                </a:moveTo>
                <a:cubicBezTo>
                  <a:pt x="923081" y="424596"/>
                  <a:pt x="357001" y="990676"/>
                  <a:pt x="357001" y="1688970"/>
                </a:cubicBezTo>
                <a:cubicBezTo>
                  <a:pt x="357001" y="2128645"/>
                  <a:pt x="581423" y="2515905"/>
                  <a:pt x="922189" y="2742109"/>
                </a:cubicBezTo>
                <a:lnTo>
                  <a:pt x="652992" y="3227814"/>
                </a:lnTo>
                <a:lnTo>
                  <a:pt x="911997" y="3227814"/>
                </a:lnTo>
                <a:lnTo>
                  <a:pt x="1121304" y="2850168"/>
                </a:lnTo>
                <a:cubicBezTo>
                  <a:pt x="1274563" y="2916691"/>
                  <a:pt x="1443689" y="2953344"/>
                  <a:pt x="1621376" y="2953344"/>
                </a:cubicBezTo>
                <a:cubicBezTo>
                  <a:pt x="1799063" y="2953344"/>
                  <a:pt x="1968189" y="2916691"/>
                  <a:pt x="2121449" y="2850168"/>
                </a:cubicBezTo>
                <a:lnTo>
                  <a:pt x="2330755" y="3227814"/>
                </a:lnTo>
                <a:lnTo>
                  <a:pt x="2589760" y="3227814"/>
                </a:lnTo>
                <a:lnTo>
                  <a:pt x="2320563" y="2742109"/>
                </a:lnTo>
                <a:cubicBezTo>
                  <a:pt x="2661329" y="2515905"/>
                  <a:pt x="2885751" y="2128645"/>
                  <a:pt x="2885751" y="1688970"/>
                </a:cubicBezTo>
                <a:cubicBezTo>
                  <a:pt x="2885751" y="990676"/>
                  <a:pt x="2319671" y="424596"/>
                  <a:pt x="1621376" y="424596"/>
                </a:cubicBezTo>
                <a:close/>
                <a:moveTo>
                  <a:pt x="2599800" y="123238"/>
                </a:moveTo>
                <a:cubicBezTo>
                  <a:pt x="2434609" y="120698"/>
                  <a:pt x="2268460" y="180476"/>
                  <a:pt x="2139563" y="303161"/>
                </a:cubicBezTo>
                <a:lnTo>
                  <a:pt x="3057258" y="1232053"/>
                </a:lnTo>
                <a:cubicBezTo>
                  <a:pt x="3305736" y="977255"/>
                  <a:pt x="3304415" y="570405"/>
                  <a:pt x="3054287" y="317226"/>
                </a:cubicBezTo>
                <a:cubicBezTo>
                  <a:pt x="2929224" y="190636"/>
                  <a:pt x="2764991" y="125778"/>
                  <a:pt x="2599800" y="123238"/>
                </a:cubicBezTo>
                <a:close/>
                <a:moveTo>
                  <a:pt x="642953" y="123238"/>
                </a:moveTo>
                <a:cubicBezTo>
                  <a:pt x="477762" y="125778"/>
                  <a:pt x="313529" y="190636"/>
                  <a:pt x="188466" y="317226"/>
                </a:cubicBezTo>
                <a:cubicBezTo>
                  <a:pt x="-61662" y="570405"/>
                  <a:pt x="-62983" y="977255"/>
                  <a:pt x="185495" y="1232053"/>
                </a:cubicBezTo>
                <a:lnTo>
                  <a:pt x="1103190" y="303161"/>
                </a:lnTo>
                <a:cubicBezTo>
                  <a:pt x="974294" y="180476"/>
                  <a:pt x="808144" y="120698"/>
                  <a:pt x="642953" y="123238"/>
                </a:cubicBezTo>
                <a:close/>
                <a:moveTo>
                  <a:pt x="1722692" y="0"/>
                </a:moveTo>
                <a:lnTo>
                  <a:pt x="1520061" y="0"/>
                </a:lnTo>
                <a:cubicBezTo>
                  <a:pt x="1440152" y="0"/>
                  <a:pt x="1375373" y="64779"/>
                  <a:pt x="1375373" y="144688"/>
                </a:cubicBezTo>
                <a:lnTo>
                  <a:pt x="1375373" y="289376"/>
                </a:lnTo>
                <a:lnTo>
                  <a:pt x="1867380" y="289376"/>
                </a:lnTo>
                <a:lnTo>
                  <a:pt x="1867380" y="144688"/>
                </a:lnTo>
                <a:cubicBezTo>
                  <a:pt x="1867380" y="64779"/>
                  <a:pt x="1802601" y="0"/>
                  <a:pt x="1722692" y="0"/>
                </a:cubicBezTo>
                <a:close/>
              </a:path>
            </a:pathLst>
          </a:custGeom>
          <a:solidFill>
            <a:srgbClr val="33698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74" tIns="34287" rIns="68574" bIns="3428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050">
              <a:solidFill>
                <a:srgbClr val="AE4500"/>
              </a:solidFill>
            </a:endParaRPr>
          </a:p>
        </p:txBody>
      </p:sp>
      <p:sp>
        <p:nvSpPr>
          <p:cNvPr id="59" name="Freeform 19">
            <a:extLst>
              <a:ext uri="{FF2B5EF4-FFF2-40B4-BE49-F238E27FC236}">
                <a16:creationId xmlns:a16="http://schemas.microsoft.com/office/drawing/2014/main" id="{DD59881D-26FD-493B-8AE1-06C59DF34840}"/>
              </a:ext>
            </a:extLst>
          </p:cNvPr>
          <p:cNvSpPr/>
          <p:nvPr/>
        </p:nvSpPr>
        <p:spPr>
          <a:xfrm>
            <a:off x="5808952" y="2731869"/>
            <a:ext cx="345554" cy="340012"/>
          </a:xfrm>
          <a:custGeom>
            <a:avLst/>
            <a:gdLst/>
            <a:ahLst/>
            <a:cxnLst/>
            <a:rect l="l" t="t" r="r" b="b"/>
            <a:pathLst>
              <a:path w="3214097" h="3162551">
                <a:moveTo>
                  <a:pt x="1014592" y="2306036"/>
                </a:moveTo>
                <a:cubicBezTo>
                  <a:pt x="854868" y="2306036"/>
                  <a:pt x="725386" y="2435518"/>
                  <a:pt x="725386" y="2595242"/>
                </a:cubicBezTo>
                <a:cubicBezTo>
                  <a:pt x="725386" y="2754966"/>
                  <a:pt x="854868" y="2884448"/>
                  <a:pt x="1014592" y="2884448"/>
                </a:cubicBezTo>
                <a:cubicBezTo>
                  <a:pt x="1174316" y="2884448"/>
                  <a:pt x="1303798" y="2754966"/>
                  <a:pt x="1303798" y="2595242"/>
                </a:cubicBezTo>
                <a:cubicBezTo>
                  <a:pt x="1303798" y="2435518"/>
                  <a:pt x="1174316" y="2306036"/>
                  <a:pt x="1014592" y="2306036"/>
                </a:cubicBezTo>
                <a:close/>
                <a:moveTo>
                  <a:pt x="481275" y="1691816"/>
                </a:moveTo>
                <a:cubicBezTo>
                  <a:pt x="321551" y="1691816"/>
                  <a:pt x="192069" y="1821298"/>
                  <a:pt x="192069" y="1981022"/>
                </a:cubicBezTo>
                <a:cubicBezTo>
                  <a:pt x="192069" y="2140746"/>
                  <a:pt x="321551" y="2270228"/>
                  <a:pt x="481275" y="2270228"/>
                </a:cubicBezTo>
                <a:cubicBezTo>
                  <a:pt x="640999" y="2270228"/>
                  <a:pt x="770481" y="2140746"/>
                  <a:pt x="770481" y="1981022"/>
                </a:cubicBezTo>
                <a:cubicBezTo>
                  <a:pt x="770481" y="1821298"/>
                  <a:pt x="640999" y="1691816"/>
                  <a:pt x="481275" y="1691816"/>
                </a:cubicBezTo>
                <a:close/>
                <a:moveTo>
                  <a:pt x="2764751" y="1113404"/>
                </a:moveTo>
                <a:cubicBezTo>
                  <a:pt x="2605027" y="1113404"/>
                  <a:pt x="2475545" y="1242886"/>
                  <a:pt x="2475545" y="1402610"/>
                </a:cubicBezTo>
                <a:cubicBezTo>
                  <a:pt x="2475545" y="1562334"/>
                  <a:pt x="2605027" y="1691816"/>
                  <a:pt x="2764751" y="1691816"/>
                </a:cubicBezTo>
                <a:cubicBezTo>
                  <a:pt x="2924475" y="1691816"/>
                  <a:pt x="3053957" y="1562334"/>
                  <a:pt x="3053957" y="1402610"/>
                </a:cubicBezTo>
                <a:cubicBezTo>
                  <a:pt x="3053957" y="1242886"/>
                  <a:pt x="2924475" y="1113404"/>
                  <a:pt x="2764751" y="1113404"/>
                </a:cubicBezTo>
                <a:close/>
                <a:moveTo>
                  <a:pt x="532503" y="881964"/>
                </a:moveTo>
                <a:cubicBezTo>
                  <a:pt x="372779" y="881964"/>
                  <a:pt x="243297" y="1011446"/>
                  <a:pt x="243297" y="1171170"/>
                </a:cubicBezTo>
                <a:cubicBezTo>
                  <a:pt x="243297" y="1330894"/>
                  <a:pt x="372779" y="1460376"/>
                  <a:pt x="532503" y="1460376"/>
                </a:cubicBezTo>
                <a:cubicBezTo>
                  <a:pt x="692227" y="1460376"/>
                  <a:pt x="821709" y="1330894"/>
                  <a:pt x="821709" y="1171170"/>
                </a:cubicBezTo>
                <a:cubicBezTo>
                  <a:pt x="821709" y="1011446"/>
                  <a:pt x="692227" y="881964"/>
                  <a:pt x="532503" y="881964"/>
                </a:cubicBezTo>
                <a:close/>
                <a:moveTo>
                  <a:pt x="1162143" y="321316"/>
                </a:moveTo>
                <a:cubicBezTo>
                  <a:pt x="1002419" y="321316"/>
                  <a:pt x="872937" y="450798"/>
                  <a:pt x="872937" y="610522"/>
                </a:cubicBezTo>
                <a:cubicBezTo>
                  <a:pt x="872937" y="770246"/>
                  <a:pt x="1002419" y="899728"/>
                  <a:pt x="1162143" y="899728"/>
                </a:cubicBezTo>
                <a:cubicBezTo>
                  <a:pt x="1321867" y="899728"/>
                  <a:pt x="1451349" y="770246"/>
                  <a:pt x="1451349" y="610522"/>
                </a:cubicBezTo>
                <a:cubicBezTo>
                  <a:pt x="1451349" y="450798"/>
                  <a:pt x="1321867" y="321316"/>
                  <a:pt x="1162143" y="321316"/>
                </a:cubicBezTo>
                <a:close/>
                <a:moveTo>
                  <a:pt x="1963447" y="177300"/>
                </a:moveTo>
                <a:cubicBezTo>
                  <a:pt x="1803723" y="177300"/>
                  <a:pt x="1674241" y="306782"/>
                  <a:pt x="1674241" y="466506"/>
                </a:cubicBezTo>
                <a:cubicBezTo>
                  <a:pt x="1674241" y="626230"/>
                  <a:pt x="1803723" y="755712"/>
                  <a:pt x="1963447" y="755712"/>
                </a:cubicBezTo>
                <a:cubicBezTo>
                  <a:pt x="2123171" y="755712"/>
                  <a:pt x="2252653" y="626230"/>
                  <a:pt x="2252653" y="466506"/>
                </a:cubicBezTo>
                <a:cubicBezTo>
                  <a:pt x="2252653" y="306782"/>
                  <a:pt x="2123171" y="177300"/>
                  <a:pt x="1963447" y="177300"/>
                </a:cubicBezTo>
                <a:close/>
                <a:moveTo>
                  <a:pt x="1752672" y="312"/>
                </a:moveTo>
                <a:cubicBezTo>
                  <a:pt x="1817888" y="-690"/>
                  <a:pt x="1885249" y="703"/>
                  <a:pt x="1954799" y="4657"/>
                </a:cubicBezTo>
                <a:cubicBezTo>
                  <a:pt x="2504015" y="53541"/>
                  <a:pt x="2975590" y="412975"/>
                  <a:pt x="3145244" y="944937"/>
                </a:cubicBezTo>
                <a:cubicBezTo>
                  <a:pt x="3412664" y="2126757"/>
                  <a:pt x="2837568" y="2017487"/>
                  <a:pt x="2506889" y="1867964"/>
                </a:cubicBezTo>
                <a:cubicBezTo>
                  <a:pt x="1580987" y="1673869"/>
                  <a:pt x="2725425" y="3197869"/>
                  <a:pt x="1014520" y="3161925"/>
                </a:cubicBezTo>
                <a:cubicBezTo>
                  <a:pt x="-14898" y="3061283"/>
                  <a:pt x="-138545" y="1873713"/>
                  <a:pt x="108747" y="1100212"/>
                </a:cubicBezTo>
                <a:cubicBezTo>
                  <a:pt x="278579" y="569148"/>
                  <a:pt x="774429" y="15339"/>
                  <a:pt x="1752672" y="312"/>
                </a:cubicBezTo>
                <a:close/>
              </a:path>
            </a:pathLst>
          </a:custGeom>
          <a:solidFill>
            <a:srgbClr val="33698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74" tIns="34287" rIns="68574" bIns="3428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050">
              <a:solidFill>
                <a:srgbClr val="AE4500"/>
              </a:solidFill>
            </a:endParaRPr>
          </a:p>
        </p:txBody>
      </p:sp>
      <p:sp>
        <p:nvSpPr>
          <p:cNvPr id="60" name="Rectangle 30">
            <a:extLst>
              <a:ext uri="{FF2B5EF4-FFF2-40B4-BE49-F238E27FC236}">
                <a16:creationId xmlns:a16="http://schemas.microsoft.com/office/drawing/2014/main" id="{3BFEE74E-183A-4C32-9BDF-AC2573B061E0}"/>
              </a:ext>
            </a:extLst>
          </p:cNvPr>
          <p:cNvSpPr/>
          <p:nvPr/>
        </p:nvSpPr>
        <p:spPr>
          <a:xfrm>
            <a:off x="8297454" y="2700418"/>
            <a:ext cx="348340" cy="347321"/>
          </a:xfrm>
          <a:custGeom>
            <a:avLst/>
            <a:gdLst/>
            <a:ahLst/>
            <a:cxnLst/>
            <a:rect l="l" t="t" r="r" b="b"/>
            <a:pathLst>
              <a:path w="3240000" h="3230531">
                <a:moveTo>
                  <a:pt x="720000" y="2697973"/>
                </a:moveTo>
                <a:cubicBezTo>
                  <a:pt x="680235" y="2697973"/>
                  <a:pt x="648000" y="2730208"/>
                  <a:pt x="648000" y="2769973"/>
                </a:cubicBezTo>
                <a:cubicBezTo>
                  <a:pt x="648000" y="2809738"/>
                  <a:pt x="680235" y="2841973"/>
                  <a:pt x="720000" y="2841973"/>
                </a:cubicBezTo>
                <a:lnTo>
                  <a:pt x="2520000" y="2841973"/>
                </a:lnTo>
                <a:cubicBezTo>
                  <a:pt x="2559765" y="2841973"/>
                  <a:pt x="2592000" y="2809738"/>
                  <a:pt x="2592000" y="2769973"/>
                </a:cubicBezTo>
                <a:cubicBezTo>
                  <a:pt x="2592000" y="2730208"/>
                  <a:pt x="2559765" y="2697973"/>
                  <a:pt x="2520000" y="2697973"/>
                </a:cubicBezTo>
                <a:close/>
                <a:moveTo>
                  <a:pt x="720000" y="2366733"/>
                </a:moveTo>
                <a:cubicBezTo>
                  <a:pt x="680235" y="2366733"/>
                  <a:pt x="648000" y="2398968"/>
                  <a:pt x="648000" y="2438733"/>
                </a:cubicBezTo>
                <a:cubicBezTo>
                  <a:pt x="648000" y="2478498"/>
                  <a:pt x="680235" y="2510733"/>
                  <a:pt x="720000" y="2510733"/>
                </a:cubicBezTo>
                <a:lnTo>
                  <a:pt x="2520000" y="2510733"/>
                </a:lnTo>
                <a:cubicBezTo>
                  <a:pt x="2559765" y="2510733"/>
                  <a:pt x="2592000" y="2478498"/>
                  <a:pt x="2592000" y="2438733"/>
                </a:cubicBezTo>
                <a:cubicBezTo>
                  <a:pt x="2592000" y="2398968"/>
                  <a:pt x="2559765" y="2366733"/>
                  <a:pt x="2520000" y="2366733"/>
                </a:cubicBezTo>
                <a:close/>
                <a:moveTo>
                  <a:pt x="720000" y="2035493"/>
                </a:moveTo>
                <a:cubicBezTo>
                  <a:pt x="680235" y="2035493"/>
                  <a:pt x="648000" y="2067728"/>
                  <a:pt x="648000" y="2107493"/>
                </a:cubicBezTo>
                <a:cubicBezTo>
                  <a:pt x="648000" y="2147258"/>
                  <a:pt x="680235" y="2179493"/>
                  <a:pt x="720000" y="2179493"/>
                </a:cubicBezTo>
                <a:lnTo>
                  <a:pt x="2520000" y="2179493"/>
                </a:lnTo>
                <a:cubicBezTo>
                  <a:pt x="2559765" y="2179493"/>
                  <a:pt x="2592000" y="2147258"/>
                  <a:pt x="2592000" y="2107493"/>
                </a:cubicBezTo>
                <a:cubicBezTo>
                  <a:pt x="2592000" y="2067728"/>
                  <a:pt x="2559765" y="2035493"/>
                  <a:pt x="2520000" y="2035493"/>
                </a:cubicBezTo>
                <a:close/>
                <a:moveTo>
                  <a:pt x="720000" y="1704253"/>
                </a:moveTo>
                <a:cubicBezTo>
                  <a:pt x="680235" y="1704253"/>
                  <a:pt x="648000" y="1736488"/>
                  <a:pt x="648000" y="1776253"/>
                </a:cubicBezTo>
                <a:cubicBezTo>
                  <a:pt x="648000" y="1816018"/>
                  <a:pt x="680235" y="1848253"/>
                  <a:pt x="720000" y="1848253"/>
                </a:cubicBezTo>
                <a:lnTo>
                  <a:pt x="2520000" y="1848253"/>
                </a:lnTo>
                <a:cubicBezTo>
                  <a:pt x="2559765" y="1848253"/>
                  <a:pt x="2592000" y="1816018"/>
                  <a:pt x="2592000" y="1776253"/>
                </a:cubicBezTo>
                <a:cubicBezTo>
                  <a:pt x="2592000" y="1736488"/>
                  <a:pt x="2559765" y="1704253"/>
                  <a:pt x="2520000" y="1704253"/>
                </a:cubicBezTo>
                <a:close/>
                <a:moveTo>
                  <a:pt x="720000" y="1373013"/>
                </a:moveTo>
                <a:cubicBezTo>
                  <a:pt x="680235" y="1373013"/>
                  <a:pt x="648000" y="1405248"/>
                  <a:pt x="648000" y="1445013"/>
                </a:cubicBezTo>
                <a:cubicBezTo>
                  <a:pt x="648000" y="1484778"/>
                  <a:pt x="680235" y="1517013"/>
                  <a:pt x="720000" y="1517013"/>
                </a:cubicBezTo>
                <a:lnTo>
                  <a:pt x="2520000" y="1517013"/>
                </a:lnTo>
                <a:cubicBezTo>
                  <a:pt x="2559765" y="1517013"/>
                  <a:pt x="2592000" y="1484778"/>
                  <a:pt x="2592000" y="1445013"/>
                </a:cubicBezTo>
                <a:cubicBezTo>
                  <a:pt x="2592000" y="1405248"/>
                  <a:pt x="2559765" y="1373013"/>
                  <a:pt x="2520000" y="1373013"/>
                </a:cubicBezTo>
                <a:close/>
                <a:moveTo>
                  <a:pt x="720000" y="1041773"/>
                </a:moveTo>
                <a:cubicBezTo>
                  <a:pt x="680235" y="1041773"/>
                  <a:pt x="648000" y="1074008"/>
                  <a:pt x="648000" y="1113773"/>
                </a:cubicBezTo>
                <a:cubicBezTo>
                  <a:pt x="648000" y="1153538"/>
                  <a:pt x="680235" y="1185773"/>
                  <a:pt x="720000" y="1185773"/>
                </a:cubicBezTo>
                <a:lnTo>
                  <a:pt x="2520000" y="1185773"/>
                </a:lnTo>
                <a:cubicBezTo>
                  <a:pt x="2559765" y="1185773"/>
                  <a:pt x="2592000" y="1153538"/>
                  <a:pt x="2592000" y="1113773"/>
                </a:cubicBezTo>
                <a:cubicBezTo>
                  <a:pt x="2592000" y="1074008"/>
                  <a:pt x="2559765" y="1041773"/>
                  <a:pt x="2520000" y="1041773"/>
                </a:cubicBezTo>
                <a:close/>
                <a:moveTo>
                  <a:pt x="0" y="305988"/>
                </a:moveTo>
                <a:lnTo>
                  <a:pt x="181957" y="305988"/>
                </a:lnTo>
                <a:lnTo>
                  <a:pt x="181957" y="470032"/>
                </a:lnTo>
                <a:cubicBezTo>
                  <a:pt x="181957" y="599267"/>
                  <a:pt x="286722" y="704032"/>
                  <a:pt x="415957" y="704032"/>
                </a:cubicBezTo>
                <a:cubicBezTo>
                  <a:pt x="545192" y="704032"/>
                  <a:pt x="649957" y="599267"/>
                  <a:pt x="649957" y="470032"/>
                </a:cubicBezTo>
                <a:lnTo>
                  <a:pt x="649957" y="305988"/>
                </a:lnTo>
                <a:lnTo>
                  <a:pt x="802357" y="305988"/>
                </a:lnTo>
                <a:lnTo>
                  <a:pt x="802357" y="470031"/>
                </a:lnTo>
                <a:cubicBezTo>
                  <a:pt x="802357" y="599266"/>
                  <a:pt x="907122" y="704031"/>
                  <a:pt x="1036357" y="704031"/>
                </a:cubicBezTo>
                <a:cubicBezTo>
                  <a:pt x="1165592" y="704031"/>
                  <a:pt x="1270357" y="599266"/>
                  <a:pt x="1270357" y="470031"/>
                </a:cubicBezTo>
                <a:lnTo>
                  <a:pt x="1270357" y="305988"/>
                </a:lnTo>
                <a:lnTo>
                  <a:pt x="1422757" y="305988"/>
                </a:lnTo>
                <a:lnTo>
                  <a:pt x="1422757" y="470030"/>
                </a:lnTo>
                <a:cubicBezTo>
                  <a:pt x="1422757" y="599265"/>
                  <a:pt x="1527522" y="704030"/>
                  <a:pt x="1656757" y="704030"/>
                </a:cubicBezTo>
                <a:cubicBezTo>
                  <a:pt x="1785992" y="704030"/>
                  <a:pt x="1890757" y="599265"/>
                  <a:pt x="1890757" y="470030"/>
                </a:cubicBezTo>
                <a:lnTo>
                  <a:pt x="1890757" y="305988"/>
                </a:lnTo>
                <a:lnTo>
                  <a:pt x="2043157" y="305988"/>
                </a:lnTo>
                <a:lnTo>
                  <a:pt x="2043157" y="470029"/>
                </a:lnTo>
                <a:cubicBezTo>
                  <a:pt x="2043157" y="599264"/>
                  <a:pt x="2147922" y="704029"/>
                  <a:pt x="2277157" y="704029"/>
                </a:cubicBezTo>
                <a:cubicBezTo>
                  <a:pt x="2406392" y="704029"/>
                  <a:pt x="2511157" y="599264"/>
                  <a:pt x="2511157" y="470029"/>
                </a:cubicBezTo>
                <a:lnTo>
                  <a:pt x="2511157" y="305988"/>
                </a:lnTo>
                <a:lnTo>
                  <a:pt x="2663557" y="305988"/>
                </a:lnTo>
                <a:lnTo>
                  <a:pt x="2663557" y="470028"/>
                </a:lnTo>
                <a:cubicBezTo>
                  <a:pt x="2663557" y="599263"/>
                  <a:pt x="2768322" y="704028"/>
                  <a:pt x="2897557" y="704028"/>
                </a:cubicBezTo>
                <a:cubicBezTo>
                  <a:pt x="3026792" y="704028"/>
                  <a:pt x="3131557" y="599263"/>
                  <a:pt x="3131557" y="470028"/>
                </a:cubicBezTo>
                <a:lnTo>
                  <a:pt x="3131557" y="305988"/>
                </a:lnTo>
                <a:lnTo>
                  <a:pt x="3240000" y="305988"/>
                </a:lnTo>
                <a:lnTo>
                  <a:pt x="3240000" y="3230531"/>
                </a:lnTo>
                <a:lnTo>
                  <a:pt x="0" y="3230531"/>
                </a:lnTo>
                <a:close/>
                <a:moveTo>
                  <a:pt x="415957" y="4"/>
                </a:moveTo>
                <a:cubicBezTo>
                  <a:pt x="485545" y="4"/>
                  <a:pt x="541957" y="56416"/>
                  <a:pt x="541957" y="126004"/>
                </a:cubicBezTo>
                <a:lnTo>
                  <a:pt x="541957" y="485972"/>
                </a:lnTo>
                <a:cubicBezTo>
                  <a:pt x="541957" y="555560"/>
                  <a:pt x="485545" y="611972"/>
                  <a:pt x="415957" y="611972"/>
                </a:cubicBezTo>
                <a:cubicBezTo>
                  <a:pt x="346369" y="611972"/>
                  <a:pt x="289957" y="555560"/>
                  <a:pt x="289957" y="485972"/>
                </a:cubicBezTo>
                <a:lnTo>
                  <a:pt x="289957" y="126004"/>
                </a:lnTo>
                <a:cubicBezTo>
                  <a:pt x="289957" y="56416"/>
                  <a:pt x="346369" y="4"/>
                  <a:pt x="415957" y="4"/>
                </a:cubicBezTo>
                <a:close/>
                <a:moveTo>
                  <a:pt x="1036357" y="3"/>
                </a:moveTo>
                <a:cubicBezTo>
                  <a:pt x="1105945" y="3"/>
                  <a:pt x="1162357" y="56415"/>
                  <a:pt x="1162357" y="126003"/>
                </a:cubicBezTo>
                <a:lnTo>
                  <a:pt x="1162357" y="485971"/>
                </a:lnTo>
                <a:cubicBezTo>
                  <a:pt x="1162357" y="555559"/>
                  <a:pt x="1105945" y="611971"/>
                  <a:pt x="1036357" y="611971"/>
                </a:cubicBezTo>
                <a:cubicBezTo>
                  <a:pt x="966769" y="611971"/>
                  <a:pt x="910357" y="555559"/>
                  <a:pt x="910357" y="485971"/>
                </a:cubicBezTo>
                <a:lnTo>
                  <a:pt x="910357" y="126003"/>
                </a:lnTo>
                <a:cubicBezTo>
                  <a:pt x="910357" y="56415"/>
                  <a:pt x="966769" y="3"/>
                  <a:pt x="1036357" y="3"/>
                </a:cubicBezTo>
                <a:close/>
                <a:moveTo>
                  <a:pt x="1656757" y="2"/>
                </a:moveTo>
                <a:cubicBezTo>
                  <a:pt x="1726345" y="2"/>
                  <a:pt x="1782757" y="56414"/>
                  <a:pt x="1782757" y="126002"/>
                </a:cubicBezTo>
                <a:lnTo>
                  <a:pt x="1782757" y="485970"/>
                </a:lnTo>
                <a:cubicBezTo>
                  <a:pt x="1782757" y="555558"/>
                  <a:pt x="1726345" y="611970"/>
                  <a:pt x="1656757" y="611970"/>
                </a:cubicBezTo>
                <a:cubicBezTo>
                  <a:pt x="1587169" y="611970"/>
                  <a:pt x="1530757" y="555558"/>
                  <a:pt x="1530757" y="485970"/>
                </a:cubicBezTo>
                <a:lnTo>
                  <a:pt x="1530757" y="126002"/>
                </a:lnTo>
                <a:cubicBezTo>
                  <a:pt x="1530757" y="56414"/>
                  <a:pt x="1587169" y="2"/>
                  <a:pt x="1656757" y="2"/>
                </a:cubicBezTo>
                <a:close/>
                <a:moveTo>
                  <a:pt x="2277157" y="1"/>
                </a:moveTo>
                <a:cubicBezTo>
                  <a:pt x="2346745" y="1"/>
                  <a:pt x="2403157" y="56413"/>
                  <a:pt x="2403157" y="126001"/>
                </a:cubicBezTo>
                <a:lnTo>
                  <a:pt x="2403157" y="485969"/>
                </a:lnTo>
                <a:cubicBezTo>
                  <a:pt x="2403157" y="555557"/>
                  <a:pt x="2346745" y="611969"/>
                  <a:pt x="2277157" y="611969"/>
                </a:cubicBezTo>
                <a:cubicBezTo>
                  <a:pt x="2207569" y="611969"/>
                  <a:pt x="2151157" y="555557"/>
                  <a:pt x="2151157" y="485969"/>
                </a:cubicBezTo>
                <a:lnTo>
                  <a:pt x="2151157" y="126001"/>
                </a:lnTo>
                <a:cubicBezTo>
                  <a:pt x="2151157" y="56413"/>
                  <a:pt x="2207569" y="1"/>
                  <a:pt x="2277157" y="1"/>
                </a:cubicBezTo>
                <a:close/>
                <a:moveTo>
                  <a:pt x="2897557" y="0"/>
                </a:moveTo>
                <a:cubicBezTo>
                  <a:pt x="2967145" y="0"/>
                  <a:pt x="3023557" y="56412"/>
                  <a:pt x="3023557" y="126000"/>
                </a:cubicBezTo>
                <a:lnTo>
                  <a:pt x="3023557" y="485968"/>
                </a:lnTo>
                <a:cubicBezTo>
                  <a:pt x="3023557" y="555556"/>
                  <a:pt x="2967145" y="611968"/>
                  <a:pt x="2897557" y="611968"/>
                </a:cubicBezTo>
                <a:cubicBezTo>
                  <a:pt x="2827969" y="611968"/>
                  <a:pt x="2771557" y="555556"/>
                  <a:pt x="2771557" y="485968"/>
                </a:cubicBezTo>
                <a:lnTo>
                  <a:pt x="2771557" y="126000"/>
                </a:lnTo>
                <a:cubicBezTo>
                  <a:pt x="2771557" y="56412"/>
                  <a:pt x="2827969" y="0"/>
                  <a:pt x="2897557" y="0"/>
                </a:cubicBezTo>
                <a:close/>
              </a:path>
            </a:pathLst>
          </a:custGeom>
          <a:solidFill>
            <a:srgbClr val="33698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74" tIns="34287" rIns="68574" bIns="3428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050">
              <a:solidFill>
                <a:srgbClr val="AE4500"/>
              </a:solidFill>
            </a:endParaRPr>
          </a:p>
        </p:txBody>
      </p:sp>
      <p:sp>
        <p:nvSpPr>
          <p:cNvPr id="61" name="Rectangle 7">
            <a:extLst>
              <a:ext uri="{FF2B5EF4-FFF2-40B4-BE49-F238E27FC236}">
                <a16:creationId xmlns:a16="http://schemas.microsoft.com/office/drawing/2014/main" id="{A2454068-D6A0-42C7-BCE1-D03833DCF2E4}"/>
              </a:ext>
            </a:extLst>
          </p:cNvPr>
          <p:cNvSpPr/>
          <p:nvPr/>
        </p:nvSpPr>
        <p:spPr>
          <a:xfrm>
            <a:off x="5213066" y="1139165"/>
            <a:ext cx="353645" cy="353645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01869" y="2055482"/>
                </a:moveTo>
                <a:lnTo>
                  <a:pt x="869869" y="2055482"/>
                </a:lnTo>
                <a:lnTo>
                  <a:pt x="869869" y="2919482"/>
                </a:lnTo>
                <a:lnTo>
                  <a:pt x="401869" y="2919482"/>
                </a:lnTo>
                <a:close/>
                <a:moveTo>
                  <a:pt x="1121949" y="1695482"/>
                </a:moveTo>
                <a:lnTo>
                  <a:pt x="1589949" y="1695482"/>
                </a:lnTo>
                <a:lnTo>
                  <a:pt x="1589949" y="2919482"/>
                </a:lnTo>
                <a:lnTo>
                  <a:pt x="1121949" y="2919482"/>
                </a:lnTo>
                <a:close/>
                <a:moveTo>
                  <a:pt x="1842029" y="1335482"/>
                </a:moveTo>
                <a:lnTo>
                  <a:pt x="2310029" y="1335482"/>
                </a:lnTo>
                <a:lnTo>
                  <a:pt x="2310029" y="2919482"/>
                </a:lnTo>
                <a:lnTo>
                  <a:pt x="1842029" y="2919482"/>
                </a:lnTo>
                <a:close/>
                <a:moveTo>
                  <a:pt x="2562109" y="975482"/>
                </a:moveTo>
                <a:lnTo>
                  <a:pt x="3030109" y="975482"/>
                </a:lnTo>
                <a:lnTo>
                  <a:pt x="3030109" y="2919482"/>
                </a:lnTo>
                <a:lnTo>
                  <a:pt x="2562109" y="2919482"/>
                </a:lnTo>
                <a:close/>
                <a:moveTo>
                  <a:pt x="2321888" y="224805"/>
                </a:moveTo>
                <a:lnTo>
                  <a:pt x="2880631" y="247420"/>
                </a:lnTo>
                <a:lnTo>
                  <a:pt x="2620844" y="742612"/>
                </a:lnTo>
                <a:lnTo>
                  <a:pt x="2546105" y="613161"/>
                </a:lnTo>
                <a:lnTo>
                  <a:pt x="541555" y="1770488"/>
                </a:lnTo>
                <a:lnTo>
                  <a:pt x="392077" y="1511585"/>
                </a:lnTo>
                <a:lnTo>
                  <a:pt x="2396627" y="354257"/>
                </a:lnTo>
                <a:close/>
                <a:moveTo>
                  <a:pt x="0" y="0"/>
                </a:moveTo>
                <a:lnTo>
                  <a:pt x="180000" y="0"/>
                </a:lnTo>
                <a:lnTo>
                  <a:pt x="180000" y="3059999"/>
                </a:lnTo>
                <a:lnTo>
                  <a:pt x="3240000" y="3059999"/>
                </a:lnTo>
                <a:lnTo>
                  <a:pt x="3240000" y="3239999"/>
                </a:lnTo>
                <a:lnTo>
                  <a:pt x="180000" y="3239999"/>
                </a:lnTo>
                <a:lnTo>
                  <a:pt x="180000" y="3240000"/>
                </a:lnTo>
                <a:lnTo>
                  <a:pt x="0" y="3240000"/>
                </a:lnTo>
                <a:lnTo>
                  <a:pt x="0" y="3239999"/>
                </a:lnTo>
                <a:lnTo>
                  <a:pt x="0" y="3059999"/>
                </a:lnTo>
                <a:close/>
              </a:path>
            </a:pathLst>
          </a:custGeom>
          <a:solidFill>
            <a:srgbClr val="33698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74" tIns="34287" rIns="68574" bIns="3428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050">
              <a:solidFill>
                <a:srgbClr val="AE4500"/>
              </a:solidFill>
            </a:endParaRPr>
          </a:p>
        </p:txBody>
      </p:sp>
      <p:sp>
        <p:nvSpPr>
          <p:cNvPr id="62" name="Rectangle 15">
            <a:extLst>
              <a:ext uri="{FF2B5EF4-FFF2-40B4-BE49-F238E27FC236}">
                <a16:creationId xmlns:a16="http://schemas.microsoft.com/office/drawing/2014/main" id="{ECBB7944-2021-44C3-960E-8480CFC6DEF9}"/>
              </a:ext>
            </a:extLst>
          </p:cNvPr>
          <p:cNvSpPr/>
          <p:nvPr/>
        </p:nvSpPr>
        <p:spPr>
          <a:xfrm rot="5400000">
            <a:off x="5803158" y="1139162"/>
            <a:ext cx="354116" cy="353645"/>
          </a:xfrm>
          <a:custGeom>
            <a:avLst/>
            <a:gdLst/>
            <a:ahLst/>
            <a:cxnLst/>
            <a:rect l="l" t="t" r="r" b="b"/>
            <a:pathLst>
              <a:path w="3244313" h="3240000">
                <a:moveTo>
                  <a:pt x="2055482" y="677891"/>
                </a:moveTo>
                <a:lnTo>
                  <a:pt x="2055482" y="209891"/>
                </a:lnTo>
                <a:lnTo>
                  <a:pt x="2919482" y="209891"/>
                </a:lnTo>
                <a:lnTo>
                  <a:pt x="2919482" y="677891"/>
                </a:lnTo>
                <a:close/>
                <a:moveTo>
                  <a:pt x="1695482" y="1397971"/>
                </a:moveTo>
                <a:lnTo>
                  <a:pt x="1695482" y="929971"/>
                </a:lnTo>
                <a:lnTo>
                  <a:pt x="2919482" y="929971"/>
                </a:lnTo>
                <a:lnTo>
                  <a:pt x="2919482" y="1397971"/>
                </a:lnTo>
                <a:close/>
                <a:moveTo>
                  <a:pt x="1335482" y="2118051"/>
                </a:moveTo>
                <a:lnTo>
                  <a:pt x="1335482" y="1650051"/>
                </a:lnTo>
                <a:lnTo>
                  <a:pt x="2919482" y="1650051"/>
                </a:lnTo>
                <a:lnTo>
                  <a:pt x="2919482" y="2118051"/>
                </a:lnTo>
                <a:close/>
                <a:moveTo>
                  <a:pt x="975482" y="2838131"/>
                </a:moveTo>
                <a:lnTo>
                  <a:pt x="975482" y="2370131"/>
                </a:lnTo>
                <a:lnTo>
                  <a:pt x="2919482" y="2370131"/>
                </a:lnTo>
                <a:lnTo>
                  <a:pt x="2919482" y="2838131"/>
                </a:lnTo>
                <a:close/>
                <a:moveTo>
                  <a:pt x="10788" y="2651034"/>
                </a:moveTo>
                <a:lnTo>
                  <a:pt x="1168116" y="646484"/>
                </a:lnTo>
                <a:lnTo>
                  <a:pt x="1038664" y="571745"/>
                </a:lnTo>
                <a:lnTo>
                  <a:pt x="1533856" y="311959"/>
                </a:lnTo>
                <a:lnTo>
                  <a:pt x="1556471" y="870701"/>
                </a:lnTo>
                <a:lnTo>
                  <a:pt x="1427019" y="795962"/>
                </a:lnTo>
                <a:lnTo>
                  <a:pt x="269691" y="2800512"/>
                </a:lnTo>
                <a:close/>
                <a:moveTo>
                  <a:pt x="0" y="3240000"/>
                </a:moveTo>
                <a:lnTo>
                  <a:pt x="0" y="3060000"/>
                </a:lnTo>
                <a:lnTo>
                  <a:pt x="3064313" y="3060000"/>
                </a:lnTo>
                <a:lnTo>
                  <a:pt x="3064313" y="0"/>
                </a:lnTo>
                <a:lnTo>
                  <a:pt x="3244313" y="0"/>
                </a:lnTo>
                <a:lnTo>
                  <a:pt x="3244313" y="3240000"/>
                </a:lnTo>
                <a:lnTo>
                  <a:pt x="3240000" y="3240000"/>
                </a:lnTo>
                <a:lnTo>
                  <a:pt x="3064313" y="3240000"/>
                </a:lnTo>
                <a:close/>
              </a:path>
            </a:pathLst>
          </a:custGeom>
          <a:solidFill>
            <a:srgbClr val="33698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74" tIns="34287" rIns="68574" bIns="3428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050">
              <a:solidFill>
                <a:srgbClr val="AE4500"/>
              </a:solidFill>
            </a:endParaRPr>
          </a:p>
        </p:txBody>
      </p:sp>
      <p:sp>
        <p:nvSpPr>
          <p:cNvPr id="63" name="Pie 24">
            <a:extLst>
              <a:ext uri="{FF2B5EF4-FFF2-40B4-BE49-F238E27FC236}">
                <a16:creationId xmlns:a16="http://schemas.microsoft.com/office/drawing/2014/main" id="{DB38F196-AF37-4B00-AA3E-183F9372FBAD}"/>
              </a:ext>
            </a:extLst>
          </p:cNvPr>
          <p:cNvSpPr/>
          <p:nvPr/>
        </p:nvSpPr>
        <p:spPr>
          <a:xfrm>
            <a:off x="5107402" y="3464164"/>
            <a:ext cx="384854" cy="382724"/>
          </a:xfrm>
          <a:custGeom>
            <a:avLst/>
            <a:gdLst/>
            <a:ahLst/>
            <a:cxnLst/>
            <a:rect l="l" t="t" r="r" b="b"/>
            <a:pathLst>
              <a:path w="3228711" h="3210836">
                <a:moveTo>
                  <a:pt x="351626" y="695968"/>
                </a:moveTo>
                <a:lnTo>
                  <a:pt x="1548007" y="1678300"/>
                </a:lnTo>
                <a:lnTo>
                  <a:pt x="236194" y="2500159"/>
                </a:lnTo>
                <a:cubicBezTo>
                  <a:pt x="-116985" y="1936431"/>
                  <a:pt x="-70514" y="1210092"/>
                  <a:pt x="351626" y="695968"/>
                </a:cubicBezTo>
                <a:close/>
                <a:moveTo>
                  <a:pt x="1957429" y="262366"/>
                </a:moveTo>
                <a:cubicBezTo>
                  <a:pt x="2634256" y="359480"/>
                  <a:pt x="3156733" y="907132"/>
                  <a:pt x="3221913" y="1587776"/>
                </a:cubicBezTo>
                <a:cubicBezTo>
                  <a:pt x="3287093" y="2268421"/>
                  <a:pt x="2878048" y="2905277"/>
                  <a:pt x="2231953" y="3129078"/>
                </a:cubicBezTo>
                <a:cubicBezTo>
                  <a:pt x="1585858" y="3352879"/>
                  <a:pt x="870522" y="3105497"/>
                  <a:pt x="500715" y="2530372"/>
                </a:cubicBezTo>
                <a:lnTo>
                  <a:pt x="1746987" y="1729019"/>
                </a:lnTo>
                <a:close/>
                <a:moveTo>
                  <a:pt x="1604447" y="200"/>
                </a:moveTo>
                <a:cubicBezTo>
                  <a:pt x="1665125" y="-778"/>
                  <a:pt x="1726175" y="1809"/>
                  <a:pt x="1787307" y="8072"/>
                </a:cubicBezTo>
                <a:lnTo>
                  <a:pt x="1629532" y="1548011"/>
                </a:lnTo>
                <a:lnTo>
                  <a:pt x="483856" y="506987"/>
                </a:lnTo>
                <a:cubicBezTo>
                  <a:pt x="773141" y="188622"/>
                  <a:pt x="1179697" y="7051"/>
                  <a:pt x="1604447" y="200"/>
                </a:cubicBezTo>
                <a:close/>
              </a:path>
            </a:pathLst>
          </a:custGeom>
          <a:solidFill>
            <a:srgbClr val="33698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74" tIns="34287" rIns="68574" bIns="3428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050">
              <a:solidFill>
                <a:srgbClr val="AE4500"/>
              </a:solidFill>
            </a:endParaRPr>
          </a:p>
        </p:txBody>
      </p:sp>
      <p:sp>
        <p:nvSpPr>
          <p:cNvPr id="65" name="Block Arc 14">
            <a:extLst>
              <a:ext uri="{FF2B5EF4-FFF2-40B4-BE49-F238E27FC236}">
                <a16:creationId xmlns:a16="http://schemas.microsoft.com/office/drawing/2014/main" id="{F84CC100-88A8-4E3E-8091-D49E44C308ED}"/>
              </a:ext>
            </a:extLst>
          </p:cNvPr>
          <p:cNvSpPr/>
          <p:nvPr/>
        </p:nvSpPr>
        <p:spPr>
          <a:xfrm rot="16200000">
            <a:off x="6393863" y="1103090"/>
            <a:ext cx="425513" cy="425795"/>
          </a:xfrm>
          <a:custGeom>
            <a:avLst/>
            <a:gdLst/>
            <a:ahLst/>
            <a:cxnLst/>
            <a:rect l="l" t="t" r="r" b="b"/>
            <a:pathLst>
              <a:path w="3185463" h="3187558">
                <a:moveTo>
                  <a:pt x="764000" y="2343999"/>
                </a:moveTo>
                <a:cubicBezTo>
                  <a:pt x="566798" y="2256389"/>
                  <a:pt x="385374" y="2134753"/>
                  <a:pt x="230072" y="1981662"/>
                </a:cubicBezTo>
                <a:cubicBezTo>
                  <a:pt x="297001" y="2223876"/>
                  <a:pt x="428049" y="2439341"/>
                  <a:pt x="603989" y="2608945"/>
                </a:cubicBezTo>
                <a:cubicBezTo>
                  <a:pt x="667739" y="2525681"/>
                  <a:pt x="720588" y="2436567"/>
                  <a:pt x="764000" y="2343999"/>
                </a:cubicBezTo>
                <a:close/>
                <a:moveTo>
                  <a:pt x="783530" y="862903"/>
                </a:moveTo>
                <a:cubicBezTo>
                  <a:pt x="737619" y="760936"/>
                  <a:pt x="681240" y="662513"/>
                  <a:pt x="611676" y="571152"/>
                </a:cubicBezTo>
                <a:cubicBezTo>
                  <a:pt x="419218" y="754019"/>
                  <a:pt x="279227" y="991173"/>
                  <a:pt x="215545" y="1258034"/>
                </a:cubicBezTo>
                <a:cubicBezTo>
                  <a:pt x="378729" y="1090139"/>
                  <a:pt x="571934" y="956907"/>
                  <a:pt x="783530" y="862903"/>
                </a:cubicBezTo>
                <a:close/>
                <a:moveTo>
                  <a:pt x="935657" y="1673146"/>
                </a:moveTo>
                <a:lnTo>
                  <a:pt x="227023" y="1673146"/>
                </a:lnTo>
                <a:cubicBezTo>
                  <a:pt x="393068" y="1882941"/>
                  <a:pt x="605618" y="2045968"/>
                  <a:pt x="844267" y="2153109"/>
                </a:cubicBezTo>
                <a:cubicBezTo>
                  <a:pt x="897907" y="1997390"/>
                  <a:pt x="928862" y="1835739"/>
                  <a:pt x="935657" y="1673146"/>
                </a:cubicBezTo>
                <a:close/>
                <a:moveTo>
                  <a:pt x="935928" y="1493146"/>
                </a:moveTo>
                <a:cubicBezTo>
                  <a:pt x="928922" y="1345638"/>
                  <a:pt x="902278" y="1198995"/>
                  <a:pt x="856775" y="1056956"/>
                </a:cubicBezTo>
                <a:cubicBezTo>
                  <a:pt x="636768" y="1156959"/>
                  <a:pt x="439487" y="1304654"/>
                  <a:pt x="281464" y="1493146"/>
                </a:cubicBezTo>
                <a:close/>
                <a:moveTo>
                  <a:pt x="1469785" y="2515107"/>
                </a:moveTo>
                <a:cubicBezTo>
                  <a:pt x="1283000" y="2508124"/>
                  <a:pt x="1100523" y="2472287"/>
                  <a:pt x="927628" y="2411229"/>
                </a:cubicBezTo>
                <a:cubicBezTo>
                  <a:pt x="876831" y="2520843"/>
                  <a:pt x="814172" y="2626182"/>
                  <a:pt x="738220" y="2724387"/>
                </a:cubicBezTo>
                <a:cubicBezTo>
                  <a:pt x="944637" y="2881665"/>
                  <a:pt x="1196120" y="2982471"/>
                  <a:pt x="1469785" y="3005418"/>
                </a:cubicBezTo>
                <a:close/>
                <a:moveTo>
                  <a:pt x="1469785" y="1673146"/>
                </a:moveTo>
                <a:lnTo>
                  <a:pt x="1112275" y="1673146"/>
                </a:lnTo>
                <a:cubicBezTo>
                  <a:pt x="1105327" y="1858153"/>
                  <a:pt x="1070032" y="2042144"/>
                  <a:pt x="1008001" y="2219039"/>
                </a:cubicBezTo>
                <a:cubicBezTo>
                  <a:pt x="1155519" y="2270408"/>
                  <a:pt x="1310845" y="2300826"/>
                  <a:pt x="1469785" y="2307834"/>
                </a:cubicBezTo>
                <a:close/>
                <a:moveTo>
                  <a:pt x="1469785" y="898989"/>
                </a:moveTo>
                <a:cubicBezTo>
                  <a:pt x="1315103" y="907762"/>
                  <a:pt x="1164166" y="938783"/>
                  <a:pt x="1020939" y="990066"/>
                </a:cubicBezTo>
                <a:cubicBezTo>
                  <a:pt x="1074574" y="1153655"/>
                  <a:pt x="1105461" y="1322925"/>
                  <a:pt x="1112368" y="1493146"/>
                </a:cubicBezTo>
                <a:lnTo>
                  <a:pt x="1469785" y="1493146"/>
                </a:lnTo>
                <a:close/>
                <a:moveTo>
                  <a:pt x="1469785" y="182141"/>
                </a:moveTo>
                <a:cubicBezTo>
                  <a:pt x="1199839" y="204777"/>
                  <a:pt x="951477" y="303168"/>
                  <a:pt x="746615" y="456764"/>
                </a:cubicBezTo>
                <a:cubicBezTo>
                  <a:pt x="828296" y="562801"/>
                  <a:pt x="894225" y="677310"/>
                  <a:pt x="947434" y="796072"/>
                </a:cubicBezTo>
                <a:cubicBezTo>
                  <a:pt x="1113886" y="736067"/>
                  <a:pt x="1289644" y="700323"/>
                  <a:pt x="1469785" y="691530"/>
                </a:cubicBezTo>
                <a:close/>
                <a:moveTo>
                  <a:pt x="2150063" y="992171"/>
                </a:moveTo>
                <a:cubicBezTo>
                  <a:pt x="1990712" y="935501"/>
                  <a:pt x="1822242" y="902595"/>
                  <a:pt x="1649785" y="897224"/>
                </a:cubicBezTo>
                <a:lnTo>
                  <a:pt x="1649785" y="1493146"/>
                </a:lnTo>
                <a:lnTo>
                  <a:pt x="2063712" y="1493146"/>
                </a:lnTo>
                <a:cubicBezTo>
                  <a:pt x="2069089" y="1323887"/>
                  <a:pt x="2098366" y="1155330"/>
                  <a:pt x="2150063" y="992171"/>
                </a:cubicBezTo>
                <a:close/>
                <a:moveTo>
                  <a:pt x="2168848" y="2199110"/>
                </a:moveTo>
                <a:cubicBezTo>
                  <a:pt x="2108555" y="2028681"/>
                  <a:pt x="2073581" y="1851532"/>
                  <a:pt x="2065295" y="1673146"/>
                </a:cubicBezTo>
                <a:lnTo>
                  <a:pt x="1649785" y="1673146"/>
                </a:lnTo>
                <a:lnTo>
                  <a:pt x="1649785" y="2307299"/>
                </a:lnTo>
                <a:cubicBezTo>
                  <a:pt x="1829404" y="2299517"/>
                  <a:pt x="2004315" y="2261965"/>
                  <a:pt x="2168848" y="2199110"/>
                </a:cubicBezTo>
                <a:close/>
                <a:moveTo>
                  <a:pt x="2422394" y="446879"/>
                </a:moveTo>
                <a:cubicBezTo>
                  <a:pt x="2204309" y="287209"/>
                  <a:pt x="1938140" y="189883"/>
                  <a:pt x="1649785" y="178919"/>
                </a:cubicBezTo>
                <a:lnTo>
                  <a:pt x="1649785" y="689876"/>
                </a:lnTo>
                <a:cubicBezTo>
                  <a:pt x="1846998" y="695154"/>
                  <a:pt x="2039668" y="732502"/>
                  <a:pt x="2221721" y="797410"/>
                </a:cubicBezTo>
                <a:cubicBezTo>
                  <a:pt x="2275056" y="675360"/>
                  <a:pt x="2341760" y="557662"/>
                  <a:pt x="2422394" y="446879"/>
                </a:cubicBezTo>
                <a:close/>
                <a:moveTo>
                  <a:pt x="2447278" y="2722123"/>
                </a:moveTo>
                <a:cubicBezTo>
                  <a:pt x="2366121" y="2618714"/>
                  <a:pt x="2299534" y="2507403"/>
                  <a:pt x="2246145" y="2391362"/>
                </a:cubicBezTo>
                <a:cubicBezTo>
                  <a:pt x="2057375" y="2464119"/>
                  <a:pt x="1856285" y="2506958"/>
                  <a:pt x="1649785" y="2514779"/>
                </a:cubicBezTo>
                <a:lnTo>
                  <a:pt x="1649785" y="3008639"/>
                </a:lnTo>
                <a:cubicBezTo>
                  <a:pt x="1949198" y="2997255"/>
                  <a:pt x="2224691" y="2892757"/>
                  <a:pt x="2447278" y="2722123"/>
                </a:cubicBezTo>
                <a:close/>
                <a:moveTo>
                  <a:pt x="2878934" y="1493146"/>
                </a:moveTo>
                <a:cubicBezTo>
                  <a:pt x="2723190" y="1307255"/>
                  <a:pt x="2529440" y="1161128"/>
                  <a:pt x="2313862" y="1060620"/>
                </a:cubicBezTo>
                <a:cubicBezTo>
                  <a:pt x="2270535" y="1201714"/>
                  <a:pt x="2245604" y="1347104"/>
                  <a:pt x="2240109" y="1493146"/>
                </a:cubicBezTo>
                <a:close/>
                <a:moveTo>
                  <a:pt x="2890636" y="1673146"/>
                </a:moveTo>
                <a:lnTo>
                  <a:pt x="2241814" y="1673146"/>
                </a:lnTo>
                <a:cubicBezTo>
                  <a:pt x="2249736" y="1827102"/>
                  <a:pt x="2279520" y="1979973"/>
                  <a:pt x="2329964" y="2127513"/>
                </a:cubicBezTo>
                <a:cubicBezTo>
                  <a:pt x="2545677" y="2019923"/>
                  <a:pt x="2738160" y="1866413"/>
                  <a:pt x="2890636" y="1673146"/>
                </a:cubicBezTo>
                <a:close/>
                <a:moveTo>
                  <a:pt x="2973035" y="1284386"/>
                </a:moveTo>
                <a:cubicBezTo>
                  <a:pt x="2912066" y="1001840"/>
                  <a:pt x="2765308" y="751379"/>
                  <a:pt x="2561381" y="561108"/>
                </a:cubicBezTo>
                <a:cubicBezTo>
                  <a:pt x="2489321" y="656437"/>
                  <a:pt x="2431363" y="759225"/>
                  <a:pt x="2384553" y="865647"/>
                </a:cubicBezTo>
                <a:cubicBezTo>
                  <a:pt x="2604520" y="964977"/>
                  <a:pt x="2804622" y="1106677"/>
                  <a:pt x="2973035" y="1284386"/>
                </a:cubicBezTo>
                <a:close/>
                <a:moveTo>
                  <a:pt x="2974277" y="1897328"/>
                </a:moveTo>
                <a:cubicBezTo>
                  <a:pt x="2812488" y="2073933"/>
                  <a:pt x="2619878" y="2216690"/>
                  <a:pt x="2407486" y="2319665"/>
                </a:cubicBezTo>
                <a:cubicBezTo>
                  <a:pt x="2454169" y="2420503"/>
                  <a:pt x="2511856" y="2517376"/>
                  <a:pt x="2582047" y="2607468"/>
                </a:cubicBezTo>
                <a:cubicBezTo>
                  <a:pt x="2776399" y="2417974"/>
                  <a:pt x="2916061" y="2172750"/>
                  <a:pt x="2974277" y="1897328"/>
                </a:cubicBezTo>
                <a:close/>
                <a:moveTo>
                  <a:pt x="3185463" y="1593779"/>
                </a:moveTo>
                <a:cubicBezTo>
                  <a:pt x="3185463" y="2473999"/>
                  <a:pt x="2471904" y="3187558"/>
                  <a:pt x="1591684" y="3187558"/>
                </a:cubicBezTo>
                <a:cubicBezTo>
                  <a:pt x="738111" y="3187558"/>
                  <a:pt x="41261" y="2516549"/>
                  <a:pt x="1913" y="1673146"/>
                </a:cubicBezTo>
                <a:lnTo>
                  <a:pt x="0" y="1673146"/>
                </a:lnTo>
                <a:lnTo>
                  <a:pt x="0" y="1493146"/>
                </a:lnTo>
                <a:lnTo>
                  <a:pt x="2750" y="1493146"/>
                </a:lnTo>
                <a:cubicBezTo>
                  <a:pt x="50490" y="700174"/>
                  <a:pt x="679654" y="64473"/>
                  <a:pt x="1469785" y="6156"/>
                </a:cubicBezTo>
                <a:lnTo>
                  <a:pt x="1469785" y="0"/>
                </a:lnTo>
                <a:lnTo>
                  <a:pt x="1591684" y="0"/>
                </a:lnTo>
                <a:lnTo>
                  <a:pt x="1649785" y="0"/>
                </a:lnTo>
                <a:lnTo>
                  <a:pt x="1649785" y="2934"/>
                </a:lnTo>
                <a:cubicBezTo>
                  <a:pt x="2503127" y="31654"/>
                  <a:pt x="3185463" y="733032"/>
                  <a:pt x="3185463" y="1593779"/>
                </a:cubicBezTo>
                <a:close/>
              </a:path>
            </a:pathLst>
          </a:custGeom>
          <a:solidFill>
            <a:srgbClr val="33698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74" tIns="34287" rIns="68574" bIns="3428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050">
              <a:solidFill>
                <a:srgbClr val="AE4500"/>
              </a:solidFill>
            </a:endParaRPr>
          </a:p>
        </p:txBody>
      </p:sp>
      <p:sp>
        <p:nvSpPr>
          <p:cNvPr id="66" name="Block Arc 41">
            <a:extLst>
              <a:ext uri="{FF2B5EF4-FFF2-40B4-BE49-F238E27FC236}">
                <a16:creationId xmlns:a16="http://schemas.microsoft.com/office/drawing/2014/main" id="{39949893-05ED-44C7-999C-84CE9B52D118}"/>
              </a:ext>
            </a:extLst>
          </p:cNvPr>
          <p:cNvSpPr/>
          <p:nvPr/>
        </p:nvSpPr>
        <p:spPr>
          <a:xfrm>
            <a:off x="7056200" y="1068358"/>
            <a:ext cx="354945" cy="495254"/>
          </a:xfrm>
          <a:custGeom>
            <a:avLst/>
            <a:gdLst/>
            <a:ahLst/>
            <a:cxnLst/>
            <a:rect l="l" t="t" r="r" b="b"/>
            <a:pathLst>
              <a:path w="2512265" h="3505352">
                <a:moveTo>
                  <a:pt x="1276582" y="2106401"/>
                </a:moveTo>
                <a:cubicBezTo>
                  <a:pt x="1154832" y="2195007"/>
                  <a:pt x="1018024" y="2262207"/>
                  <a:pt x="871321" y="2302645"/>
                </a:cubicBezTo>
                <a:cubicBezTo>
                  <a:pt x="1041049" y="2346709"/>
                  <a:pt x="1216984" y="2342691"/>
                  <a:pt x="1380867" y="2295542"/>
                </a:cubicBezTo>
                <a:cubicBezTo>
                  <a:pt x="1352791" y="2227964"/>
                  <a:pt x="1317377" y="2164934"/>
                  <a:pt x="1276582" y="2106401"/>
                </a:cubicBezTo>
                <a:close/>
                <a:moveTo>
                  <a:pt x="931061" y="1768598"/>
                </a:moveTo>
                <a:lnTo>
                  <a:pt x="785084" y="2021438"/>
                </a:lnTo>
                <a:lnTo>
                  <a:pt x="684448" y="2196711"/>
                </a:lnTo>
                <a:cubicBezTo>
                  <a:pt x="868931" y="2169533"/>
                  <a:pt x="1041385" y="2098006"/>
                  <a:pt x="1189228" y="1991290"/>
                </a:cubicBezTo>
                <a:cubicBezTo>
                  <a:pt x="1113839" y="1904543"/>
                  <a:pt x="1026949" y="1829435"/>
                  <a:pt x="931061" y="1768598"/>
                </a:cubicBezTo>
                <a:close/>
                <a:moveTo>
                  <a:pt x="1626242" y="1739577"/>
                </a:moveTo>
                <a:cubicBezTo>
                  <a:pt x="1556851" y="1850020"/>
                  <a:pt x="1471526" y="1947792"/>
                  <a:pt x="1374302" y="2030973"/>
                </a:cubicBezTo>
                <a:cubicBezTo>
                  <a:pt x="1422822" y="2099916"/>
                  <a:pt x="1464618" y="2174537"/>
                  <a:pt x="1497466" y="2254701"/>
                </a:cubicBezTo>
                <a:cubicBezTo>
                  <a:pt x="1664534" y="2184833"/>
                  <a:pt x="1813198" y="2068027"/>
                  <a:pt x="1922549" y="1910651"/>
                </a:cubicBezTo>
                <a:close/>
                <a:moveTo>
                  <a:pt x="531158" y="1601275"/>
                </a:moveTo>
                <a:cubicBezTo>
                  <a:pt x="514831" y="1769123"/>
                  <a:pt x="535254" y="1939877"/>
                  <a:pt x="594029" y="2101141"/>
                </a:cubicBezTo>
                <a:lnTo>
                  <a:pt x="822377" y="1705631"/>
                </a:lnTo>
                <a:cubicBezTo>
                  <a:pt x="730789" y="1658398"/>
                  <a:pt x="632873" y="1623335"/>
                  <a:pt x="531158" y="1601275"/>
                </a:cubicBezTo>
                <a:close/>
                <a:moveTo>
                  <a:pt x="270885" y="1572115"/>
                </a:moveTo>
                <a:cubicBezTo>
                  <a:pt x="231457" y="1572339"/>
                  <a:pt x="191799" y="1574812"/>
                  <a:pt x="152057" y="1579894"/>
                </a:cubicBezTo>
                <a:cubicBezTo>
                  <a:pt x="195418" y="1760005"/>
                  <a:pt x="289893" y="1927350"/>
                  <a:pt x="428945" y="2058945"/>
                </a:cubicBezTo>
                <a:cubicBezTo>
                  <a:pt x="384418" y="1901749"/>
                  <a:pt x="371313" y="1738504"/>
                  <a:pt x="388331" y="1577832"/>
                </a:cubicBezTo>
                <a:cubicBezTo>
                  <a:pt x="349511" y="1573916"/>
                  <a:pt x="310313" y="1571891"/>
                  <a:pt x="270885" y="1572115"/>
                </a:cubicBezTo>
                <a:close/>
                <a:moveTo>
                  <a:pt x="1117422" y="1445810"/>
                </a:moveTo>
                <a:lnTo>
                  <a:pt x="992684" y="1661863"/>
                </a:lnTo>
                <a:cubicBezTo>
                  <a:pt x="1102065" y="1730612"/>
                  <a:pt x="1200940" y="1816138"/>
                  <a:pt x="1286200" y="1915345"/>
                </a:cubicBezTo>
                <a:cubicBezTo>
                  <a:pt x="1368713" y="1844119"/>
                  <a:pt x="1441290" y="1760865"/>
                  <a:pt x="1500981" y="1667258"/>
                </a:cubicBezTo>
                <a:close/>
                <a:moveTo>
                  <a:pt x="2092402" y="1221082"/>
                </a:moveTo>
                <a:cubicBezTo>
                  <a:pt x="2001593" y="1234047"/>
                  <a:pt x="1911092" y="1235450"/>
                  <a:pt x="1822337" y="1227227"/>
                </a:cubicBezTo>
                <a:cubicBezTo>
                  <a:pt x="1800443" y="1366691"/>
                  <a:pt x="1756170" y="1503162"/>
                  <a:pt x="1688847" y="1630684"/>
                </a:cubicBezTo>
                <a:lnTo>
                  <a:pt x="1987299" y="1802996"/>
                </a:lnTo>
                <a:cubicBezTo>
                  <a:pt x="2084887" y="1618081"/>
                  <a:pt x="2117858" y="1415133"/>
                  <a:pt x="2092402" y="1221082"/>
                </a:cubicBezTo>
                <a:close/>
                <a:moveTo>
                  <a:pt x="649579" y="1175701"/>
                </a:moveTo>
                <a:cubicBezTo>
                  <a:pt x="600911" y="1272240"/>
                  <a:pt x="566994" y="1374279"/>
                  <a:pt x="548013" y="1478728"/>
                </a:cubicBezTo>
                <a:cubicBezTo>
                  <a:pt x="665588" y="1503392"/>
                  <a:pt x="778659" y="1543786"/>
                  <a:pt x="883938" y="1599004"/>
                </a:cubicBezTo>
                <a:lnTo>
                  <a:pt x="1008644" y="1383007"/>
                </a:lnTo>
                <a:close/>
                <a:moveTo>
                  <a:pt x="1325201" y="1085928"/>
                </a:moveTo>
                <a:lnTo>
                  <a:pt x="1180226" y="1337032"/>
                </a:lnTo>
                <a:lnTo>
                  <a:pt x="1563461" y="1558293"/>
                </a:lnTo>
                <a:cubicBezTo>
                  <a:pt x="1621429" y="1447029"/>
                  <a:pt x="1659763" y="1328223"/>
                  <a:pt x="1679185" y="1206861"/>
                </a:cubicBezTo>
                <a:cubicBezTo>
                  <a:pt x="1555153" y="1183834"/>
                  <a:pt x="1435895" y="1143161"/>
                  <a:pt x="1325201" y="1085928"/>
                </a:cubicBezTo>
                <a:close/>
                <a:moveTo>
                  <a:pt x="216369" y="925587"/>
                </a:moveTo>
                <a:cubicBezTo>
                  <a:pt x="135862" y="1096620"/>
                  <a:pt x="108667" y="1281041"/>
                  <a:pt x="130011" y="1458436"/>
                </a:cubicBezTo>
                <a:cubicBezTo>
                  <a:pt x="222591" y="1446071"/>
                  <a:pt x="314795" y="1446181"/>
                  <a:pt x="405131" y="1455463"/>
                </a:cubicBezTo>
                <a:cubicBezTo>
                  <a:pt x="426945" y="1333935"/>
                  <a:pt x="466667" y="1215249"/>
                  <a:pt x="524206" y="1103317"/>
                </a:cubicBezTo>
                <a:close/>
                <a:moveTo>
                  <a:pt x="943246" y="797103"/>
                </a:moveTo>
                <a:cubicBezTo>
                  <a:pt x="853400" y="873630"/>
                  <a:pt x="774733" y="963960"/>
                  <a:pt x="711316" y="1066306"/>
                </a:cubicBezTo>
                <a:lnTo>
                  <a:pt x="1071447" y="1274228"/>
                </a:lnTo>
                <a:lnTo>
                  <a:pt x="1215869" y="1024081"/>
                </a:lnTo>
                <a:cubicBezTo>
                  <a:pt x="1115458" y="961776"/>
                  <a:pt x="1023809" y="885272"/>
                  <a:pt x="943246" y="797103"/>
                </a:cubicBezTo>
                <a:close/>
                <a:moveTo>
                  <a:pt x="1777831" y="614825"/>
                </a:moveTo>
                <a:cubicBezTo>
                  <a:pt x="1828108" y="774217"/>
                  <a:pt x="1847177" y="940426"/>
                  <a:pt x="1835302" y="1104709"/>
                </a:cubicBezTo>
                <a:cubicBezTo>
                  <a:pt x="1912529" y="1111680"/>
                  <a:pt x="1991200" y="1110618"/>
                  <a:pt x="2070135" y="1099634"/>
                </a:cubicBezTo>
                <a:cubicBezTo>
                  <a:pt x="2023430" y="916066"/>
                  <a:pt x="1923963" y="746103"/>
                  <a:pt x="1777831" y="614825"/>
                </a:cubicBezTo>
                <a:close/>
                <a:moveTo>
                  <a:pt x="1613169" y="587153"/>
                </a:moveTo>
                <a:lnTo>
                  <a:pt x="1386789" y="979253"/>
                </a:lnTo>
                <a:cubicBezTo>
                  <a:pt x="1482593" y="1028182"/>
                  <a:pt x="1585369" y="1063521"/>
                  <a:pt x="1692132" y="1084514"/>
                </a:cubicBezTo>
                <a:cubicBezTo>
                  <a:pt x="1702376" y="916614"/>
                  <a:pt x="1676765" y="746730"/>
                  <a:pt x="1613169" y="587153"/>
                </a:cubicBezTo>
                <a:close/>
                <a:moveTo>
                  <a:pt x="1500307" y="531421"/>
                </a:moveTo>
                <a:cubicBezTo>
                  <a:pt x="1333628" y="560682"/>
                  <a:pt x="1177718" y="626786"/>
                  <a:pt x="1041762" y="721997"/>
                </a:cubicBezTo>
                <a:cubicBezTo>
                  <a:pt x="1111912" y="797410"/>
                  <a:pt x="1191076" y="863204"/>
                  <a:pt x="1277416" y="917480"/>
                </a:cubicBezTo>
                <a:close/>
                <a:moveTo>
                  <a:pt x="708730" y="442269"/>
                </a:moveTo>
                <a:cubicBezTo>
                  <a:pt x="536145" y="518354"/>
                  <a:pt x="384460" y="645249"/>
                  <a:pt x="277225" y="815684"/>
                </a:cubicBezTo>
                <a:lnTo>
                  <a:pt x="586010" y="993961"/>
                </a:lnTo>
                <a:cubicBezTo>
                  <a:pt x="658009" y="876621"/>
                  <a:pt x="747803" y="773217"/>
                  <a:pt x="850548" y="685844"/>
                </a:cubicBezTo>
                <a:cubicBezTo>
                  <a:pt x="795399" y="611028"/>
                  <a:pt x="747545" y="529652"/>
                  <a:pt x="708730" y="442269"/>
                </a:cubicBezTo>
                <a:close/>
                <a:moveTo>
                  <a:pt x="1114411" y="355452"/>
                </a:moveTo>
                <a:cubicBezTo>
                  <a:pt x="1016499" y="355167"/>
                  <a:pt x="919324" y="369705"/>
                  <a:pt x="826255" y="398131"/>
                </a:cubicBezTo>
                <a:cubicBezTo>
                  <a:pt x="858722" y="474940"/>
                  <a:pt x="900618" y="545829"/>
                  <a:pt x="948599" y="611249"/>
                </a:cubicBezTo>
                <a:cubicBezTo>
                  <a:pt x="1085375" y="512974"/>
                  <a:pt x="1240825" y="441488"/>
                  <a:pt x="1406980" y="401715"/>
                </a:cubicBezTo>
                <a:cubicBezTo>
                  <a:pt x="1310969" y="370847"/>
                  <a:pt x="1212322" y="355738"/>
                  <a:pt x="1114411" y="355452"/>
                </a:cubicBezTo>
                <a:close/>
                <a:moveTo>
                  <a:pt x="1776283" y="295101"/>
                </a:moveTo>
                <a:lnTo>
                  <a:pt x="1710896" y="408983"/>
                </a:lnTo>
                <a:cubicBezTo>
                  <a:pt x="2209777" y="726145"/>
                  <a:pt x="2373723" y="1383396"/>
                  <a:pt x="2075153" y="1900534"/>
                </a:cubicBezTo>
                <a:cubicBezTo>
                  <a:pt x="1777480" y="2416119"/>
                  <a:pt x="1129323" y="2603192"/>
                  <a:pt x="606057" y="2333243"/>
                </a:cubicBezTo>
                <a:lnTo>
                  <a:pt x="534769" y="2457402"/>
                </a:lnTo>
                <a:cubicBezTo>
                  <a:pt x="1115347" y="2755664"/>
                  <a:pt x="1834151" y="2554240"/>
                  <a:pt x="2173557" y="1987198"/>
                </a:cubicBezTo>
                <a:cubicBezTo>
                  <a:pt x="2520801" y="1407062"/>
                  <a:pt x="2343129" y="657734"/>
                  <a:pt x="1776283" y="295101"/>
                </a:cubicBezTo>
                <a:close/>
                <a:moveTo>
                  <a:pt x="1831804" y="0"/>
                </a:moveTo>
                <a:cubicBezTo>
                  <a:pt x="1881515" y="0"/>
                  <a:pt x="1921814" y="40299"/>
                  <a:pt x="1921814" y="90010"/>
                </a:cubicBezTo>
                <a:cubicBezTo>
                  <a:pt x="1921814" y="123853"/>
                  <a:pt x="1903137" y="153333"/>
                  <a:pt x="1874873" y="167531"/>
                </a:cubicBezTo>
                <a:cubicBezTo>
                  <a:pt x="2505724" y="579432"/>
                  <a:pt x="2701456" y="1419035"/>
                  <a:pt x="2311836" y="2069966"/>
                </a:cubicBezTo>
                <a:cubicBezTo>
                  <a:pt x="2067801" y="2477672"/>
                  <a:pt x="1650037" y="2717958"/>
                  <a:pt x="1209422" y="2750781"/>
                </a:cubicBezTo>
                <a:lnTo>
                  <a:pt x="1209422" y="3191198"/>
                </a:lnTo>
                <a:cubicBezTo>
                  <a:pt x="1228953" y="3190691"/>
                  <a:pt x="1248332" y="3191937"/>
                  <a:pt x="1267595" y="3193449"/>
                </a:cubicBezTo>
                <a:cubicBezTo>
                  <a:pt x="1660899" y="3224325"/>
                  <a:pt x="1926978" y="3358049"/>
                  <a:pt x="1884661" y="3503570"/>
                </a:cubicBezTo>
                <a:lnTo>
                  <a:pt x="318693" y="3505352"/>
                </a:lnTo>
                <a:cubicBezTo>
                  <a:pt x="273700" y="3359367"/>
                  <a:pt x="539657" y="3224666"/>
                  <a:pt x="934393" y="3193515"/>
                </a:cubicBezTo>
                <a:lnTo>
                  <a:pt x="993398" y="3191208"/>
                </a:lnTo>
                <a:lnTo>
                  <a:pt x="993398" y="2750894"/>
                </a:lnTo>
                <a:cubicBezTo>
                  <a:pt x="812915" y="2737642"/>
                  <a:pt x="632784" y="2688481"/>
                  <a:pt x="463078" y="2601537"/>
                </a:cubicBezTo>
                <a:cubicBezTo>
                  <a:pt x="463677" y="2602537"/>
                  <a:pt x="463694" y="2603560"/>
                  <a:pt x="463694" y="2604587"/>
                </a:cubicBezTo>
                <a:cubicBezTo>
                  <a:pt x="463694" y="2654298"/>
                  <a:pt x="423395" y="2694597"/>
                  <a:pt x="373684" y="2694597"/>
                </a:cubicBezTo>
                <a:cubicBezTo>
                  <a:pt x="323973" y="2694597"/>
                  <a:pt x="283674" y="2654298"/>
                  <a:pt x="283674" y="2604587"/>
                </a:cubicBezTo>
                <a:cubicBezTo>
                  <a:pt x="283674" y="2554876"/>
                  <a:pt x="323973" y="2514577"/>
                  <a:pt x="373684" y="2514577"/>
                </a:cubicBezTo>
                <a:lnTo>
                  <a:pt x="377019" y="2515250"/>
                </a:lnTo>
                <a:lnTo>
                  <a:pt x="511820" y="2280472"/>
                </a:lnTo>
                <a:lnTo>
                  <a:pt x="495824" y="2271237"/>
                </a:lnTo>
                <a:lnTo>
                  <a:pt x="496783" y="2269575"/>
                </a:lnTo>
                <a:cubicBezTo>
                  <a:pt x="34226" y="1964050"/>
                  <a:pt x="-130424" y="1362029"/>
                  <a:pt x="110016" y="864184"/>
                </a:cubicBezTo>
                <a:lnTo>
                  <a:pt x="106296" y="862036"/>
                </a:lnTo>
                <a:lnTo>
                  <a:pt x="148828" y="788370"/>
                </a:lnTo>
                <a:lnTo>
                  <a:pt x="169099" y="753258"/>
                </a:lnTo>
                <a:lnTo>
                  <a:pt x="170873" y="754281"/>
                </a:lnTo>
                <a:cubicBezTo>
                  <a:pt x="475914" y="264737"/>
                  <a:pt x="1106018" y="92008"/>
                  <a:pt x="1617242" y="355196"/>
                </a:cubicBezTo>
                <a:lnTo>
                  <a:pt x="1748044" y="127384"/>
                </a:lnTo>
                <a:lnTo>
                  <a:pt x="1751959" y="129632"/>
                </a:lnTo>
                <a:cubicBezTo>
                  <a:pt x="1745165" y="117975"/>
                  <a:pt x="1741794" y="104386"/>
                  <a:pt x="1741794" y="90010"/>
                </a:cubicBezTo>
                <a:cubicBezTo>
                  <a:pt x="1741794" y="40299"/>
                  <a:pt x="1782093" y="0"/>
                  <a:pt x="1831804" y="0"/>
                </a:cubicBezTo>
                <a:close/>
              </a:path>
            </a:pathLst>
          </a:custGeom>
          <a:solidFill>
            <a:srgbClr val="33698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74" tIns="34287" rIns="68574" bIns="3428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050">
              <a:solidFill>
                <a:srgbClr val="AE4500"/>
              </a:solidFill>
            </a:endParaRPr>
          </a:p>
        </p:txBody>
      </p:sp>
      <p:sp>
        <p:nvSpPr>
          <p:cNvPr id="67" name="Right Triangle 17">
            <a:extLst>
              <a:ext uri="{FF2B5EF4-FFF2-40B4-BE49-F238E27FC236}">
                <a16:creationId xmlns:a16="http://schemas.microsoft.com/office/drawing/2014/main" id="{6ADCC979-BA1C-4251-B6F5-CE5AA2B72FD0}"/>
              </a:ext>
            </a:extLst>
          </p:cNvPr>
          <p:cNvSpPr/>
          <p:nvPr/>
        </p:nvSpPr>
        <p:spPr>
          <a:xfrm>
            <a:off x="5779209" y="3450645"/>
            <a:ext cx="289318" cy="409759"/>
          </a:xfrm>
          <a:custGeom>
            <a:avLst/>
            <a:gdLst/>
            <a:ahLst/>
            <a:cxnLst/>
            <a:rect l="l" t="t" r="r" b="b"/>
            <a:pathLst>
              <a:path w="2387678" h="3240000">
                <a:moveTo>
                  <a:pt x="1645041" y="17032"/>
                </a:moveTo>
                <a:lnTo>
                  <a:pt x="2376264" y="17032"/>
                </a:lnTo>
                <a:lnTo>
                  <a:pt x="2376264" y="17033"/>
                </a:lnTo>
                <a:lnTo>
                  <a:pt x="1645042" y="17033"/>
                </a:lnTo>
                <a:close/>
                <a:moveTo>
                  <a:pt x="0" y="17032"/>
                </a:moveTo>
                <a:lnTo>
                  <a:pt x="1379678" y="17032"/>
                </a:lnTo>
                <a:lnTo>
                  <a:pt x="1379678" y="996125"/>
                </a:lnTo>
                <a:lnTo>
                  <a:pt x="2376264" y="996125"/>
                </a:lnTo>
                <a:lnTo>
                  <a:pt x="2376264" y="3240000"/>
                </a:lnTo>
                <a:lnTo>
                  <a:pt x="0" y="3240000"/>
                </a:lnTo>
                <a:close/>
                <a:moveTo>
                  <a:pt x="1498869" y="0"/>
                </a:moveTo>
                <a:lnTo>
                  <a:pt x="2387678" y="888809"/>
                </a:lnTo>
                <a:lnTo>
                  <a:pt x="1498869" y="888809"/>
                </a:lnTo>
                <a:close/>
              </a:path>
            </a:pathLst>
          </a:custGeom>
          <a:solidFill>
            <a:srgbClr val="33698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74" tIns="34287" rIns="68574" bIns="3428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050">
              <a:solidFill>
                <a:srgbClr val="AE4500"/>
              </a:solidFill>
            </a:endParaRPr>
          </a:p>
        </p:txBody>
      </p:sp>
      <p:sp>
        <p:nvSpPr>
          <p:cNvPr id="81" name="Oval 66">
            <a:extLst>
              <a:ext uri="{FF2B5EF4-FFF2-40B4-BE49-F238E27FC236}">
                <a16:creationId xmlns:a16="http://schemas.microsoft.com/office/drawing/2014/main" id="{64136ECC-E882-4D1E-8298-06A6A02A6E1A}"/>
              </a:ext>
            </a:extLst>
          </p:cNvPr>
          <p:cNvSpPr/>
          <p:nvPr/>
        </p:nvSpPr>
        <p:spPr>
          <a:xfrm rot="20700000">
            <a:off x="4603150" y="2725644"/>
            <a:ext cx="411475" cy="352460"/>
          </a:xfrm>
          <a:custGeom>
            <a:avLst/>
            <a:gdLst/>
            <a:ahLst/>
            <a:cxnLst/>
            <a:rect l="l" t="t" r="r" b="b"/>
            <a:pathLst>
              <a:path w="2901316" h="2485205">
                <a:moveTo>
                  <a:pt x="2901316" y="8833"/>
                </a:moveTo>
                <a:lnTo>
                  <a:pt x="2885407" y="69738"/>
                </a:lnTo>
                <a:lnTo>
                  <a:pt x="2890344" y="71061"/>
                </a:lnTo>
                <a:lnTo>
                  <a:pt x="2331295" y="2157461"/>
                </a:lnTo>
                <a:lnTo>
                  <a:pt x="2322295" y="2155049"/>
                </a:lnTo>
                <a:cubicBezTo>
                  <a:pt x="2311779" y="2339141"/>
                  <a:pt x="2127696" y="2485205"/>
                  <a:pt x="1902404" y="2485205"/>
                </a:cubicBezTo>
                <a:cubicBezTo>
                  <a:pt x="1669201" y="2485205"/>
                  <a:pt x="1480151" y="2328701"/>
                  <a:pt x="1480150" y="2135644"/>
                </a:cubicBezTo>
                <a:cubicBezTo>
                  <a:pt x="1480150" y="1942587"/>
                  <a:pt x="1669200" y="1786083"/>
                  <a:pt x="1902404" y="1786083"/>
                </a:cubicBezTo>
                <a:cubicBezTo>
                  <a:pt x="2026046" y="1786083"/>
                  <a:pt x="2137276" y="1830075"/>
                  <a:pt x="2213623" y="1901150"/>
                </a:cubicBezTo>
                <a:lnTo>
                  <a:pt x="2586815" y="508378"/>
                </a:lnTo>
                <a:lnTo>
                  <a:pt x="1283297" y="508378"/>
                </a:lnTo>
                <a:lnTo>
                  <a:pt x="847984" y="2132988"/>
                </a:lnTo>
                <a:lnTo>
                  <a:pt x="841776" y="2131324"/>
                </a:lnTo>
                <a:cubicBezTo>
                  <a:pt x="829584" y="2314002"/>
                  <a:pt x="646295" y="2458448"/>
                  <a:pt x="422254" y="2458448"/>
                </a:cubicBezTo>
                <a:cubicBezTo>
                  <a:pt x="189051" y="2458448"/>
                  <a:pt x="1" y="2301944"/>
                  <a:pt x="0" y="2108887"/>
                </a:cubicBezTo>
                <a:cubicBezTo>
                  <a:pt x="0" y="1915830"/>
                  <a:pt x="189051" y="1759326"/>
                  <a:pt x="422255" y="1759326"/>
                </a:cubicBezTo>
                <a:cubicBezTo>
                  <a:pt x="544771" y="1759326"/>
                  <a:pt x="655100" y="1802522"/>
                  <a:pt x="731465" y="1872378"/>
                </a:cubicBezTo>
                <a:lnTo>
                  <a:pt x="1233167" y="0"/>
                </a:lnTo>
                <a:lnTo>
                  <a:pt x="1266129" y="8833"/>
                </a:lnTo>
                <a:close/>
              </a:path>
            </a:pathLst>
          </a:custGeom>
          <a:solidFill>
            <a:srgbClr val="33698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74" tIns="34287" rIns="68574" bIns="3428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050">
              <a:solidFill>
                <a:srgbClr val="AE4500"/>
              </a:solidFill>
            </a:endParaRPr>
          </a:p>
        </p:txBody>
      </p:sp>
      <p:sp>
        <p:nvSpPr>
          <p:cNvPr id="89" name="Rectangle 9">
            <a:extLst>
              <a:ext uri="{FF2B5EF4-FFF2-40B4-BE49-F238E27FC236}">
                <a16:creationId xmlns:a16="http://schemas.microsoft.com/office/drawing/2014/main" id="{444E6227-4972-4DE6-BEB0-C3FC42991182}"/>
              </a:ext>
            </a:extLst>
          </p:cNvPr>
          <p:cNvSpPr/>
          <p:nvPr/>
        </p:nvSpPr>
        <p:spPr>
          <a:xfrm>
            <a:off x="3300995" y="2658932"/>
            <a:ext cx="395467" cy="370193"/>
          </a:xfrm>
          <a:custGeom>
            <a:avLst/>
            <a:gdLst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rgbClr val="33698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050">
              <a:solidFill>
                <a:srgbClr val="AE4500"/>
              </a:solidFill>
            </a:endParaRPr>
          </a:p>
        </p:txBody>
      </p:sp>
      <p:sp>
        <p:nvSpPr>
          <p:cNvPr id="91" name="Frame 17">
            <a:extLst>
              <a:ext uri="{FF2B5EF4-FFF2-40B4-BE49-F238E27FC236}">
                <a16:creationId xmlns:a16="http://schemas.microsoft.com/office/drawing/2014/main" id="{1278BF84-DDF3-43F8-88E4-A0F28E4079EF}"/>
              </a:ext>
            </a:extLst>
          </p:cNvPr>
          <p:cNvSpPr/>
          <p:nvPr/>
        </p:nvSpPr>
        <p:spPr>
          <a:xfrm>
            <a:off x="3282291" y="3459990"/>
            <a:ext cx="381082" cy="38108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15456" y="380544"/>
                </a:moveTo>
                <a:lnTo>
                  <a:pt x="415456" y="385333"/>
                </a:lnTo>
                <a:lnTo>
                  <a:pt x="385333" y="385333"/>
                </a:lnTo>
                <a:lnTo>
                  <a:pt x="385333" y="2854667"/>
                </a:lnTo>
                <a:lnTo>
                  <a:pt x="1529120" y="2854667"/>
                </a:lnTo>
                <a:cubicBezTo>
                  <a:pt x="1267123" y="2430711"/>
                  <a:pt x="997530" y="1721825"/>
                  <a:pt x="436017" y="1672600"/>
                </a:cubicBezTo>
                <a:lnTo>
                  <a:pt x="600235" y="1185112"/>
                </a:lnTo>
                <a:cubicBezTo>
                  <a:pt x="1132790" y="1359573"/>
                  <a:pt x="1278822" y="1550851"/>
                  <a:pt x="1544730" y="1923929"/>
                </a:cubicBezTo>
                <a:cubicBezTo>
                  <a:pt x="1789452" y="1379400"/>
                  <a:pt x="1927092" y="1088696"/>
                  <a:pt x="2233403" y="596568"/>
                </a:cubicBezTo>
                <a:lnTo>
                  <a:pt x="2770666" y="596568"/>
                </a:lnTo>
                <a:cubicBezTo>
                  <a:pt x="2331495" y="1220469"/>
                  <a:pt x="1907612" y="2113878"/>
                  <a:pt x="1578489" y="2854667"/>
                </a:cubicBezTo>
                <a:lnTo>
                  <a:pt x="2854667" y="2854667"/>
                </a:lnTo>
                <a:lnTo>
                  <a:pt x="2854667" y="596568"/>
                </a:lnTo>
                <a:lnTo>
                  <a:pt x="2858395" y="596568"/>
                </a:lnTo>
                <a:lnTo>
                  <a:pt x="2858395" y="380544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3240000" y="3240000"/>
                </a:lnTo>
                <a:lnTo>
                  <a:pt x="0" y="3240000"/>
                </a:lnTo>
                <a:close/>
              </a:path>
            </a:pathLst>
          </a:custGeom>
          <a:solidFill>
            <a:srgbClr val="33698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050">
              <a:solidFill>
                <a:srgbClr val="AE4500"/>
              </a:solidFill>
            </a:endParaRPr>
          </a:p>
        </p:txBody>
      </p:sp>
      <p:sp>
        <p:nvSpPr>
          <p:cNvPr id="93" name="Teardrop 1">
            <a:extLst>
              <a:ext uri="{FF2B5EF4-FFF2-40B4-BE49-F238E27FC236}">
                <a16:creationId xmlns:a16="http://schemas.microsoft.com/office/drawing/2014/main" id="{45BBC696-75E7-44AB-A411-9B80C52FFE5A}"/>
              </a:ext>
            </a:extLst>
          </p:cNvPr>
          <p:cNvSpPr/>
          <p:nvPr/>
        </p:nvSpPr>
        <p:spPr>
          <a:xfrm rot="18805992">
            <a:off x="7594759" y="1154638"/>
            <a:ext cx="413846" cy="409529"/>
          </a:xfrm>
          <a:custGeom>
            <a:avLst/>
            <a:gdLst/>
            <a:ahLst/>
            <a:cxnLst/>
            <a:rect l="l" t="t" r="r" b="b"/>
            <a:pathLst>
              <a:path w="1807240" h="1788383">
                <a:moveTo>
                  <a:pt x="712876" y="1117592"/>
                </a:moveTo>
                <a:cubicBezTo>
                  <a:pt x="771173" y="1181828"/>
                  <a:pt x="811089" y="1255910"/>
                  <a:pt x="847925" y="1348018"/>
                </a:cubicBezTo>
                <a:cubicBezTo>
                  <a:pt x="814544" y="1418896"/>
                  <a:pt x="753893" y="1474052"/>
                  <a:pt x="679064" y="1498332"/>
                </a:cubicBezTo>
                <a:lnTo>
                  <a:pt x="308226" y="1106637"/>
                </a:lnTo>
                <a:cubicBezTo>
                  <a:pt x="336560" y="1033247"/>
                  <a:pt x="394949" y="975701"/>
                  <a:pt x="467546" y="946245"/>
                </a:cubicBezTo>
                <a:cubicBezTo>
                  <a:pt x="577903" y="998968"/>
                  <a:pt x="654580" y="1053357"/>
                  <a:pt x="712876" y="1117592"/>
                </a:cubicBezTo>
                <a:close/>
                <a:moveTo>
                  <a:pt x="1038527" y="398886"/>
                </a:moveTo>
                <a:lnTo>
                  <a:pt x="1405560" y="786562"/>
                </a:lnTo>
                <a:cubicBezTo>
                  <a:pt x="1374476" y="799049"/>
                  <a:pt x="1340402" y="804299"/>
                  <a:pt x="1305054" y="803332"/>
                </a:cubicBezTo>
                <a:lnTo>
                  <a:pt x="1008167" y="795212"/>
                </a:lnTo>
                <a:lnTo>
                  <a:pt x="1016288" y="498325"/>
                </a:lnTo>
                <a:cubicBezTo>
                  <a:pt x="1017255" y="462976"/>
                  <a:pt x="1024360" y="429240"/>
                  <a:pt x="1038527" y="398886"/>
                </a:cubicBezTo>
                <a:close/>
                <a:moveTo>
                  <a:pt x="1097925" y="218888"/>
                </a:moveTo>
                <a:cubicBezTo>
                  <a:pt x="992582" y="279303"/>
                  <a:pt x="921871" y="392886"/>
                  <a:pt x="921053" y="523256"/>
                </a:cubicBezTo>
                <a:lnTo>
                  <a:pt x="919136" y="828763"/>
                </a:lnTo>
                <a:lnTo>
                  <a:pt x="830924" y="915875"/>
                </a:lnTo>
                <a:lnTo>
                  <a:pt x="525417" y="913958"/>
                </a:lnTo>
                <a:cubicBezTo>
                  <a:pt x="403891" y="913196"/>
                  <a:pt x="296188" y="973343"/>
                  <a:pt x="234366" y="1067831"/>
                </a:cubicBezTo>
                <a:lnTo>
                  <a:pt x="710285" y="1570519"/>
                </a:lnTo>
                <a:cubicBezTo>
                  <a:pt x="811872" y="1510375"/>
                  <a:pt x="878808" y="1399439"/>
                  <a:pt x="879603" y="1272618"/>
                </a:cubicBezTo>
                <a:lnTo>
                  <a:pt x="881520" y="967111"/>
                </a:lnTo>
                <a:lnTo>
                  <a:pt x="969732" y="879999"/>
                </a:lnTo>
                <a:lnTo>
                  <a:pt x="1275239" y="881916"/>
                </a:lnTo>
                <a:cubicBezTo>
                  <a:pt x="1400271" y="882701"/>
                  <a:pt x="1510670" y="819011"/>
                  <a:pt x="1573529" y="721242"/>
                </a:cubicBezTo>
                <a:close/>
                <a:moveTo>
                  <a:pt x="1162945" y="27894"/>
                </a:moveTo>
                <a:lnTo>
                  <a:pt x="1782798" y="682611"/>
                </a:lnTo>
                <a:cubicBezTo>
                  <a:pt x="1816692" y="718411"/>
                  <a:pt x="1815147" y="774907"/>
                  <a:pt x="1779347" y="808801"/>
                </a:cubicBezTo>
                <a:cubicBezTo>
                  <a:pt x="1743547" y="842694"/>
                  <a:pt x="1687050" y="841149"/>
                  <a:pt x="1653157" y="805349"/>
                </a:cubicBezTo>
                <a:lnTo>
                  <a:pt x="1644015" y="795693"/>
                </a:lnTo>
                <a:cubicBezTo>
                  <a:pt x="1561789" y="910282"/>
                  <a:pt x="1426630" y="983636"/>
                  <a:pt x="1274606" y="982683"/>
                </a:cubicBezTo>
                <a:lnTo>
                  <a:pt x="980378" y="980836"/>
                </a:lnTo>
                <a:lnTo>
                  <a:pt x="980378" y="1270380"/>
                </a:lnTo>
                <a:cubicBezTo>
                  <a:pt x="980378" y="1427425"/>
                  <a:pt x="901198" y="1565976"/>
                  <a:pt x="779756" y="1647056"/>
                </a:cubicBezTo>
                <a:cubicBezTo>
                  <a:pt x="807405" y="1681913"/>
                  <a:pt x="803595" y="1732594"/>
                  <a:pt x="770486" y="1763941"/>
                </a:cubicBezTo>
                <a:cubicBezTo>
                  <a:pt x="734686" y="1797834"/>
                  <a:pt x="678189" y="1796289"/>
                  <a:pt x="644296" y="1760489"/>
                </a:cubicBezTo>
                <a:lnTo>
                  <a:pt x="24442" y="1105772"/>
                </a:lnTo>
                <a:cubicBezTo>
                  <a:pt x="-9451" y="1069973"/>
                  <a:pt x="-7906" y="1013476"/>
                  <a:pt x="27894" y="979583"/>
                </a:cubicBezTo>
                <a:cubicBezTo>
                  <a:pt x="63694" y="945689"/>
                  <a:pt x="120190" y="947235"/>
                  <a:pt x="154084" y="983034"/>
                </a:cubicBezTo>
                <a:lnTo>
                  <a:pt x="163237" y="992702"/>
                </a:lnTo>
                <a:cubicBezTo>
                  <a:pt x="244774" y="882877"/>
                  <a:pt x="375836" y="813180"/>
                  <a:pt x="523178" y="813180"/>
                </a:cubicBezTo>
                <a:lnTo>
                  <a:pt x="818460" y="813180"/>
                </a:lnTo>
                <a:lnTo>
                  <a:pt x="820284" y="522622"/>
                </a:lnTo>
                <a:cubicBezTo>
                  <a:pt x="821285" y="363119"/>
                  <a:pt x="903845" y="223207"/>
                  <a:pt x="1028952" y="143673"/>
                </a:cubicBezTo>
                <a:cubicBezTo>
                  <a:pt x="999689" y="108599"/>
                  <a:pt x="1002953" y="56445"/>
                  <a:pt x="1036755" y="24443"/>
                </a:cubicBezTo>
                <a:cubicBezTo>
                  <a:pt x="1072555" y="-9451"/>
                  <a:pt x="1129052" y="-7906"/>
                  <a:pt x="1162945" y="27894"/>
                </a:cubicBezTo>
                <a:close/>
              </a:path>
            </a:pathLst>
          </a:custGeom>
          <a:solidFill>
            <a:srgbClr val="33698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74" tIns="34287" rIns="68574" bIns="3428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050">
              <a:solidFill>
                <a:srgbClr val="AE4500"/>
              </a:solidFill>
            </a:endParaRPr>
          </a:p>
        </p:txBody>
      </p:sp>
      <p:sp>
        <p:nvSpPr>
          <p:cNvPr id="94" name="Rectangle 130">
            <a:extLst>
              <a:ext uri="{FF2B5EF4-FFF2-40B4-BE49-F238E27FC236}">
                <a16:creationId xmlns:a16="http://schemas.microsoft.com/office/drawing/2014/main" id="{F7759672-254A-46D2-98DF-B919494C603A}"/>
              </a:ext>
            </a:extLst>
          </p:cNvPr>
          <p:cNvSpPr/>
          <p:nvPr/>
        </p:nvSpPr>
        <p:spPr>
          <a:xfrm>
            <a:off x="8199304" y="1154688"/>
            <a:ext cx="408398" cy="410251"/>
          </a:xfrm>
          <a:custGeom>
            <a:avLst/>
            <a:gdLst/>
            <a:ahLst/>
            <a:cxnLst/>
            <a:rect l="l" t="t" r="r" b="b"/>
            <a:pathLst>
              <a:path w="371900" h="373588">
                <a:moveTo>
                  <a:pt x="297080" y="129105"/>
                </a:moveTo>
                <a:lnTo>
                  <a:pt x="284273" y="219737"/>
                </a:lnTo>
                <a:lnTo>
                  <a:pt x="305496" y="219737"/>
                </a:lnTo>
                <a:lnTo>
                  <a:pt x="333001" y="129105"/>
                </a:lnTo>
                <a:close/>
                <a:moveTo>
                  <a:pt x="228265" y="129105"/>
                </a:moveTo>
                <a:lnTo>
                  <a:pt x="228265" y="219737"/>
                </a:lnTo>
                <a:lnTo>
                  <a:pt x="250807" y="219737"/>
                </a:lnTo>
                <a:lnTo>
                  <a:pt x="263614" y="129105"/>
                </a:lnTo>
                <a:close/>
                <a:moveTo>
                  <a:pt x="157021" y="129105"/>
                </a:moveTo>
                <a:lnTo>
                  <a:pt x="175826" y="219737"/>
                </a:lnTo>
                <a:lnTo>
                  <a:pt x="195129" y="219737"/>
                </a:lnTo>
                <a:lnTo>
                  <a:pt x="195129" y="129105"/>
                </a:lnTo>
                <a:close/>
                <a:moveTo>
                  <a:pt x="93087" y="129105"/>
                </a:moveTo>
                <a:lnTo>
                  <a:pt x="117372" y="219737"/>
                </a:lnTo>
                <a:lnTo>
                  <a:pt x="141984" y="219737"/>
                </a:lnTo>
                <a:lnTo>
                  <a:pt x="123179" y="129105"/>
                </a:lnTo>
                <a:close/>
                <a:moveTo>
                  <a:pt x="58494" y="0"/>
                </a:moveTo>
                <a:lnTo>
                  <a:pt x="84208" y="95969"/>
                </a:lnTo>
                <a:lnTo>
                  <a:pt x="354346" y="95969"/>
                </a:lnTo>
                <a:lnTo>
                  <a:pt x="354346" y="97437"/>
                </a:lnTo>
                <a:cubicBezTo>
                  <a:pt x="356087" y="96136"/>
                  <a:pt x="357928" y="96353"/>
                  <a:pt x="359747" y="96905"/>
                </a:cubicBezTo>
                <a:lnTo>
                  <a:pt x="360371" y="97095"/>
                </a:lnTo>
                <a:cubicBezTo>
                  <a:pt x="368954" y="99700"/>
                  <a:pt x="373801" y="108770"/>
                  <a:pt x="371196" y="117354"/>
                </a:cubicBezTo>
                <a:lnTo>
                  <a:pt x="333339" y="242097"/>
                </a:lnTo>
                <a:cubicBezTo>
                  <a:pt x="331591" y="247858"/>
                  <a:pt x="326929" y="251935"/>
                  <a:pt x="321206" y="252122"/>
                </a:cubicBezTo>
                <a:lnTo>
                  <a:pt x="321206" y="252873"/>
                </a:lnTo>
                <a:lnTo>
                  <a:pt x="313576" y="252873"/>
                </a:lnTo>
                <a:cubicBezTo>
                  <a:pt x="313378" y="253010"/>
                  <a:pt x="313229" y="252967"/>
                  <a:pt x="313080" y="252922"/>
                </a:cubicBezTo>
                <a:lnTo>
                  <a:pt x="312919" y="252873"/>
                </a:lnTo>
                <a:lnTo>
                  <a:pt x="126251" y="252873"/>
                </a:lnTo>
                <a:lnTo>
                  <a:pt x="133971" y="281687"/>
                </a:lnTo>
                <a:lnTo>
                  <a:pt x="321075" y="281687"/>
                </a:lnTo>
                <a:lnTo>
                  <a:pt x="321075" y="314823"/>
                </a:lnTo>
                <a:lnTo>
                  <a:pt x="318480" y="314823"/>
                </a:lnTo>
                <a:cubicBezTo>
                  <a:pt x="329614" y="318311"/>
                  <a:pt x="336414" y="328969"/>
                  <a:pt x="336414" y="341215"/>
                </a:cubicBezTo>
                <a:cubicBezTo>
                  <a:pt x="336414" y="359094"/>
                  <a:pt x="321920" y="373588"/>
                  <a:pt x="304041" y="373588"/>
                </a:cubicBezTo>
                <a:cubicBezTo>
                  <a:pt x="286162" y="373588"/>
                  <a:pt x="271668" y="359094"/>
                  <a:pt x="271668" y="341215"/>
                </a:cubicBezTo>
                <a:cubicBezTo>
                  <a:pt x="271668" y="328969"/>
                  <a:pt x="278468" y="318311"/>
                  <a:pt x="289602" y="314823"/>
                </a:cubicBezTo>
                <a:lnTo>
                  <a:pt x="142850" y="314823"/>
                </a:lnTo>
                <a:lnTo>
                  <a:pt x="143397" y="316865"/>
                </a:lnTo>
                <a:cubicBezTo>
                  <a:pt x="151629" y="321811"/>
                  <a:pt x="156401" y="330956"/>
                  <a:pt x="156401" y="341215"/>
                </a:cubicBezTo>
                <a:cubicBezTo>
                  <a:pt x="156401" y="359094"/>
                  <a:pt x="141907" y="373588"/>
                  <a:pt x="124028" y="373588"/>
                </a:cubicBezTo>
                <a:cubicBezTo>
                  <a:pt x="106149" y="373588"/>
                  <a:pt x="91655" y="359094"/>
                  <a:pt x="91655" y="341215"/>
                </a:cubicBezTo>
                <a:cubicBezTo>
                  <a:pt x="91655" y="329356"/>
                  <a:pt x="98032" y="318986"/>
                  <a:pt x="108649" y="315212"/>
                </a:cubicBezTo>
                <a:lnTo>
                  <a:pt x="33542" y="34909"/>
                </a:lnTo>
                <a:lnTo>
                  <a:pt x="0" y="34909"/>
                </a:lnTo>
                <a:lnTo>
                  <a:pt x="0" y="1773"/>
                </a:lnTo>
                <a:lnTo>
                  <a:pt x="51879" y="1773"/>
                </a:lnTo>
                <a:close/>
              </a:path>
            </a:pathLst>
          </a:custGeom>
          <a:solidFill>
            <a:srgbClr val="33698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050">
              <a:solidFill>
                <a:srgbClr val="AE4500"/>
              </a:solidFill>
            </a:endParaRPr>
          </a:p>
        </p:txBody>
      </p:sp>
      <p:sp>
        <p:nvSpPr>
          <p:cNvPr id="95" name="Right Triangle 17">
            <a:extLst>
              <a:ext uri="{FF2B5EF4-FFF2-40B4-BE49-F238E27FC236}">
                <a16:creationId xmlns:a16="http://schemas.microsoft.com/office/drawing/2014/main" id="{5B989D8F-E127-48E7-B329-C52CA522C191}"/>
              </a:ext>
            </a:extLst>
          </p:cNvPr>
          <p:cNvSpPr>
            <a:spLocks noChangeAspect="1"/>
          </p:cNvSpPr>
          <p:nvPr/>
        </p:nvSpPr>
        <p:spPr>
          <a:xfrm>
            <a:off x="7022395" y="3433447"/>
            <a:ext cx="358580" cy="426956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1999321" y="2603448"/>
                </a:moveTo>
                <a:lnTo>
                  <a:pt x="1999321" y="2772810"/>
                </a:lnTo>
                <a:lnTo>
                  <a:pt x="2528507" y="2772810"/>
                </a:lnTo>
                <a:lnTo>
                  <a:pt x="2528507" y="2603448"/>
                </a:lnTo>
                <a:close/>
                <a:moveTo>
                  <a:pt x="2263914" y="2230929"/>
                </a:moveTo>
                <a:cubicBezTo>
                  <a:pt x="2516419" y="2230929"/>
                  <a:pt x="2721114" y="2435624"/>
                  <a:pt x="2721114" y="2688129"/>
                </a:cubicBezTo>
                <a:cubicBezTo>
                  <a:pt x="2721114" y="2940634"/>
                  <a:pt x="2516419" y="3145329"/>
                  <a:pt x="2263914" y="3145329"/>
                </a:cubicBezTo>
                <a:cubicBezTo>
                  <a:pt x="2011409" y="3145329"/>
                  <a:pt x="1806714" y="2940634"/>
                  <a:pt x="1806714" y="2688129"/>
                </a:cubicBezTo>
                <a:cubicBezTo>
                  <a:pt x="1806714" y="2435624"/>
                  <a:pt x="2011409" y="2230929"/>
                  <a:pt x="2263914" y="2230929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rgbClr val="33698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74" tIns="34287" rIns="68574" bIns="3428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050">
              <a:solidFill>
                <a:srgbClr val="AE4500"/>
              </a:solidFill>
            </a:endParaRPr>
          </a:p>
        </p:txBody>
      </p:sp>
      <p:sp>
        <p:nvSpPr>
          <p:cNvPr id="96" name="Right Triangle 17">
            <a:extLst>
              <a:ext uri="{FF2B5EF4-FFF2-40B4-BE49-F238E27FC236}">
                <a16:creationId xmlns:a16="http://schemas.microsoft.com/office/drawing/2014/main" id="{D61B263F-9E2B-4D6D-AE92-C6B011C62C98}"/>
              </a:ext>
            </a:extLst>
          </p:cNvPr>
          <p:cNvSpPr>
            <a:spLocks noChangeAspect="1"/>
          </p:cNvSpPr>
          <p:nvPr/>
        </p:nvSpPr>
        <p:spPr>
          <a:xfrm>
            <a:off x="6366169" y="3433447"/>
            <a:ext cx="358580" cy="426956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2179233" y="2431577"/>
                </a:moveTo>
                <a:lnTo>
                  <a:pt x="2179233" y="2611489"/>
                </a:lnTo>
                <a:lnTo>
                  <a:pt x="1999321" y="2611489"/>
                </a:lnTo>
                <a:lnTo>
                  <a:pt x="1999321" y="2780851"/>
                </a:lnTo>
                <a:lnTo>
                  <a:pt x="2179233" y="2780851"/>
                </a:lnTo>
                <a:lnTo>
                  <a:pt x="2179233" y="2960763"/>
                </a:lnTo>
                <a:lnTo>
                  <a:pt x="2348595" y="2960763"/>
                </a:lnTo>
                <a:lnTo>
                  <a:pt x="2348595" y="2780851"/>
                </a:lnTo>
                <a:lnTo>
                  <a:pt x="2528507" y="2780851"/>
                </a:lnTo>
                <a:lnTo>
                  <a:pt x="2528507" y="2611489"/>
                </a:lnTo>
                <a:lnTo>
                  <a:pt x="2348595" y="2611489"/>
                </a:lnTo>
                <a:lnTo>
                  <a:pt x="2348595" y="2431577"/>
                </a:lnTo>
                <a:close/>
                <a:moveTo>
                  <a:pt x="2263914" y="2238970"/>
                </a:moveTo>
                <a:cubicBezTo>
                  <a:pt x="2516419" y="2238970"/>
                  <a:pt x="2721114" y="2443665"/>
                  <a:pt x="2721114" y="2696170"/>
                </a:cubicBezTo>
                <a:cubicBezTo>
                  <a:pt x="2721114" y="2948675"/>
                  <a:pt x="2516419" y="3153370"/>
                  <a:pt x="2263914" y="3153370"/>
                </a:cubicBezTo>
                <a:cubicBezTo>
                  <a:pt x="2011409" y="3153370"/>
                  <a:pt x="1806714" y="2948675"/>
                  <a:pt x="1806714" y="2696170"/>
                </a:cubicBezTo>
                <a:cubicBezTo>
                  <a:pt x="1806714" y="2443665"/>
                  <a:pt x="2011409" y="2238970"/>
                  <a:pt x="2263914" y="2238970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rgbClr val="33698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74" tIns="34287" rIns="68574" bIns="3428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050">
              <a:solidFill>
                <a:srgbClr val="AE4500"/>
              </a:solidFill>
            </a:endParaRPr>
          </a:p>
        </p:txBody>
      </p:sp>
      <p:sp>
        <p:nvSpPr>
          <p:cNvPr id="97" name="Right Triangle 17">
            <a:extLst>
              <a:ext uri="{FF2B5EF4-FFF2-40B4-BE49-F238E27FC236}">
                <a16:creationId xmlns:a16="http://schemas.microsoft.com/office/drawing/2014/main" id="{5E5AE7B0-988E-44BF-89EA-013033086F96}"/>
              </a:ext>
            </a:extLst>
          </p:cNvPr>
          <p:cNvSpPr>
            <a:spLocks noChangeAspect="1"/>
          </p:cNvSpPr>
          <p:nvPr/>
        </p:nvSpPr>
        <p:spPr>
          <a:xfrm>
            <a:off x="7678618" y="3433447"/>
            <a:ext cx="358580" cy="426956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2136698" y="2449196"/>
                </a:moveTo>
                <a:lnTo>
                  <a:pt x="2016940" y="2568954"/>
                </a:lnTo>
                <a:lnTo>
                  <a:pt x="2144156" y="2696170"/>
                </a:lnTo>
                <a:lnTo>
                  <a:pt x="2016940" y="2823386"/>
                </a:lnTo>
                <a:lnTo>
                  <a:pt x="2136698" y="2943144"/>
                </a:lnTo>
                <a:lnTo>
                  <a:pt x="2263914" y="2815928"/>
                </a:lnTo>
                <a:lnTo>
                  <a:pt x="2391130" y="2943144"/>
                </a:lnTo>
                <a:lnTo>
                  <a:pt x="2510888" y="2823386"/>
                </a:lnTo>
                <a:lnTo>
                  <a:pt x="2383672" y="2696170"/>
                </a:lnTo>
                <a:lnTo>
                  <a:pt x="2510888" y="2568954"/>
                </a:lnTo>
                <a:lnTo>
                  <a:pt x="2391130" y="2449196"/>
                </a:lnTo>
                <a:lnTo>
                  <a:pt x="2263914" y="2576412"/>
                </a:lnTo>
                <a:close/>
                <a:moveTo>
                  <a:pt x="2263914" y="2238970"/>
                </a:moveTo>
                <a:cubicBezTo>
                  <a:pt x="2516419" y="2238970"/>
                  <a:pt x="2721114" y="2443665"/>
                  <a:pt x="2721114" y="2696170"/>
                </a:cubicBezTo>
                <a:cubicBezTo>
                  <a:pt x="2721114" y="2948675"/>
                  <a:pt x="2516419" y="3153370"/>
                  <a:pt x="2263914" y="3153370"/>
                </a:cubicBezTo>
                <a:cubicBezTo>
                  <a:pt x="2011409" y="3153370"/>
                  <a:pt x="1806714" y="2948675"/>
                  <a:pt x="1806714" y="2696170"/>
                </a:cubicBezTo>
                <a:cubicBezTo>
                  <a:pt x="1806714" y="2443665"/>
                  <a:pt x="2011409" y="2238970"/>
                  <a:pt x="2263914" y="2238970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rgbClr val="33698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74" tIns="34287" rIns="68574" bIns="3428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050">
              <a:solidFill>
                <a:srgbClr val="AE4500"/>
              </a:solidFill>
            </a:endParaRPr>
          </a:p>
        </p:txBody>
      </p:sp>
      <p:sp>
        <p:nvSpPr>
          <p:cNvPr id="98" name="Oval 44">
            <a:extLst>
              <a:ext uri="{FF2B5EF4-FFF2-40B4-BE49-F238E27FC236}">
                <a16:creationId xmlns:a16="http://schemas.microsoft.com/office/drawing/2014/main" id="{94195A6D-E3B2-4E10-BD54-AC5E4FED7A15}"/>
              </a:ext>
            </a:extLst>
          </p:cNvPr>
          <p:cNvSpPr>
            <a:spLocks noChangeAspect="1"/>
          </p:cNvSpPr>
          <p:nvPr/>
        </p:nvSpPr>
        <p:spPr>
          <a:xfrm>
            <a:off x="8334844" y="3433447"/>
            <a:ext cx="358580" cy="426956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2519839" y="2469622"/>
                </a:moveTo>
                <a:lnTo>
                  <a:pt x="2201779" y="2787682"/>
                </a:lnTo>
                <a:lnTo>
                  <a:pt x="2003023" y="2588926"/>
                </a:lnTo>
                <a:lnTo>
                  <a:pt x="1901669" y="2690281"/>
                </a:lnTo>
                <a:lnTo>
                  <a:pt x="2203868" y="2992480"/>
                </a:lnTo>
                <a:lnTo>
                  <a:pt x="2305222" y="2891125"/>
                </a:lnTo>
                <a:lnTo>
                  <a:pt x="2303133" y="2889037"/>
                </a:lnTo>
                <a:lnTo>
                  <a:pt x="2621194" y="2570977"/>
                </a:lnTo>
                <a:close/>
                <a:moveTo>
                  <a:pt x="2263914" y="2238970"/>
                </a:moveTo>
                <a:cubicBezTo>
                  <a:pt x="2516419" y="2238970"/>
                  <a:pt x="2721114" y="2443665"/>
                  <a:pt x="2721114" y="2696170"/>
                </a:cubicBezTo>
                <a:cubicBezTo>
                  <a:pt x="2721114" y="2948675"/>
                  <a:pt x="2516419" y="3153370"/>
                  <a:pt x="2263914" y="3153370"/>
                </a:cubicBezTo>
                <a:cubicBezTo>
                  <a:pt x="2011409" y="3153370"/>
                  <a:pt x="1806714" y="2948675"/>
                  <a:pt x="1806714" y="2696170"/>
                </a:cubicBezTo>
                <a:cubicBezTo>
                  <a:pt x="1806714" y="2443665"/>
                  <a:pt x="2011409" y="2238970"/>
                  <a:pt x="2263914" y="2238970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rgbClr val="33698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74" tIns="34287" rIns="68574" bIns="3428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050">
              <a:solidFill>
                <a:srgbClr val="AE4500"/>
              </a:solidFill>
            </a:endParaRPr>
          </a:p>
        </p:txBody>
      </p:sp>
      <p:sp>
        <p:nvSpPr>
          <p:cNvPr id="122" name="Google Shape;6000;p67"/>
          <p:cNvSpPr/>
          <p:nvPr/>
        </p:nvSpPr>
        <p:spPr>
          <a:xfrm>
            <a:off x="3263512" y="1109209"/>
            <a:ext cx="453145" cy="462319"/>
          </a:xfrm>
          <a:custGeom>
            <a:avLst/>
            <a:gdLst/>
            <a:ahLst/>
            <a:cxnLst/>
            <a:rect l="l" t="t" r="r" b="b"/>
            <a:pathLst>
              <a:path w="12446" h="12698" extrusionOk="0">
                <a:moveTo>
                  <a:pt x="6239" y="1"/>
                </a:moveTo>
                <a:cubicBezTo>
                  <a:pt x="5105" y="1"/>
                  <a:pt x="4191" y="915"/>
                  <a:pt x="4159" y="2112"/>
                </a:cubicBezTo>
                <a:cubicBezTo>
                  <a:pt x="4159" y="3088"/>
                  <a:pt x="4852" y="3939"/>
                  <a:pt x="5798" y="4097"/>
                </a:cubicBezTo>
                <a:lnTo>
                  <a:pt x="5798" y="5294"/>
                </a:lnTo>
                <a:cubicBezTo>
                  <a:pt x="4852" y="5483"/>
                  <a:pt x="4159" y="6333"/>
                  <a:pt x="4159" y="7310"/>
                </a:cubicBezTo>
                <a:cubicBezTo>
                  <a:pt x="4159" y="7657"/>
                  <a:pt x="4222" y="7972"/>
                  <a:pt x="4380" y="8255"/>
                </a:cubicBezTo>
                <a:lnTo>
                  <a:pt x="3403" y="9043"/>
                </a:lnTo>
                <a:cubicBezTo>
                  <a:pt x="3057" y="8728"/>
                  <a:pt x="2584" y="8570"/>
                  <a:pt x="2112" y="8570"/>
                </a:cubicBezTo>
                <a:cubicBezTo>
                  <a:pt x="946" y="8602"/>
                  <a:pt x="1" y="9515"/>
                  <a:pt x="1" y="10650"/>
                </a:cubicBezTo>
                <a:cubicBezTo>
                  <a:pt x="1" y="11784"/>
                  <a:pt x="946" y="12697"/>
                  <a:pt x="2112" y="12697"/>
                </a:cubicBezTo>
                <a:cubicBezTo>
                  <a:pt x="3246" y="12697"/>
                  <a:pt x="4128" y="11752"/>
                  <a:pt x="4191" y="10650"/>
                </a:cubicBezTo>
                <a:cubicBezTo>
                  <a:pt x="4191" y="10303"/>
                  <a:pt x="4096" y="9988"/>
                  <a:pt x="3939" y="9704"/>
                </a:cubicBezTo>
                <a:lnTo>
                  <a:pt x="4947" y="8917"/>
                </a:lnTo>
                <a:cubicBezTo>
                  <a:pt x="5294" y="9232"/>
                  <a:pt x="5766" y="9389"/>
                  <a:pt x="6239" y="9389"/>
                </a:cubicBezTo>
                <a:cubicBezTo>
                  <a:pt x="6743" y="9389"/>
                  <a:pt x="7184" y="9200"/>
                  <a:pt x="7530" y="8917"/>
                </a:cubicBezTo>
                <a:lnTo>
                  <a:pt x="8507" y="9704"/>
                </a:lnTo>
                <a:cubicBezTo>
                  <a:pt x="8350" y="9988"/>
                  <a:pt x="8287" y="10303"/>
                  <a:pt x="8287" y="10650"/>
                </a:cubicBezTo>
                <a:cubicBezTo>
                  <a:pt x="8287" y="11784"/>
                  <a:pt x="9232" y="12697"/>
                  <a:pt x="10366" y="12697"/>
                </a:cubicBezTo>
                <a:cubicBezTo>
                  <a:pt x="11500" y="12697"/>
                  <a:pt x="12414" y="11752"/>
                  <a:pt x="12445" y="10650"/>
                </a:cubicBezTo>
                <a:cubicBezTo>
                  <a:pt x="12445" y="9515"/>
                  <a:pt x="11563" y="8602"/>
                  <a:pt x="10366" y="8570"/>
                </a:cubicBezTo>
                <a:cubicBezTo>
                  <a:pt x="9862" y="8570"/>
                  <a:pt x="9421" y="8759"/>
                  <a:pt x="9074" y="9043"/>
                </a:cubicBezTo>
                <a:lnTo>
                  <a:pt x="8097" y="8255"/>
                </a:lnTo>
                <a:cubicBezTo>
                  <a:pt x="8255" y="7972"/>
                  <a:pt x="8318" y="7657"/>
                  <a:pt x="8318" y="7310"/>
                </a:cubicBezTo>
                <a:cubicBezTo>
                  <a:pt x="8318" y="6333"/>
                  <a:pt x="7625" y="5451"/>
                  <a:pt x="6680" y="5294"/>
                </a:cubicBezTo>
                <a:lnTo>
                  <a:pt x="6680" y="4097"/>
                </a:lnTo>
                <a:cubicBezTo>
                  <a:pt x="7625" y="3908"/>
                  <a:pt x="8318" y="3088"/>
                  <a:pt x="8318" y="2112"/>
                </a:cubicBezTo>
                <a:cubicBezTo>
                  <a:pt x="8318" y="946"/>
                  <a:pt x="7404" y="64"/>
                  <a:pt x="6239" y="1"/>
                </a:cubicBezTo>
                <a:close/>
              </a:path>
            </a:pathLst>
          </a:custGeom>
          <a:solidFill>
            <a:srgbClr val="336987"/>
          </a:solidFill>
          <a:ln>
            <a:noFill/>
          </a:ln>
        </p:spPr>
        <p:txBody>
          <a:bodyPr spcFirstLastPara="1" wrap="square" lIns="68563" tIns="68563" rIns="68563" bIns="68563" anchor="ctr" anchorCtr="0">
            <a:noAutofit/>
          </a:bodyPr>
          <a:lstStyle/>
          <a:p>
            <a:endParaRPr sz="1050">
              <a:solidFill>
                <a:srgbClr val="AE4500"/>
              </a:solidFill>
            </a:endParaRPr>
          </a:p>
        </p:txBody>
      </p:sp>
      <p:grpSp>
        <p:nvGrpSpPr>
          <p:cNvPr id="151" name="Google Shape;6029;p67"/>
          <p:cNvGrpSpPr/>
          <p:nvPr/>
        </p:nvGrpSpPr>
        <p:grpSpPr>
          <a:xfrm>
            <a:off x="7025647" y="4064799"/>
            <a:ext cx="303084" cy="420145"/>
            <a:chOff x="-38860326" y="3221750"/>
            <a:chExt cx="228425" cy="316650"/>
          </a:xfrm>
          <a:solidFill>
            <a:srgbClr val="336987"/>
          </a:solidFill>
        </p:grpSpPr>
        <p:sp>
          <p:nvSpPr>
            <p:cNvPr id="152" name="Google Shape;6030;p67"/>
            <p:cNvSpPr/>
            <p:nvPr/>
          </p:nvSpPr>
          <p:spPr>
            <a:xfrm>
              <a:off x="-38735874" y="3222550"/>
              <a:ext cx="103975" cy="123675"/>
            </a:xfrm>
            <a:custGeom>
              <a:avLst/>
              <a:gdLst/>
              <a:ahLst/>
              <a:cxnLst/>
              <a:rect l="l" t="t" r="r" b="b"/>
              <a:pathLst>
                <a:path w="4159" h="4947" extrusionOk="0">
                  <a:moveTo>
                    <a:pt x="0" y="0"/>
                  </a:moveTo>
                  <a:lnTo>
                    <a:pt x="0" y="2552"/>
                  </a:lnTo>
                  <a:cubicBezTo>
                    <a:pt x="473" y="2710"/>
                    <a:pt x="851" y="3182"/>
                    <a:pt x="851" y="3750"/>
                  </a:cubicBezTo>
                  <a:lnTo>
                    <a:pt x="851" y="4947"/>
                  </a:lnTo>
                  <a:lnTo>
                    <a:pt x="4159" y="4947"/>
                  </a:lnTo>
                  <a:lnTo>
                    <a:pt x="4159" y="3687"/>
                  </a:lnTo>
                  <a:cubicBezTo>
                    <a:pt x="4159" y="1639"/>
                    <a:pt x="2489" y="0"/>
                    <a:pt x="44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3" tIns="68563" rIns="68563" bIns="68563" anchor="ctr" anchorCtr="0">
              <a:noAutofit/>
            </a:bodyPr>
            <a:lstStyle/>
            <a:p>
              <a:endParaRPr sz="1050">
                <a:solidFill>
                  <a:srgbClr val="AE4500"/>
                </a:solidFill>
              </a:endParaRPr>
            </a:p>
          </p:txBody>
        </p:sp>
        <p:sp>
          <p:nvSpPr>
            <p:cNvPr id="153" name="Google Shape;6031;p67"/>
            <p:cNvSpPr/>
            <p:nvPr/>
          </p:nvSpPr>
          <p:spPr>
            <a:xfrm>
              <a:off x="-38756375" y="3302875"/>
              <a:ext cx="22075" cy="63050"/>
            </a:xfrm>
            <a:custGeom>
              <a:avLst/>
              <a:gdLst/>
              <a:ahLst/>
              <a:cxnLst/>
              <a:rect l="l" t="t" r="r" b="b"/>
              <a:pathLst>
                <a:path w="883" h="2522" extrusionOk="0">
                  <a:moveTo>
                    <a:pt x="474" y="1"/>
                  </a:moveTo>
                  <a:cubicBezTo>
                    <a:pt x="253" y="1"/>
                    <a:pt x="95" y="222"/>
                    <a:pt x="95" y="442"/>
                  </a:cubicBezTo>
                  <a:lnTo>
                    <a:pt x="95" y="2112"/>
                  </a:lnTo>
                  <a:cubicBezTo>
                    <a:pt x="1" y="2332"/>
                    <a:pt x="190" y="2521"/>
                    <a:pt x="442" y="2521"/>
                  </a:cubicBezTo>
                  <a:cubicBezTo>
                    <a:pt x="663" y="2521"/>
                    <a:pt x="820" y="2332"/>
                    <a:pt x="883" y="2112"/>
                  </a:cubicBezTo>
                  <a:lnTo>
                    <a:pt x="883" y="442"/>
                  </a:lnTo>
                  <a:cubicBezTo>
                    <a:pt x="883" y="222"/>
                    <a:pt x="663" y="64"/>
                    <a:pt x="4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3" tIns="68563" rIns="68563" bIns="68563" anchor="ctr" anchorCtr="0">
              <a:noAutofit/>
            </a:bodyPr>
            <a:lstStyle/>
            <a:p>
              <a:endParaRPr sz="1050">
                <a:solidFill>
                  <a:srgbClr val="AE4500"/>
                </a:solidFill>
              </a:endParaRPr>
            </a:p>
          </p:txBody>
        </p:sp>
        <p:sp>
          <p:nvSpPr>
            <p:cNvPr id="154" name="Google Shape;6032;p67"/>
            <p:cNvSpPr/>
            <p:nvPr/>
          </p:nvSpPr>
          <p:spPr>
            <a:xfrm>
              <a:off x="-38859551" y="3221750"/>
              <a:ext cx="103200" cy="122900"/>
            </a:xfrm>
            <a:custGeom>
              <a:avLst/>
              <a:gdLst/>
              <a:ahLst/>
              <a:cxnLst/>
              <a:rect l="l" t="t" r="r" b="b"/>
              <a:pathLst>
                <a:path w="4128" h="4916" extrusionOk="0">
                  <a:moveTo>
                    <a:pt x="3687" y="1"/>
                  </a:moveTo>
                  <a:cubicBezTo>
                    <a:pt x="1671" y="1"/>
                    <a:pt x="1" y="1639"/>
                    <a:pt x="1" y="3687"/>
                  </a:cubicBezTo>
                  <a:lnTo>
                    <a:pt x="1" y="4916"/>
                  </a:lnTo>
                  <a:lnTo>
                    <a:pt x="3309" y="4916"/>
                  </a:lnTo>
                  <a:lnTo>
                    <a:pt x="3309" y="3687"/>
                  </a:lnTo>
                  <a:cubicBezTo>
                    <a:pt x="3309" y="3151"/>
                    <a:pt x="3655" y="2710"/>
                    <a:pt x="4128" y="2521"/>
                  </a:cubicBezTo>
                  <a:lnTo>
                    <a:pt x="4128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3" tIns="68563" rIns="68563" bIns="68563" anchor="ctr" anchorCtr="0">
              <a:noAutofit/>
            </a:bodyPr>
            <a:lstStyle/>
            <a:p>
              <a:endParaRPr sz="1050">
                <a:solidFill>
                  <a:srgbClr val="AE4500"/>
                </a:solidFill>
              </a:endParaRPr>
            </a:p>
          </p:txBody>
        </p:sp>
        <p:sp>
          <p:nvSpPr>
            <p:cNvPr id="155" name="Google Shape;6033;p67"/>
            <p:cNvSpPr/>
            <p:nvPr/>
          </p:nvSpPr>
          <p:spPr>
            <a:xfrm>
              <a:off x="-38860326" y="3367475"/>
              <a:ext cx="228425" cy="170925"/>
            </a:xfrm>
            <a:custGeom>
              <a:avLst/>
              <a:gdLst/>
              <a:ahLst/>
              <a:cxnLst/>
              <a:rect l="l" t="t" r="r" b="b"/>
              <a:pathLst>
                <a:path w="9137" h="6837" extrusionOk="0">
                  <a:moveTo>
                    <a:pt x="0" y="0"/>
                  </a:moveTo>
                  <a:lnTo>
                    <a:pt x="0" y="3151"/>
                  </a:lnTo>
                  <a:cubicBezTo>
                    <a:pt x="0" y="5199"/>
                    <a:pt x="1639" y="6837"/>
                    <a:pt x="3686" y="6837"/>
                  </a:cubicBezTo>
                  <a:lnTo>
                    <a:pt x="5356" y="6837"/>
                  </a:lnTo>
                  <a:cubicBezTo>
                    <a:pt x="7467" y="6837"/>
                    <a:pt x="9137" y="5199"/>
                    <a:pt x="9137" y="3151"/>
                  </a:cubicBezTo>
                  <a:lnTo>
                    <a:pt x="9137" y="0"/>
                  </a:lnTo>
                  <a:lnTo>
                    <a:pt x="5734" y="0"/>
                  </a:lnTo>
                  <a:cubicBezTo>
                    <a:pt x="5577" y="473"/>
                    <a:pt x="5104" y="819"/>
                    <a:pt x="4568" y="819"/>
                  </a:cubicBezTo>
                  <a:cubicBezTo>
                    <a:pt x="4001" y="819"/>
                    <a:pt x="3560" y="473"/>
                    <a:pt x="337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3" tIns="68563" rIns="68563" bIns="68563" anchor="ctr" anchorCtr="0">
              <a:noAutofit/>
            </a:bodyPr>
            <a:lstStyle/>
            <a:p>
              <a:endParaRPr sz="1050">
                <a:solidFill>
                  <a:srgbClr val="AE4500"/>
                </a:solidFill>
              </a:endParaRPr>
            </a:p>
          </p:txBody>
        </p:sp>
      </p:grpSp>
      <p:grpSp>
        <p:nvGrpSpPr>
          <p:cNvPr id="188" name="Google Shape;6066;p67"/>
          <p:cNvGrpSpPr/>
          <p:nvPr/>
        </p:nvGrpSpPr>
        <p:grpSpPr>
          <a:xfrm>
            <a:off x="3235468" y="1800742"/>
            <a:ext cx="483110" cy="480719"/>
            <a:chOff x="-38538975" y="3954250"/>
            <a:chExt cx="318225" cy="316650"/>
          </a:xfrm>
          <a:solidFill>
            <a:srgbClr val="336987"/>
          </a:solidFill>
        </p:grpSpPr>
        <p:sp>
          <p:nvSpPr>
            <p:cNvPr id="189" name="Google Shape;6067;p67"/>
            <p:cNvSpPr/>
            <p:nvPr/>
          </p:nvSpPr>
          <p:spPr>
            <a:xfrm>
              <a:off x="-38538975" y="3954250"/>
              <a:ext cx="254425" cy="253625"/>
            </a:xfrm>
            <a:custGeom>
              <a:avLst/>
              <a:gdLst/>
              <a:ahLst/>
              <a:cxnLst/>
              <a:rect l="l" t="t" r="r" b="b"/>
              <a:pathLst>
                <a:path w="10177" h="10145" extrusionOk="0">
                  <a:moveTo>
                    <a:pt x="5104" y="3813"/>
                  </a:moveTo>
                  <a:cubicBezTo>
                    <a:pt x="5797" y="3813"/>
                    <a:pt x="6364" y="4348"/>
                    <a:pt x="6364" y="5073"/>
                  </a:cubicBezTo>
                  <a:cubicBezTo>
                    <a:pt x="6364" y="5766"/>
                    <a:pt x="5797" y="6333"/>
                    <a:pt x="5104" y="6333"/>
                  </a:cubicBezTo>
                  <a:cubicBezTo>
                    <a:pt x="4379" y="6333"/>
                    <a:pt x="3844" y="5766"/>
                    <a:pt x="3844" y="5073"/>
                  </a:cubicBezTo>
                  <a:cubicBezTo>
                    <a:pt x="3844" y="4411"/>
                    <a:pt x="4411" y="3813"/>
                    <a:pt x="5104" y="3813"/>
                  </a:cubicBezTo>
                  <a:close/>
                  <a:moveTo>
                    <a:pt x="5104" y="0"/>
                  </a:moveTo>
                  <a:cubicBezTo>
                    <a:pt x="2300" y="0"/>
                    <a:pt x="0" y="2269"/>
                    <a:pt x="0" y="5073"/>
                  </a:cubicBezTo>
                  <a:cubicBezTo>
                    <a:pt x="63" y="7908"/>
                    <a:pt x="2300" y="10145"/>
                    <a:pt x="5104" y="10145"/>
                  </a:cubicBezTo>
                  <a:cubicBezTo>
                    <a:pt x="7877" y="10145"/>
                    <a:pt x="10176" y="7877"/>
                    <a:pt x="10176" y="5073"/>
                  </a:cubicBezTo>
                  <a:cubicBezTo>
                    <a:pt x="10176" y="2269"/>
                    <a:pt x="7877" y="0"/>
                    <a:pt x="510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3" tIns="68563" rIns="68563" bIns="68563" anchor="ctr" anchorCtr="0">
              <a:noAutofit/>
            </a:bodyPr>
            <a:lstStyle/>
            <a:p>
              <a:endParaRPr sz="1050">
                <a:solidFill>
                  <a:srgbClr val="AE4500"/>
                </a:solidFill>
              </a:endParaRPr>
            </a:p>
          </p:txBody>
        </p:sp>
        <p:sp>
          <p:nvSpPr>
            <p:cNvPr id="190" name="Google Shape;6068;p67"/>
            <p:cNvSpPr/>
            <p:nvPr/>
          </p:nvSpPr>
          <p:spPr>
            <a:xfrm>
              <a:off x="-38496450" y="4081725"/>
              <a:ext cx="275700" cy="189175"/>
            </a:xfrm>
            <a:custGeom>
              <a:avLst/>
              <a:gdLst/>
              <a:ahLst/>
              <a:cxnLst/>
              <a:rect l="l" t="t" r="r" b="b"/>
              <a:pathLst>
                <a:path w="11028" h="7566" extrusionOk="0">
                  <a:moveTo>
                    <a:pt x="9774" y="0"/>
                  </a:moveTo>
                  <a:cubicBezTo>
                    <a:pt x="9040" y="0"/>
                    <a:pt x="8444" y="548"/>
                    <a:pt x="8444" y="1265"/>
                  </a:cubicBezTo>
                  <a:cubicBezTo>
                    <a:pt x="8444" y="1801"/>
                    <a:pt x="8790" y="2305"/>
                    <a:pt x="9295" y="2463"/>
                  </a:cubicBezTo>
                  <a:lnTo>
                    <a:pt x="9295" y="2967"/>
                  </a:lnTo>
                  <a:cubicBezTo>
                    <a:pt x="9295" y="4416"/>
                    <a:pt x="8192" y="5645"/>
                    <a:pt x="6774" y="5834"/>
                  </a:cubicBezTo>
                  <a:lnTo>
                    <a:pt x="6774" y="4825"/>
                  </a:lnTo>
                  <a:cubicBezTo>
                    <a:pt x="5829" y="5487"/>
                    <a:pt x="4663" y="5865"/>
                    <a:pt x="3403" y="5865"/>
                  </a:cubicBezTo>
                  <a:cubicBezTo>
                    <a:pt x="2143" y="5865"/>
                    <a:pt x="977" y="5487"/>
                    <a:pt x="1" y="4825"/>
                  </a:cubicBezTo>
                  <a:lnTo>
                    <a:pt x="1" y="6306"/>
                  </a:lnTo>
                  <a:cubicBezTo>
                    <a:pt x="1" y="7031"/>
                    <a:pt x="568" y="7566"/>
                    <a:pt x="1261" y="7566"/>
                  </a:cubicBezTo>
                  <a:lnTo>
                    <a:pt x="5388" y="7566"/>
                  </a:lnTo>
                  <a:cubicBezTo>
                    <a:pt x="5955" y="7566"/>
                    <a:pt x="6459" y="7220"/>
                    <a:pt x="6617" y="6716"/>
                  </a:cubicBezTo>
                  <a:cubicBezTo>
                    <a:pt x="8601" y="6495"/>
                    <a:pt x="10082" y="4920"/>
                    <a:pt x="10114" y="2904"/>
                  </a:cubicBezTo>
                  <a:lnTo>
                    <a:pt x="10114" y="2400"/>
                  </a:lnTo>
                  <a:cubicBezTo>
                    <a:pt x="10649" y="2211"/>
                    <a:pt x="11027" y="1706"/>
                    <a:pt x="10996" y="1108"/>
                  </a:cubicBezTo>
                  <a:cubicBezTo>
                    <a:pt x="10964" y="572"/>
                    <a:pt x="10492" y="100"/>
                    <a:pt x="9893" y="5"/>
                  </a:cubicBezTo>
                  <a:cubicBezTo>
                    <a:pt x="9853" y="2"/>
                    <a:pt x="9813" y="0"/>
                    <a:pt x="977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3" tIns="68563" rIns="68563" bIns="68563" anchor="ctr" anchorCtr="0">
              <a:noAutofit/>
            </a:bodyPr>
            <a:lstStyle/>
            <a:p>
              <a:endParaRPr sz="1050">
                <a:solidFill>
                  <a:srgbClr val="AE4500"/>
                </a:solidFill>
              </a:endParaRPr>
            </a:p>
          </p:txBody>
        </p:sp>
      </p:grpSp>
      <p:grpSp>
        <p:nvGrpSpPr>
          <p:cNvPr id="53" name="Google Shape;5976;p67"/>
          <p:cNvGrpSpPr/>
          <p:nvPr/>
        </p:nvGrpSpPr>
        <p:grpSpPr>
          <a:xfrm>
            <a:off x="3300025" y="4214052"/>
            <a:ext cx="371514" cy="331522"/>
            <a:chOff x="-42996151" y="3612600"/>
            <a:chExt cx="323750" cy="288900"/>
          </a:xfrm>
          <a:solidFill>
            <a:srgbClr val="336987"/>
          </a:solidFill>
        </p:grpSpPr>
        <p:sp>
          <p:nvSpPr>
            <p:cNvPr id="99" name="Google Shape;5977;p67"/>
            <p:cNvSpPr/>
            <p:nvPr/>
          </p:nvSpPr>
          <p:spPr>
            <a:xfrm>
              <a:off x="-42914224" y="3612600"/>
              <a:ext cx="241825" cy="239275"/>
            </a:xfrm>
            <a:custGeom>
              <a:avLst/>
              <a:gdLst/>
              <a:ahLst/>
              <a:cxnLst/>
              <a:rect l="l" t="t" r="r" b="b"/>
              <a:pathLst>
                <a:path w="9673" h="9571" extrusionOk="0">
                  <a:moveTo>
                    <a:pt x="5963" y="1"/>
                  </a:moveTo>
                  <a:cubicBezTo>
                    <a:pt x="5661" y="1"/>
                    <a:pt x="5365" y="127"/>
                    <a:pt x="5136" y="371"/>
                  </a:cubicBezTo>
                  <a:lnTo>
                    <a:pt x="0" y="5507"/>
                  </a:lnTo>
                  <a:lnTo>
                    <a:pt x="4064" y="9571"/>
                  </a:lnTo>
                  <a:lnTo>
                    <a:pt x="9200" y="4436"/>
                  </a:lnTo>
                  <a:cubicBezTo>
                    <a:pt x="9672" y="3963"/>
                    <a:pt x="9672" y="3207"/>
                    <a:pt x="9200" y="2734"/>
                  </a:cubicBezTo>
                  <a:lnTo>
                    <a:pt x="6868" y="434"/>
                  </a:lnTo>
                  <a:cubicBezTo>
                    <a:pt x="6609" y="143"/>
                    <a:pt x="6283" y="1"/>
                    <a:pt x="596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3" tIns="68563" rIns="68563" bIns="68563" anchor="ctr" anchorCtr="0">
              <a:noAutofit/>
            </a:bodyPr>
            <a:lstStyle/>
            <a:p>
              <a:endParaRPr sz="1050">
                <a:solidFill>
                  <a:srgbClr val="AE4500"/>
                </a:solidFill>
              </a:endParaRPr>
            </a:p>
          </p:txBody>
        </p:sp>
        <p:sp>
          <p:nvSpPr>
            <p:cNvPr id="100" name="Google Shape;5978;p67"/>
            <p:cNvSpPr/>
            <p:nvPr/>
          </p:nvSpPr>
          <p:spPr>
            <a:xfrm>
              <a:off x="-42946526" y="3762850"/>
              <a:ext cx="118950" cy="118950"/>
            </a:xfrm>
            <a:custGeom>
              <a:avLst/>
              <a:gdLst/>
              <a:ahLst/>
              <a:cxnLst/>
              <a:rect l="l" t="t" r="r" b="b"/>
              <a:pathLst>
                <a:path w="4758" h="4758" extrusionOk="0">
                  <a:moveTo>
                    <a:pt x="725" y="1"/>
                  </a:moveTo>
                  <a:lnTo>
                    <a:pt x="473" y="284"/>
                  </a:lnTo>
                  <a:cubicBezTo>
                    <a:pt x="253" y="505"/>
                    <a:pt x="95" y="820"/>
                    <a:pt x="95" y="1198"/>
                  </a:cubicBezTo>
                  <a:cubicBezTo>
                    <a:pt x="95" y="1450"/>
                    <a:pt x="190" y="1765"/>
                    <a:pt x="442" y="1986"/>
                  </a:cubicBezTo>
                  <a:cubicBezTo>
                    <a:pt x="631" y="2112"/>
                    <a:pt x="599" y="2458"/>
                    <a:pt x="442" y="2616"/>
                  </a:cubicBezTo>
                  <a:lnTo>
                    <a:pt x="1" y="3025"/>
                  </a:lnTo>
                  <a:lnTo>
                    <a:pt x="1733" y="4758"/>
                  </a:lnTo>
                  <a:lnTo>
                    <a:pt x="2174" y="4348"/>
                  </a:lnTo>
                  <a:cubicBezTo>
                    <a:pt x="2253" y="4270"/>
                    <a:pt x="2363" y="4230"/>
                    <a:pt x="2478" y="4230"/>
                  </a:cubicBezTo>
                  <a:cubicBezTo>
                    <a:pt x="2592" y="4230"/>
                    <a:pt x="2710" y="4270"/>
                    <a:pt x="2804" y="4348"/>
                  </a:cubicBezTo>
                  <a:cubicBezTo>
                    <a:pt x="3025" y="4569"/>
                    <a:pt x="3340" y="4695"/>
                    <a:pt x="3655" y="4695"/>
                  </a:cubicBezTo>
                  <a:cubicBezTo>
                    <a:pt x="3970" y="4695"/>
                    <a:pt x="4254" y="4569"/>
                    <a:pt x="4506" y="4348"/>
                  </a:cubicBezTo>
                  <a:lnTo>
                    <a:pt x="4758" y="4065"/>
                  </a:lnTo>
                  <a:lnTo>
                    <a:pt x="725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3" tIns="68563" rIns="68563" bIns="68563" anchor="ctr" anchorCtr="0">
              <a:noAutofit/>
            </a:bodyPr>
            <a:lstStyle/>
            <a:p>
              <a:endParaRPr sz="1050">
                <a:solidFill>
                  <a:srgbClr val="AE4500"/>
                </a:solidFill>
              </a:endParaRPr>
            </a:p>
          </p:txBody>
        </p:sp>
        <p:sp>
          <p:nvSpPr>
            <p:cNvPr id="101" name="Google Shape;5979;p67"/>
            <p:cNvSpPr/>
            <p:nvPr/>
          </p:nvSpPr>
          <p:spPr>
            <a:xfrm>
              <a:off x="-42996151" y="3855800"/>
              <a:ext cx="78000" cy="45700"/>
            </a:xfrm>
            <a:custGeom>
              <a:avLst/>
              <a:gdLst/>
              <a:ahLst/>
              <a:cxnLst/>
              <a:rect l="l" t="t" r="r" b="b"/>
              <a:pathLst>
                <a:path w="3120" h="1828" extrusionOk="0">
                  <a:moveTo>
                    <a:pt x="1450" y="0"/>
                  </a:moveTo>
                  <a:lnTo>
                    <a:pt x="253" y="1166"/>
                  </a:lnTo>
                  <a:cubicBezTo>
                    <a:pt x="1" y="1355"/>
                    <a:pt x="190" y="1828"/>
                    <a:pt x="536" y="1828"/>
                  </a:cubicBezTo>
                  <a:lnTo>
                    <a:pt x="2773" y="1828"/>
                  </a:lnTo>
                  <a:cubicBezTo>
                    <a:pt x="2931" y="1828"/>
                    <a:pt x="3025" y="1765"/>
                    <a:pt x="3120" y="1670"/>
                  </a:cubicBezTo>
                  <a:lnTo>
                    <a:pt x="145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3" tIns="68563" rIns="68563" bIns="68563" anchor="ctr" anchorCtr="0">
              <a:noAutofit/>
            </a:bodyPr>
            <a:lstStyle/>
            <a:p>
              <a:endParaRPr sz="1050">
                <a:solidFill>
                  <a:srgbClr val="AE4500"/>
                </a:solidFill>
              </a:endParaRPr>
            </a:p>
          </p:txBody>
        </p:sp>
      </p:grpSp>
      <p:grpSp>
        <p:nvGrpSpPr>
          <p:cNvPr id="111" name="Google Shape;5989;p67"/>
          <p:cNvGrpSpPr/>
          <p:nvPr/>
        </p:nvGrpSpPr>
        <p:grpSpPr>
          <a:xfrm>
            <a:off x="6324376" y="4126338"/>
            <a:ext cx="372374" cy="364342"/>
            <a:chOff x="-41117651" y="3605525"/>
            <a:chExt cx="324500" cy="317500"/>
          </a:xfrm>
          <a:solidFill>
            <a:srgbClr val="336987"/>
          </a:solidFill>
        </p:grpSpPr>
        <p:sp>
          <p:nvSpPr>
            <p:cNvPr id="112" name="Google Shape;5990;p67"/>
            <p:cNvSpPr/>
            <p:nvPr/>
          </p:nvSpPr>
          <p:spPr>
            <a:xfrm>
              <a:off x="-41016851" y="3605525"/>
              <a:ext cx="106350" cy="105375"/>
            </a:xfrm>
            <a:custGeom>
              <a:avLst/>
              <a:gdLst/>
              <a:ahLst/>
              <a:cxnLst/>
              <a:rect l="l" t="t" r="r" b="b"/>
              <a:pathLst>
                <a:path w="4254" h="4215" extrusionOk="0">
                  <a:moveTo>
                    <a:pt x="2064" y="1"/>
                  </a:moveTo>
                  <a:cubicBezTo>
                    <a:pt x="1954" y="1"/>
                    <a:pt x="1844" y="40"/>
                    <a:pt x="1765" y="119"/>
                  </a:cubicBezTo>
                  <a:lnTo>
                    <a:pt x="1" y="1883"/>
                  </a:lnTo>
                  <a:lnTo>
                    <a:pt x="2332" y="4214"/>
                  </a:lnTo>
                  <a:lnTo>
                    <a:pt x="4096" y="2450"/>
                  </a:lnTo>
                  <a:cubicBezTo>
                    <a:pt x="4254" y="2293"/>
                    <a:pt x="4254" y="2009"/>
                    <a:pt x="4096" y="1852"/>
                  </a:cubicBezTo>
                  <a:lnTo>
                    <a:pt x="2364" y="119"/>
                  </a:lnTo>
                  <a:cubicBezTo>
                    <a:pt x="2285" y="40"/>
                    <a:pt x="2175" y="1"/>
                    <a:pt x="206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3" tIns="68563" rIns="68563" bIns="68563" anchor="ctr" anchorCtr="0">
              <a:noAutofit/>
            </a:bodyPr>
            <a:lstStyle/>
            <a:p>
              <a:endParaRPr sz="1050">
                <a:solidFill>
                  <a:srgbClr val="AE4500"/>
                </a:solidFill>
              </a:endParaRPr>
            </a:p>
          </p:txBody>
        </p:sp>
        <p:sp>
          <p:nvSpPr>
            <p:cNvPr id="113" name="Google Shape;5991;p67"/>
            <p:cNvSpPr/>
            <p:nvPr/>
          </p:nvSpPr>
          <p:spPr>
            <a:xfrm>
              <a:off x="-40900276" y="3721300"/>
              <a:ext cx="107125" cy="105375"/>
            </a:xfrm>
            <a:custGeom>
              <a:avLst/>
              <a:gdLst/>
              <a:ahLst/>
              <a:cxnLst/>
              <a:rect l="l" t="t" r="r" b="b"/>
              <a:pathLst>
                <a:path w="4285" h="4215" extrusionOk="0">
                  <a:moveTo>
                    <a:pt x="2064" y="1"/>
                  </a:moveTo>
                  <a:cubicBezTo>
                    <a:pt x="1954" y="1"/>
                    <a:pt x="1843" y="40"/>
                    <a:pt x="1765" y="119"/>
                  </a:cubicBezTo>
                  <a:lnTo>
                    <a:pt x="0" y="1915"/>
                  </a:lnTo>
                  <a:lnTo>
                    <a:pt x="2300" y="4215"/>
                  </a:lnTo>
                  <a:lnTo>
                    <a:pt x="4128" y="2482"/>
                  </a:lnTo>
                  <a:cubicBezTo>
                    <a:pt x="4285" y="2324"/>
                    <a:pt x="4285" y="2072"/>
                    <a:pt x="4128" y="1915"/>
                  </a:cubicBezTo>
                  <a:lnTo>
                    <a:pt x="2363" y="119"/>
                  </a:lnTo>
                  <a:cubicBezTo>
                    <a:pt x="2285" y="40"/>
                    <a:pt x="2174" y="1"/>
                    <a:pt x="206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3" tIns="68563" rIns="68563" bIns="68563" anchor="ctr" anchorCtr="0">
              <a:noAutofit/>
            </a:bodyPr>
            <a:lstStyle/>
            <a:p>
              <a:endParaRPr sz="1050">
                <a:solidFill>
                  <a:srgbClr val="AE4500"/>
                </a:solidFill>
              </a:endParaRPr>
            </a:p>
          </p:txBody>
        </p:sp>
        <p:sp>
          <p:nvSpPr>
            <p:cNvPr id="114" name="Google Shape;5992;p67"/>
            <p:cNvSpPr/>
            <p:nvPr/>
          </p:nvSpPr>
          <p:spPr>
            <a:xfrm>
              <a:off x="-41117651" y="3668350"/>
              <a:ext cx="262300" cy="254675"/>
            </a:xfrm>
            <a:custGeom>
              <a:avLst/>
              <a:gdLst/>
              <a:ahLst/>
              <a:cxnLst/>
              <a:rect l="l" t="t" r="r" b="b"/>
              <a:pathLst>
                <a:path w="10492" h="10187" extrusionOk="0">
                  <a:moveTo>
                    <a:pt x="3497" y="0"/>
                  </a:moveTo>
                  <a:lnTo>
                    <a:pt x="1764" y="1733"/>
                  </a:lnTo>
                  <a:cubicBezTo>
                    <a:pt x="1166" y="2332"/>
                    <a:pt x="725" y="3088"/>
                    <a:pt x="504" y="3812"/>
                  </a:cubicBezTo>
                  <a:cubicBezTo>
                    <a:pt x="0" y="5514"/>
                    <a:pt x="410" y="7404"/>
                    <a:pt x="1764" y="8759"/>
                  </a:cubicBezTo>
                  <a:cubicBezTo>
                    <a:pt x="2667" y="9661"/>
                    <a:pt x="3919" y="10187"/>
                    <a:pt x="5273" y="10187"/>
                  </a:cubicBezTo>
                  <a:cubicBezTo>
                    <a:pt x="5384" y="10187"/>
                    <a:pt x="5496" y="10183"/>
                    <a:pt x="5608" y="10176"/>
                  </a:cubicBezTo>
                  <a:cubicBezTo>
                    <a:pt x="6679" y="10082"/>
                    <a:pt x="7876" y="9609"/>
                    <a:pt x="8758" y="8759"/>
                  </a:cubicBezTo>
                  <a:lnTo>
                    <a:pt x="10491" y="7026"/>
                  </a:lnTo>
                  <a:lnTo>
                    <a:pt x="8191" y="4694"/>
                  </a:lnTo>
                  <a:lnTo>
                    <a:pt x="6396" y="6396"/>
                  </a:lnTo>
                  <a:cubicBezTo>
                    <a:pt x="6077" y="6715"/>
                    <a:pt x="5645" y="6880"/>
                    <a:pt x="5214" y="6880"/>
                  </a:cubicBezTo>
                  <a:cubicBezTo>
                    <a:pt x="4794" y="6880"/>
                    <a:pt x="4375" y="6722"/>
                    <a:pt x="4064" y="6396"/>
                  </a:cubicBezTo>
                  <a:cubicBezTo>
                    <a:pt x="3434" y="5766"/>
                    <a:pt x="3434" y="4694"/>
                    <a:pt x="4064" y="4064"/>
                  </a:cubicBezTo>
                  <a:lnTo>
                    <a:pt x="5797" y="2332"/>
                  </a:lnTo>
                  <a:lnTo>
                    <a:pt x="3497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3" tIns="68563" rIns="68563" bIns="68563" anchor="ctr" anchorCtr="0">
              <a:noAutofit/>
            </a:bodyPr>
            <a:lstStyle/>
            <a:p>
              <a:endParaRPr sz="1050">
                <a:solidFill>
                  <a:srgbClr val="AE4500"/>
                </a:solidFill>
              </a:endParaRPr>
            </a:p>
          </p:txBody>
        </p:sp>
      </p:grpSp>
      <p:grpSp>
        <p:nvGrpSpPr>
          <p:cNvPr id="129" name="Google Shape;6007;p67"/>
          <p:cNvGrpSpPr/>
          <p:nvPr/>
        </p:nvGrpSpPr>
        <p:grpSpPr>
          <a:xfrm>
            <a:off x="3964219" y="4156906"/>
            <a:ext cx="352235" cy="356738"/>
            <a:chOff x="-42617299" y="3587775"/>
            <a:chExt cx="306950" cy="310875"/>
          </a:xfrm>
          <a:solidFill>
            <a:srgbClr val="336987"/>
          </a:solidFill>
        </p:grpSpPr>
        <p:sp>
          <p:nvSpPr>
            <p:cNvPr id="130" name="Google Shape;6008;p67"/>
            <p:cNvSpPr/>
            <p:nvPr/>
          </p:nvSpPr>
          <p:spPr>
            <a:xfrm>
              <a:off x="-42617299" y="3587775"/>
              <a:ext cx="306950" cy="310875"/>
            </a:xfrm>
            <a:custGeom>
              <a:avLst/>
              <a:gdLst/>
              <a:ahLst/>
              <a:cxnLst/>
              <a:rect l="l" t="t" r="r" b="b"/>
              <a:pathLst>
                <a:path w="12278" h="12435" extrusionOk="0">
                  <a:moveTo>
                    <a:pt x="5905" y="860"/>
                  </a:moveTo>
                  <a:cubicBezTo>
                    <a:pt x="6421" y="860"/>
                    <a:pt x="6926" y="1412"/>
                    <a:pt x="7341" y="2467"/>
                  </a:cubicBezTo>
                  <a:cubicBezTo>
                    <a:pt x="6837" y="2593"/>
                    <a:pt x="6365" y="2782"/>
                    <a:pt x="5892" y="3003"/>
                  </a:cubicBezTo>
                  <a:cubicBezTo>
                    <a:pt x="5419" y="2782"/>
                    <a:pt x="4947" y="2593"/>
                    <a:pt x="4443" y="2467"/>
                  </a:cubicBezTo>
                  <a:cubicBezTo>
                    <a:pt x="4893" y="1381"/>
                    <a:pt x="5404" y="860"/>
                    <a:pt x="5905" y="860"/>
                  </a:cubicBezTo>
                  <a:close/>
                  <a:moveTo>
                    <a:pt x="4191" y="3255"/>
                  </a:moveTo>
                  <a:cubicBezTo>
                    <a:pt x="4443" y="3349"/>
                    <a:pt x="4632" y="3381"/>
                    <a:pt x="4884" y="3475"/>
                  </a:cubicBezTo>
                  <a:cubicBezTo>
                    <a:pt x="4726" y="3538"/>
                    <a:pt x="4600" y="3601"/>
                    <a:pt x="4443" y="3696"/>
                  </a:cubicBezTo>
                  <a:cubicBezTo>
                    <a:pt x="4285" y="3790"/>
                    <a:pt x="4159" y="3853"/>
                    <a:pt x="4002" y="3948"/>
                  </a:cubicBezTo>
                  <a:cubicBezTo>
                    <a:pt x="4096" y="3727"/>
                    <a:pt x="4159" y="3507"/>
                    <a:pt x="4191" y="3255"/>
                  </a:cubicBezTo>
                  <a:close/>
                  <a:moveTo>
                    <a:pt x="7625" y="3318"/>
                  </a:moveTo>
                  <a:cubicBezTo>
                    <a:pt x="7688" y="3507"/>
                    <a:pt x="7751" y="3727"/>
                    <a:pt x="7782" y="3979"/>
                  </a:cubicBezTo>
                  <a:cubicBezTo>
                    <a:pt x="7499" y="3790"/>
                    <a:pt x="7247" y="3633"/>
                    <a:pt x="6963" y="3507"/>
                  </a:cubicBezTo>
                  <a:cubicBezTo>
                    <a:pt x="7184" y="3412"/>
                    <a:pt x="7404" y="3349"/>
                    <a:pt x="7625" y="3318"/>
                  </a:cubicBezTo>
                  <a:close/>
                  <a:moveTo>
                    <a:pt x="2611" y="3034"/>
                  </a:moveTo>
                  <a:cubicBezTo>
                    <a:pt x="2846" y="3034"/>
                    <a:pt x="3110" y="3054"/>
                    <a:pt x="3403" y="3097"/>
                  </a:cubicBezTo>
                  <a:cubicBezTo>
                    <a:pt x="3309" y="3570"/>
                    <a:pt x="3183" y="4042"/>
                    <a:pt x="3151" y="4609"/>
                  </a:cubicBezTo>
                  <a:cubicBezTo>
                    <a:pt x="2742" y="4924"/>
                    <a:pt x="2363" y="5240"/>
                    <a:pt x="1954" y="5586"/>
                  </a:cubicBezTo>
                  <a:cubicBezTo>
                    <a:pt x="712" y="4068"/>
                    <a:pt x="945" y="3034"/>
                    <a:pt x="2611" y="3034"/>
                  </a:cubicBezTo>
                  <a:close/>
                  <a:moveTo>
                    <a:pt x="9301" y="3075"/>
                  </a:moveTo>
                  <a:cubicBezTo>
                    <a:pt x="10879" y="3075"/>
                    <a:pt x="11079" y="4102"/>
                    <a:pt x="9862" y="5618"/>
                  </a:cubicBezTo>
                  <a:cubicBezTo>
                    <a:pt x="9515" y="5271"/>
                    <a:pt x="9137" y="4924"/>
                    <a:pt x="8696" y="4641"/>
                  </a:cubicBezTo>
                  <a:cubicBezTo>
                    <a:pt x="8601" y="4137"/>
                    <a:pt x="8538" y="3601"/>
                    <a:pt x="8412" y="3160"/>
                  </a:cubicBezTo>
                  <a:cubicBezTo>
                    <a:pt x="8746" y="3102"/>
                    <a:pt x="9042" y="3075"/>
                    <a:pt x="9301" y="3075"/>
                  </a:cubicBezTo>
                  <a:close/>
                  <a:moveTo>
                    <a:pt x="8822" y="5744"/>
                  </a:moveTo>
                  <a:cubicBezTo>
                    <a:pt x="9011" y="5901"/>
                    <a:pt x="9169" y="6059"/>
                    <a:pt x="9326" y="6216"/>
                  </a:cubicBezTo>
                  <a:cubicBezTo>
                    <a:pt x="9169" y="6374"/>
                    <a:pt x="8980" y="6531"/>
                    <a:pt x="8822" y="6689"/>
                  </a:cubicBezTo>
                  <a:lnTo>
                    <a:pt x="8822" y="5744"/>
                  </a:lnTo>
                  <a:close/>
                  <a:moveTo>
                    <a:pt x="3025" y="5775"/>
                  </a:moveTo>
                  <a:lnTo>
                    <a:pt x="3025" y="6720"/>
                  </a:lnTo>
                  <a:cubicBezTo>
                    <a:pt x="2836" y="6563"/>
                    <a:pt x="2679" y="6405"/>
                    <a:pt x="2521" y="6248"/>
                  </a:cubicBezTo>
                  <a:cubicBezTo>
                    <a:pt x="2679" y="6090"/>
                    <a:pt x="2868" y="5933"/>
                    <a:pt x="3025" y="5775"/>
                  </a:cubicBezTo>
                  <a:close/>
                  <a:moveTo>
                    <a:pt x="5892" y="3885"/>
                  </a:moveTo>
                  <a:cubicBezTo>
                    <a:pt x="6617" y="4200"/>
                    <a:pt x="7278" y="4609"/>
                    <a:pt x="7908" y="5082"/>
                  </a:cubicBezTo>
                  <a:cubicBezTo>
                    <a:pt x="8003" y="5838"/>
                    <a:pt x="8003" y="6626"/>
                    <a:pt x="7908" y="7413"/>
                  </a:cubicBezTo>
                  <a:cubicBezTo>
                    <a:pt x="7278" y="7823"/>
                    <a:pt x="6585" y="8232"/>
                    <a:pt x="5892" y="8579"/>
                  </a:cubicBezTo>
                  <a:cubicBezTo>
                    <a:pt x="5545" y="8421"/>
                    <a:pt x="5230" y="8232"/>
                    <a:pt x="4884" y="8043"/>
                  </a:cubicBezTo>
                  <a:cubicBezTo>
                    <a:pt x="4537" y="7823"/>
                    <a:pt x="4191" y="7634"/>
                    <a:pt x="3876" y="7413"/>
                  </a:cubicBezTo>
                  <a:cubicBezTo>
                    <a:pt x="3844" y="6657"/>
                    <a:pt x="3844" y="5870"/>
                    <a:pt x="3876" y="5082"/>
                  </a:cubicBezTo>
                  <a:cubicBezTo>
                    <a:pt x="4191" y="4830"/>
                    <a:pt x="4537" y="4641"/>
                    <a:pt x="4884" y="4452"/>
                  </a:cubicBezTo>
                  <a:cubicBezTo>
                    <a:pt x="5230" y="4263"/>
                    <a:pt x="5577" y="4042"/>
                    <a:pt x="5892" y="3885"/>
                  </a:cubicBezTo>
                  <a:close/>
                  <a:moveTo>
                    <a:pt x="4033" y="8516"/>
                  </a:moveTo>
                  <a:cubicBezTo>
                    <a:pt x="4159" y="8579"/>
                    <a:pt x="4317" y="8674"/>
                    <a:pt x="4474" y="8737"/>
                  </a:cubicBezTo>
                  <a:cubicBezTo>
                    <a:pt x="4632" y="8831"/>
                    <a:pt x="4758" y="8894"/>
                    <a:pt x="4915" y="8989"/>
                  </a:cubicBezTo>
                  <a:cubicBezTo>
                    <a:pt x="4663" y="9052"/>
                    <a:pt x="4474" y="9146"/>
                    <a:pt x="4254" y="9178"/>
                  </a:cubicBezTo>
                  <a:cubicBezTo>
                    <a:pt x="4159" y="8926"/>
                    <a:pt x="4096" y="8737"/>
                    <a:pt x="4033" y="8516"/>
                  </a:cubicBezTo>
                  <a:close/>
                  <a:moveTo>
                    <a:pt x="7782" y="8516"/>
                  </a:moveTo>
                  <a:cubicBezTo>
                    <a:pt x="7751" y="8737"/>
                    <a:pt x="7688" y="8989"/>
                    <a:pt x="7625" y="9178"/>
                  </a:cubicBezTo>
                  <a:cubicBezTo>
                    <a:pt x="7404" y="9083"/>
                    <a:pt x="7184" y="9052"/>
                    <a:pt x="6963" y="8989"/>
                  </a:cubicBezTo>
                  <a:cubicBezTo>
                    <a:pt x="7278" y="8831"/>
                    <a:pt x="7499" y="8674"/>
                    <a:pt x="7782" y="8516"/>
                  </a:cubicBezTo>
                  <a:close/>
                  <a:moveTo>
                    <a:pt x="1954" y="6846"/>
                  </a:moveTo>
                  <a:cubicBezTo>
                    <a:pt x="2300" y="7193"/>
                    <a:pt x="2710" y="7571"/>
                    <a:pt x="3151" y="7823"/>
                  </a:cubicBezTo>
                  <a:cubicBezTo>
                    <a:pt x="3214" y="8358"/>
                    <a:pt x="3309" y="8863"/>
                    <a:pt x="3403" y="9335"/>
                  </a:cubicBezTo>
                  <a:cubicBezTo>
                    <a:pt x="3090" y="9388"/>
                    <a:pt x="2806" y="9414"/>
                    <a:pt x="2555" y="9414"/>
                  </a:cubicBezTo>
                  <a:cubicBezTo>
                    <a:pt x="1015" y="9414"/>
                    <a:pt x="681" y="8445"/>
                    <a:pt x="1954" y="6846"/>
                  </a:cubicBezTo>
                  <a:close/>
                  <a:moveTo>
                    <a:pt x="9925" y="6846"/>
                  </a:moveTo>
                  <a:lnTo>
                    <a:pt x="9925" y="6846"/>
                  </a:lnTo>
                  <a:cubicBezTo>
                    <a:pt x="11167" y="8392"/>
                    <a:pt x="10934" y="9430"/>
                    <a:pt x="9267" y="9430"/>
                  </a:cubicBezTo>
                  <a:cubicBezTo>
                    <a:pt x="9032" y="9430"/>
                    <a:pt x="8768" y="9410"/>
                    <a:pt x="8475" y="9367"/>
                  </a:cubicBezTo>
                  <a:cubicBezTo>
                    <a:pt x="8538" y="8894"/>
                    <a:pt x="8664" y="8390"/>
                    <a:pt x="8727" y="7823"/>
                  </a:cubicBezTo>
                  <a:cubicBezTo>
                    <a:pt x="9137" y="7508"/>
                    <a:pt x="9515" y="7193"/>
                    <a:pt x="9925" y="6846"/>
                  </a:cubicBezTo>
                  <a:close/>
                  <a:moveTo>
                    <a:pt x="5924" y="9461"/>
                  </a:moveTo>
                  <a:cubicBezTo>
                    <a:pt x="6396" y="9650"/>
                    <a:pt x="6869" y="9839"/>
                    <a:pt x="7404" y="9965"/>
                  </a:cubicBezTo>
                  <a:cubicBezTo>
                    <a:pt x="6962" y="11056"/>
                    <a:pt x="6440" y="11607"/>
                    <a:pt x="5922" y="11607"/>
                  </a:cubicBezTo>
                  <a:cubicBezTo>
                    <a:pt x="5408" y="11607"/>
                    <a:pt x="4898" y="11064"/>
                    <a:pt x="4474" y="9965"/>
                  </a:cubicBezTo>
                  <a:cubicBezTo>
                    <a:pt x="4978" y="9839"/>
                    <a:pt x="5451" y="9650"/>
                    <a:pt x="5924" y="9461"/>
                  </a:cubicBezTo>
                  <a:close/>
                  <a:moveTo>
                    <a:pt x="5931" y="1"/>
                  </a:moveTo>
                  <a:cubicBezTo>
                    <a:pt x="5817" y="1"/>
                    <a:pt x="5699" y="14"/>
                    <a:pt x="5577" y="41"/>
                  </a:cubicBezTo>
                  <a:cubicBezTo>
                    <a:pt x="4632" y="262"/>
                    <a:pt x="4002" y="1333"/>
                    <a:pt x="3655" y="2278"/>
                  </a:cubicBezTo>
                  <a:cubicBezTo>
                    <a:pt x="3326" y="2223"/>
                    <a:pt x="2973" y="2187"/>
                    <a:pt x="2624" y="2187"/>
                  </a:cubicBezTo>
                  <a:cubicBezTo>
                    <a:pt x="1770" y="2187"/>
                    <a:pt x="939" y="2404"/>
                    <a:pt x="536" y="3097"/>
                  </a:cubicBezTo>
                  <a:cubicBezTo>
                    <a:pt x="1" y="4074"/>
                    <a:pt x="662" y="5334"/>
                    <a:pt x="1387" y="6216"/>
                  </a:cubicBezTo>
                  <a:cubicBezTo>
                    <a:pt x="788" y="6972"/>
                    <a:pt x="158" y="8043"/>
                    <a:pt x="379" y="8926"/>
                  </a:cubicBezTo>
                  <a:cubicBezTo>
                    <a:pt x="599" y="9650"/>
                    <a:pt x="1166" y="10028"/>
                    <a:pt x="1922" y="10186"/>
                  </a:cubicBezTo>
                  <a:cubicBezTo>
                    <a:pt x="2157" y="10241"/>
                    <a:pt x="2410" y="10266"/>
                    <a:pt x="2668" y="10266"/>
                  </a:cubicBezTo>
                  <a:cubicBezTo>
                    <a:pt x="2998" y="10266"/>
                    <a:pt x="3337" y="10225"/>
                    <a:pt x="3655" y="10154"/>
                  </a:cubicBezTo>
                  <a:cubicBezTo>
                    <a:pt x="4221" y="11678"/>
                    <a:pt x="5076" y="12434"/>
                    <a:pt x="5929" y="12434"/>
                  </a:cubicBezTo>
                  <a:cubicBezTo>
                    <a:pt x="6786" y="12434"/>
                    <a:pt x="7639" y="11670"/>
                    <a:pt x="8192" y="10154"/>
                  </a:cubicBezTo>
                  <a:cubicBezTo>
                    <a:pt x="8550" y="10215"/>
                    <a:pt x="8882" y="10243"/>
                    <a:pt x="9186" y="10243"/>
                  </a:cubicBezTo>
                  <a:cubicBezTo>
                    <a:pt x="11589" y="10243"/>
                    <a:pt x="12278" y="8453"/>
                    <a:pt x="10460" y="6216"/>
                  </a:cubicBezTo>
                  <a:cubicBezTo>
                    <a:pt x="12272" y="4014"/>
                    <a:pt x="11618" y="2182"/>
                    <a:pt x="9217" y="2182"/>
                  </a:cubicBezTo>
                  <a:cubicBezTo>
                    <a:pt x="8904" y="2182"/>
                    <a:pt x="8562" y="2213"/>
                    <a:pt x="8192" y="2278"/>
                  </a:cubicBezTo>
                  <a:cubicBezTo>
                    <a:pt x="7765" y="1139"/>
                    <a:pt x="7004" y="1"/>
                    <a:pt x="593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3" tIns="68563" rIns="68563" bIns="68563" anchor="ctr" anchorCtr="0">
              <a:noAutofit/>
            </a:bodyPr>
            <a:lstStyle/>
            <a:p>
              <a:endParaRPr sz="1050">
                <a:solidFill>
                  <a:srgbClr val="AE4500"/>
                </a:solidFill>
              </a:endParaRPr>
            </a:p>
          </p:txBody>
        </p:sp>
        <p:sp>
          <p:nvSpPr>
            <p:cNvPr id="131" name="Google Shape;6009;p67"/>
            <p:cNvSpPr/>
            <p:nvPr/>
          </p:nvSpPr>
          <p:spPr>
            <a:xfrm>
              <a:off x="-42500724" y="3712425"/>
              <a:ext cx="63025" cy="62275"/>
            </a:xfrm>
            <a:custGeom>
              <a:avLst/>
              <a:gdLst/>
              <a:ahLst/>
              <a:cxnLst/>
              <a:rect l="l" t="t" r="r" b="b"/>
              <a:pathLst>
                <a:path w="2521" h="2491" extrusionOk="0">
                  <a:moveTo>
                    <a:pt x="1313" y="0"/>
                  </a:moveTo>
                  <a:cubicBezTo>
                    <a:pt x="1295" y="0"/>
                    <a:pt x="1278" y="1"/>
                    <a:pt x="1261" y="1"/>
                  </a:cubicBezTo>
                  <a:cubicBezTo>
                    <a:pt x="599" y="1"/>
                    <a:pt x="0" y="569"/>
                    <a:pt x="63" y="1230"/>
                  </a:cubicBezTo>
                  <a:cubicBezTo>
                    <a:pt x="0" y="1955"/>
                    <a:pt x="567" y="2490"/>
                    <a:pt x="1261" y="2490"/>
                  </a:cubicBezTo>
                  <a:cubicBezTo>
                    <a:pt x="1954" y="2490"/>
                    <a:pt x="2521" y="1955"/>
                    <a:pt x="2489" y="1230"/>
                  </a:cubicBezTo>
                  <a:cubicBezTo>
                    <a:pt x="2489" y="585"/>
                    <a:pt x="1980" y="0"/>
                    <a:pt x="131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3" tIns="68563" rIns="68563" bIns="68563" anchor="ctr" anchorCtr="0">
              <a:noAutofit/>
            </a:bodyPr>
            <a:lstStyle/>
            <a:p>
              <a:endParaRPr sz="1050">
                <a:solidFill>
                  <a:srgbClr val="AE4500"/>
                </a:solidFill>
              </a:endParaRPr>
            </a:p>
          </p:txBody>
        </p:sp>
      </p:grpSp>
      <p:grpSp>
        <p:nvGrpSpPr>
          <p:cNvPr id="140" name="Google Shape;6018;p67"/>
          <p:cNvGrpSpPr/>
          <p:nvPr/>
        </p:nvGrpSpPr>
        <p:grpSpPr>
          <a:xfrm>
            <a:off x="7665661" y="4173375"/>
            <a:ext cx="365173" cy="332641"/>
            <a:chOff x="-40745125" y="3632900"/>
            <a:chExt cx="318225" cy="289875"/>
          </a:xfrm>
          <a:solidFill>
            <a:srgbClr val="336987"/>
          </a:solidFill>
        </p:grpSpPr>
        <p:sp>
          <p:nvSpPr>
            <p:cNvPr id="141" name="Google Shape;6019;p67"/>
            <p:cNvSpPr/>
            <p:nvPr/>
          </p:nvSpPr>
          <p:spPr>
            <a:xfrm>
              <a:off x="-40745125" y="3632900"/>
              <a:ext cx="300125" cy="82725"/>
            </a:xfrm>
            <a:custGeom>
              <a:avLst/>
              <a:gdLst/>
              <a:ahLst/>
              <a:cxnLst/>
              <a:rect l="l" t="t" r="r" b="b"/>
              <a:pathLst>
                <a:path w="12005" h="3309" extrusionOk="0">
                  <a:moveTo>
                    <a:pt x="1671" y="0"/>
                  </a:moveTo>
                  <a:cubicBezTo>
                    <a:pt x="757" y="0"/>
                    <a:pt x="1" y="757"/>
                    <a:pt x="1" y="1670"/>
                  </a:cubicBezTo>
                  <a:cubicBezTo>
                    <a:pt x="1" y="2552"/>
                    <a:pt x="757" y="3308"/>
                    <a:pt x="1671" y="3308"/>
                  </a:cubicBezTo>
                  <a:lnTo>
                    <a:pt x="11469" y="3308"/>
                  </a:lnTo>
                  <a:cubicBezTo>
                    <a:pt x="11815" y="3308"/>
                    <a:pt x="12004" y="2930"/>
                    <a:pt x="11784" y="2647"/>
                  </a:cubicBezTo>
                  <a:cubicBezTo>
                    <a:pt x="11595" y="2363"/>
                    <a:pt x="11469" y="2017"/>
                    <a:pt x="11469" y="1670"/>
                  </a:cubicBezTo>
                  <a:cubicBezTo>
                    <a:pt x="11469" y="1292"/>
                    <a:pt x="11595" y="946"/>
                    <a:pt x="11784" y="662"/>
                  </a:cubicBezTo>
                  <a:cubicBezTo>
                    <a:pt x="11973" y="410"/>
                    <a:pt x="11784" y="0"/>
                    <a:pt x="1146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3" tIns="68563" rIns="68563" bIns="68563" anchor="ctr" anchorCtr="0">
              <a:noAutofit/>
            </a:bodyPr>
            <a:lstStyle/>
            <a:p>
              <a:endParaRPr sz="1050">
                <a:solidFill>
                  <a:srgbClr val="AE4500"/>
                </a:solidFill>
              </a:endParaRPr>
            </a:p>
          </p:txBody>
        </p:sp>
        <p:sp>
          <p:nvSpPr>
            <p:cNvPr id="142" name="Google Shape;6020;p67"/>
            <p:cNvSpPr/>
            <p:nvPr/>
          </p:nvSpPr>
          <p:spPr>
            <a:xfrm>
              <a:off x="-40508051" y="3736075"/>
              <a:ext cx="21300" cy="82725"/>
            </a:xfrm>
            <a:custGeom>
              <a:avLst/>
              <a:gdLst/>
              <a:ahLst/>
              <a:cxnLst/>
              <a:rect l="l" t="t" r="r" b="b"/>
              <a:pathLst>
                <a:path w="852" h="3309" extrusionOk="0">
                  <a:moveTo>
                    <a:pt x="1" y="1"/>
                  </a:moveTo>
                  <a:lnTo>
                    <a:pt x="1" y="3309"/>
                  </a:lnTo>
                  <a:lnTo>
                    <a:pt x="852" y="3309"/>
                  </a:lnTo>
                  <a:lnTo>
                    <a:pt x="852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3" tIns="68563" rIns="68563" bIns="68563" anchor="ctr" anchorCtr="0">
              <a:noAutofit/>
            </a:bodyPr>
            <a:lstStyle/>
            <a:p>
              <a:endParaRPr sz="1050">
                <a:solidFill>
                  <a:srgbClr val="AE4500"/>
                </a:solidFill>
              </a:endParaRPr>
            </a:p>
          </p:txBody>
        </p:sp>
        <p:sp>
          <p:nvSpPr>
            <p:cNvPr id="143" name="Google Shape;6021;p67"/>
            <p:cNvSpPr/>
            <p:nvPr/>
          </p:nvSpPr>
          <p:spPr>
            <a:xfrm>
              <a:off x="-40466299" y="3736875"/>
              <a:ext cx="39400" cy="82725"/>
            </a:xfrm>
            <a:custGeom>
              <a:avLst/>
              <a:gdLst/>
              <a:ahLst/>
              <a:cxnLst/>
              <a:rect l="l" t="t" r="r" b="b"/>
              <a:pathLst>
                <a:path w="1576" h="3309" extrusionOk="0">
                  <a:moveTo>
                    <a:pt x="1" y="0"/>
                  </a:moveTo>
                  <a:lnTo>
                    <a:pt x="1" y="3308"/>
                  </a:lnTo>
                  <a:lnTo>
                    <a:pt x="1198" y="3308"/>
                  </a:lnTo>
                  <a:cubicBezTo>
                    <a:pt x="1387" y="3277"/>
                    <a:pt x="1576" y="3088"/>
                    <a:pt x="1576" y="2899"/>
                  </a:cubicBezTo>
                  <a:lnTo>
                    <a:pt x="1576" y="410"/>
                  </a:lnTo>
                  <a:cubicBezTo>
                    <a:pt x="1576" y="158"/>
                    <a:pt x="1387" y="0"/>
                    <a:pt x="119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3" tIns="68563" rIns="68563" bIns="68563" anchor="ctr" anchorCtr="0">
              <a:noAutofit/>
            </a:bodyPr>
            <a:lstStyle/>
            <a:p>
              <a:endParaRPr sz="1050">
                <a:solidFill>
                  <a:srgbClr val="AE4500"/>
                </a:solidFill>
              </a:endParaRPr>
            </a:p>
          </p:txBody>
        </p:sp>
        <p:sp>
          <p:nvSpPr>
            <p:cNvPr id="144" name="Google Shape;6022;p67"/>
            <p:cNvSpPr/>
            <p:nvPr/>
          </p:nvSpPr>
          <p:spPr>
            <a:xfrm>
              <a:off x="-40723049" y="3736075"/>
              <a:ext cx="194550" cy="82725"/>
            </a:xfrm>
            <a:custGeom>
              <a:avLst/>
              <a:gdLst/>
              <a:ahLst/>
              <a:cxnLst/>
              <a:rect l="l" t="t" r="r" b="b"/>
              <a:pathLst>
                <a:path w="7782" h="3309" extrusionOk="0">
                  <a:moveTo>
                    <a:pt x="441" y="1"/>
                  </a:moveTo>
                  <a:cubicBezTo>
                    <a:pt x="189" y="1"/>
                    <a:pt x="0" y="221"/>
                    <a:pt x="0" y="442"/>
                  </a:cubicBezTo>
                  <a:lnTo>
                    <a:pt x="0" y="2931"/>
                  </a:lnTo>
                  <a:cubicBezTo>
                    <a:pt x="0" y="3151"/>
                    <a:pt x="189" y="3309"/>
                    <a:pt x="441" y="3309"/>
                  </a:cubicBezTo>
                  <a:lnTo>
                    <a:pt x="7782" y="3309"/>
                  </a:lnTo>
                  <a:lnTo>
                    <a:pt x="7782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3" tIns="68563" rIns="68563" bIns="68563" anchor="ctr" anchorCtr="0">
              <a:noAutofit/>
            </a:bodyPr>
            <a:lstStyle/>
            <a:p>
              <a:endParaRPr sz="1050">
                <a:solidFill>
                  <a:srgbClr val="AE4500"/>
                </a:solidFill>
              </a:endParaRPr>
            </a:p>
          </p:txBody>
        </p:sp>
        <p:sp>
          <p:nvSpPr>
            <p:cNvPr id="145" name="Google Shape;6023;p67"/>
            <p:cNvSpPr/>
            <p:nvPr/>
          </p:nvSpPr>
          <p:spPr>
            <a:xfrm>
              <a:off x="-40681325" y="3839250"/>
              <a:ext cx="21300" cy="82725"/>
            </a:xfrm>
            <a:custGeom>
              <a:avLst/>
              <a:gdLst/>
              <a:ahLst/>
              <a:cxnLst/>
              <a:rect l="l" t="t" r="r" b="b"/>
              <a:pathLst>
                <a:path w="852" h="3309" extrusionOk="0">
                  <a:moveTo>
                    <a:pt x="1" y="1"/>
                  </a:moveTo>
                  <a:lnTo>
                    <a:pt x="1" y="3309"/>
                  </a:lnTo>
                  <a:lnTo>
                    <a:pt x="851" y="3309"/>
                  </a:lnTo>
                  <a:lnTo>
                    <a:pt x="851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3" tIns="68563" rIns="68563" bIns="68563" anchor="ctr" anchorCtr="0">
              <a:noAutofit/>
            </a:bodyPr>
            <a:lstStyle/>
            <a:p>
              <a:endParaRPr sz="1050">
                <a:solidFill>
                  <a:srgbClr val="AE4500"/>
                </a:solidFill>
              </a:endParaRPr>
            </a:p>
          </p:txBody>
        </p:sp>
        <p:sp>
          <p:nvSpPr>
            <p:cNvPr id="146" name="Google Shape;6024;p67"/>
            <p:cNvSpPr/>
            <p:nvPr/>
          </p:nvSpPr>
          <p:spPr>
            <a:xfrm>
              <a:off x="-40639575" y="3840825"/>
              <a:ext cx="190625" cy="81950"/>
            </a:xfrm>
            <a:custGeom>
              <a:avLst/>
              <a:gdLst/>
              <a:ahLst/>
              <a:cxnLst/>
              <a:rect l="l" t="t" r="r" b="b"/>
              <a:pathLst>
                <a:path w="7625" h="3278" extrusionOk="0">
                  <a:moveTo>
                    <a:pt x="1" y="1"/>
                  </a:moveTo>
                  <a:lnTo>
                    <a:pt x="1" y="3277"/>
                  </a:lnTo>
                  <a:lnTo>
                    <a:pt x="7247" y="3277"/>
                  </a:lnTo>
                  <a:cubicBezTo>
                    <a:pt x="7467" y="3277"/>
                    <a:pt x="7625" y="3057"/>
                    <a:pt x="7625" y="2868"/>
                  </a:cubicBezTo>
                  <a:lnTo>
                    <a:pt x="7625" y="379"/>
                  </a:lnTo>
                  <a:cubicBezTo>
                    <a:pt x="7625" y="158"/>
                    <a:pt x="7436" y="1"/>
                    <a:pt x="724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3" tIns="68563" rIns="68563" bIns="68563" anchor="ctr" anchorCtr="0">
              <a:noAutofit/>
            </a:bodyPr>
            <a:lstStyle/>
            <a:p>
              <a:endParaRPr sz="1050">
                <a:solidFill>
                  <a:srgbClr val="AE4500"/>
                </a:solidFill>
              </a:endParaRPr>
            </a:p>
          </p:txBody>
        </p:sp>
        <p:sp>
          <p:nvSpPr>
            <p:cNvPr id="147" name="Google Shape;6025;p67"/>
            <p:cNvSpPr/>
            <p:nvPr/>
          </p:nvSpPr>
          <p:spPr>
            <a:xfrm>
              <a:off x="-40745125" y="3840050"/>
              <a:ext cx="43350" cy="82725"/>
            </a:xfrm>
            <a:custGeom>
              <a:avLst/>
              <a:gdLst/>
              <a:ahLst/>
              <a:cxnLst/>
              <a:rect l="l" t="t" r="r" b="b"/>
              <a:pathLst>
                <a:path w="1733" h="3309" extrusionOk="0">
                  <a:moveTo>
                    <a:pt x="442" y="0"/>
                  </a:moveTo>
                  <a:cubicBezTo>
                    <a:pt x="190" y="0"/>
                    <a:pt x="1" y="189"/>
                    <a:pt x="1" y="378"/>
                  </a:cubicBezTo>
                  <a:lnTo>
                    <a:pt x="1" y="2867"/>
                  </a:lnTo>
                  <a:cubicBezTo>
                    <a:pt x="1" y="3088"/>
                    <a:pt x="190" y="3308"/>
                    <a:pt x="442" y="3308"/>
                  </a:cubicBezTo>
                  <a:lnTo>
                    <a:pt x="1734" y="3308"/>
                  </a:lnTo>
                  <a:lnTo>
                    <a:pt x="1734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3" tIns="68563" rIns="68563" bIns="68563" anchor="ctr" anchorCtr="0">
              <a:noAutofit/>
            </a:bodyPr>
            <a:lstStyle/>
            <a:p>
              <a:endParaRPr sz="1050">
                <a:solidFill>
                  <a:srgbClr val="AE4500"/>
                </a:solidFill>
              </a:endParaRPr>
            </a:p>
          </p:txBody>
        </p:sp>
      </p:grpSp>
      <p:sp>
        <p:nvSpPr>
          <p:cNvPr id="165" name="Google Shape;6043;p67"/>
          <p:cNvSpPr/>
          <p:nvPr/>
        </p:nvSpPr>
        <p:spPr>
          <a:xfrm>
            <a:off x="4558104" y="4157565"/>
            <a:ext cx="309145" cy="365173"/>
          </a:xfrm>
          <a:custGeom>
            <a:avLst/>
            <a:gdLst/>
            <a:ahLst/>
            <a:cxnLst/>
            <a:rect l="l" t="t" r="r" b="b"/>
            <a:pathLst>
              <a:path w="10776" h="12729" extrusionOk="0">
                <a:moveTo>
                  <a:pt x="1670" y="851"/>
                </a:moveTo>
                <a:lnTo>
                  <a:pt x="1670" y="9326"/>
                </a:lnTo>
                <a:cubicBezTo>
                  <a:pt x="1355" y="9326"/>
                  <a:pt x="1072" y="9421"/>
                  <a:pt x="851" y="9578"/>
                </a:cubicBezTo>
                <a:lnTo>
                  <a:pt x="851" y="2049"/>
                </a:lnTo>
                <a:cubicBezTo>
                  <a:pt x="851" y="1481"/>
                  <a:pt x="1198" y="1072"/>
                  <a:pt x="1670" y="851"/>
                </a:cubicBezTo>
                <a:close/>
                <a:moveTo>
                  <a:pt x="9925" y="10177"/>
                </a:moveTo>
                <a:lnTo>
                  <a:pt x="9925" y="10208"/>
                </a:lnTo>
                <a:lnTo>
                  <a:pt x="9925" y="11846"/>
                </a:lnTo>
                <a:lnTo>
                  <a:pt x="1670" y="11846"/>
                </a:lnTo>
                <a:cubicBezTo>
                  <a:pt x="1229" y="11846"/>
                  <a:pt x="851" y="11468"/>
                  <a:pt x="851" y="11027"/>
                </a:cubicBezTo>
                <a:cubicBezTo>
                  <a:pt x="851" y="10586"/>
                  <a:pt x="1229" y="10177"/>
                  <a:pt x="1670" y="10177"/>
                </a:cubicBezTo>
                <a:close/>
                <a:moveTo>
                  <a:pt x="2111" y="1"/>
                </a:moveTo>
                <a:cubicBezTo>
                  <a:pt x="914" y="1"/>
                  <a:pt x="1" y="946"/>
                  <a:pt x="1" y="2080"/>
                </a:cubicBezTo>
                <a:lnTo>
                  <a:pt x="1" y="11059"/>
                </a:lnTo>
                <a:cubicBezTo>
                  <a:pt x="1" y="11973"/>
                  <a:pt x="757" y="12729"/>
                  <a:pt x="1670" y="12729"/>
                </a:cubicBezTo>
                <a:lnTo>
                  <a:pt x="10334" y="12729"/>
                </a:lnTo>
                <a:cubicBezTo>
                  <a:pt x="10586" y="12729"/>
                  <a:pt x="10775" y="12508"/>
                  <a:pt x="10775" y="12319"/>
                </a:cubicBezTo>
                <a:lnTo>
                  <a:pt x="10775" y="473"/>
                </a:lnTo>
                <a:cubicBezTo>
                  <a:pt x="10775" y="221"/>
                  <a:pt x="10586" y="64"/>
                  <a:pt x="10334" y="64"/>
                </a:cubicBezTo>
                <a:lnTo>
                  <a:pt x="9105" y="64"/>
                </a:lnTo>
                <a:lnTo>
                  <a:pt x="9105" y="3781"/>
                </a:lnTo>
                <a:cubicBezTo>
                  <a:pt x="9105" y="4011"/>
                  <a:pt x="8912" y="4171"/>
                  <a:pt x="8708" y="4171"/>
                </a:cubicBezTo>
                <a:cubicBezTo>
                  <a:pt x="8604" y="4171"/>
                  <a:pt x="8498" y="4129"/>
                  <a:pt x="8412" y="4033"/>
                </a:cubicBezTo>
                <a:lnTo>
                  <a:pt x="7845" y="3498"/>
                </a:lnTo>
                <a:lnTo>
                  <a:pt x="7310" y="4033"/>
                </a:lnTo>
                <a:cubicBezTo>
                  <a:pt x="7214" y="4129"/>
                  <a:pt x="7100" y="4171"/>
                  <a:pt x="6991" y="4171"/>
                </a:cubicBezTo>
                <a:cubicBezTo>
                  <a:pt x="6778" y="4171"/>
                  <a:pt x="6585" y="4011"/>
                  <a:pt x="6585" y="3781"/>
                </a:cubicBezTo>
                <a:lnTo>
                  <a:pt x="6585" y="64"/>
                </a:lnTo>
                <a:lnTo>
                  <a:pt x="2111" y="64"/>
                </a:lnTo>
                <a:lnTo>
                  <a:pt x="2111" y="1"/>
                </a:lnTo>
                <a:close/>
              </a:path>
            </a:pathLst>
          </a:custGeom>
          <a:solidFill>
            <a:srgbClr val="336987"/>
          </a:solidFill>
          <a:ln>
            <a:noFill/>
          </a:ln>
        </p:spPr>
        <p:txBody>
          <a:bodyPr spcFirstLastPara="1" wrap="square" lIns="68563" tIns="68563" rIns="68563" bIns="68563" anchor="ctr" anchorCtr="0">
            <a:noAutofit/>
          </a:bodyPr>
          <a:lstStyle/>
          <a:p>
            <a:endParaRPr sz="1050">
              <a:solidFill>
                <a:srgbClr val="AE4500"/>
              </a:solidFill>
            </a:endParaRPr>
          </a:p>
        </p:txBody>
      </p:sp>
      <p:grpSp>
        <p:nvGrpSpPr>
          <p:cNvPr id="174" name="Google Shape;6052;p67"/>
          <p:cNvGrpSpPr/>
          <p:nvPr/>
        </p:nvGrpSpPr>
        <p:grpSpPr>
          <a:xfrm>
            <a:off x="8328621" y="4140679"/>
            <a:ext cx="357056" cy="363367"/>
            <a:chOff x="-40372574" y="3604550"/>
            <a:chExt cx="311150" cy="316650"/>
          </a:xfrm>
          <a:solidFill>
            <a:srgbClr val="336987"/>
          </a:solidFill>
        </p:grpSpPr>
        <p:sp>
          <p:nvSpPr>
            <p:cNvPr id="175" name="Google Shape;6053;p67"/>
            <p:cNvSpPr/>
            <p:nvPr/>
          </p:nvSpPr>
          <p:spPr>
            <a:xfrm>
              <a:off x="-40372574" y="3604550"/>
              <a:ext cx="311150" cy="134475"/>
            </a:xfrm>
            <a:custGeom>
              <a:avLst/>
              <a:gdLst/>
              <a:ahLst/>
              <a:cxnLst/>
              <a:rect l="l" t="t" r="r" b="b"/>
              <a:pathLst>
                <a:path w="12446" h="5379" extrusionOk="0">
                  <a:moveTo>
                    <a:pt x="3088" y="0"/>
                  </a:moveTo>
                  <a:cubicBezTo>
                    <a:pt x="1639" y="0"/>
                    <a:pt x="316" y="1008"/>
                    <a:pt x="95" y="2489"/>
                  </a:cubicBezTo>
                  <a:cubicBezTo>
                    <a:pt x="1" y="3214"/>
                    <a:pt x="190" y="3938"/>
                    <a:pt x="568" y="4506"/>
                  </a:cubicBezTo>
                  <a:cubicBezTo>
                    <a:pt x="962" y="5071"/>
                    <a:pt x="1607" y="5366"/>
                    <a:pt x="2240" y="5366"/>
                  </a:cubicBezTo>
                  <a:cubicBezTo>
                    <a:pt x="2772" y="5366"/>
                    <a:pt x="3296" y="5157"/>
                    <a:pt x="3655" y="4726"/>
                  </a:cubicBezTo>
                  <a:cubicBezTo>
                    <a:pt x="4569" y="3655"/>
                    <a:pt x="3844" y="2489"/>
                    <a:pt x="2836" y="2489"/>
                  </a:cubicBezTo>
                  <a:cubicBezTo>
                    <a:pt x="2584" y="2489"/>
                    <a:pt x="2427" y="2678"/>
                    <a:pt x="2427" y="2899"/>
                  </a:cubicBezTo>
                  <a:cubicBezTo>
                    <a:pt x="2427" y="3151"/>
                    <a:pt x="2616" y="3308"/>
                    <a:pt x="2836" y="3340"/>
                  </a:cubicBezTo>
                  <a:cubicBezTo>
                    <a:pt x="3057" y="3340"/>
                    <a:pt x="3214" y="3529"/>
                    <a:pt x="3214" y="3749"/>
                  </a:cubicBezTo>
                  <a:cubicBezTo>
                    <a:pt x="3214" y="3970"/>
                    <a:pt x="3025" y="4127"/>
                    <a:pt x="2836" y="4127"/>
                  </a:cubicBezTo>
                  <a:cubicBezTo>
                    <a:pt x="2049" y="4127"/>
                    <a:pt x="1450" y="3434"/>
                    <a:pt x="1608" y="2584"/>
                  </a:cubicBezTo>
                  <a:cubicBezTo>
                    <a:pt x="1754" y="1999"/>
                    <a:pt x="2279" y="1632"/>
                    <a:pt x="2882" y="1632"/>
                  </a:cubicBezTo>
                  <a:cubicBezTo>
                    <a:pt x="2930" y="1632"/>
                    <a:pt x="2977" y="1634"/>
                    <a:pt x="3025" y="1639"/>
                  </a:cubicBezTo>
                  <a:cubicBezTo>
                    <a:pt x="3624" y="1733"/>
                    <a:pt x="4128" y="2048"/>
                    <a:pt x="4474" y="2489"/>
                  </a:cubicBezTo>
                  <a:lnTo>
                    <a:pt x="7908" y="2489"/>
                  </a:lnTo>
                  <a:cubicBezTo>
                    <a:pt x="8255" y="2017"/>
                    <a:pt x="8759" y="1702"/>
                    <a:pt x="9358" y="1639"/>
                  </a:cubicBezTo>
                  <a:cubicBezTo>
                    <a:pt x="9406" y="1634"/>
                    <a:pt x="9453" y="1632"/>
                    <a:pt x="9501" y="1632"/>
                  </a:cubicBezTo>
                  <a:cubicBezTo>
                    <a:pt x="10104" y="1632"/>
                    <a:pt x="10629" y="1999"/>
                    <a:pt x="10775" y="2584"/>
                  </a:cubicBezTo>
                  <a:cubicBezTo>
                    <a:pt x="10964" y="3434"/>
                    <a:pt x="10334" y="4127"/>
                    <a:pt x="9547" y="4127"/>
                  </a:cubicBezTo>
                  <a:cubicBezTo>
                    <a:pt x="9326" y="4127"/>
                    <a:pt x="9137" y="3938"/>
                    <a:pt x="9137" y="3749"/>
                  </a:cubicBezTo>
                  <a:cubicBezTo>
                    <a:pt x="9137" y="3497"/>
                    <a:pt x="9326" y="3340"/>
                    <a:pt x="9547" y="3340"/>
                  </a:cubicBezTo>
                  <a:cubicBezTo>
                    <a:pt x="9799" y="3340"/>
                    <a:pt x="9956" y="3151"/>
                    <a:pt x="9956" y="2899"/>
                  </a:cubicBezTo>
                  <a:cubicBezTo>
                    <a:pt x="9956" y="2678"/>
                    <a:pt x="9767" y="2521"/>
                    <a:pt x="9547" y="2489"/>
                  </a:cubicBezTo>
                  <a:cubicBezTo>
                    <a:pt x="8539" y="2489"/>
                    <a:pt x="7814" y="3686"/>
                    <a:pt x="8728" y="4726"/>
                  </a:cubicBezTo>
                  <a:cubicBezTo>
                    <a:pt x="9099" y="5169"/>
                    <a:pt x="9626" y="5379"/>
                    <a:pt x="10158" y="5379"/>
                  </a:cubicBezTo>
                  <a:cubicBezTo>
                    <a:pt x="10800" y="5379"/>
                    <a:pt x="11451" y="5074"/>
                    <a:pt x="11847" y="4506"/>
                  </a:cubicBezTo>
                  <a:cubicBezTo>
                    <a:pt x="12225" y="3970"/>
                    <a:pt x="12445" y="3277"/>
                    <a:pt x="12319" y="2489"/>
                  </a:cubicBezTo>
                  <a:cubicBezTo>
                    <a:pt x="12130" y="1008"/>
                    <a:pt x="10775" y="0"/>
                    <a:pt x="93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3" tIns="68563" rIns="68563" bIns="68563" anchor="ctr" anchorCtr="0">
              <a:noAutofit/>
            </a:bodyPr>
            <a:lstStyle/>
            <a:p>
              <a:endParaRPr sz="1050">
                <a:solidFill>
                  <a:srgbClr val="AE4500"/>
                </a:solidFill>
              </a:endParaRPr>
            </a:p>
          </p:txBody>
        </p:sp>
        <p:sp>
          <p:nvSpPr>
            <p:cNvPr id="176" name="Google Shape;6054;p67"/>
            <p:cNvSpPr/>
            <p:nvPr/>
          </p:nvSpPr>
          <p:spPr>
            <a:xfrm>
              <a:off x="-40312699" y="3730575"/>
              <a:ext cx="185100" cy="190625"/>
            </a:xfrm>
            <a:custGeom>
              <a:avLst/>
              <a:gdLst/>
              <a:ahLst/>
              <a:cxnLst/>
              <a:rect l="l" t="t" r="r" b="b"/>
              <a:pathLst>
                <a:path w="7404" h="7625" extrusionOk="0">
                  <a:moveTo>
                    <a:pt x="2426" y="0"/>
                  </a:moveTo>
                  <a:lnTo>
                    <a:pt x="2426" y="5639"/>
                  </a:lnTo>
                  <a:cubicBezTo>
                    <a:pt x="2426" y="5860"/>
                    <a:pt x="2237" y="6017"/>
                    <a:pt x="2048" y="6017"/>
                  </a:cubicBezTo>
                  <a:cubicBezTo>
                    <a:pt x="1796" y="6017"/>
                    <a:pt x="1638" y="5828"/>
                    <a:pt x="1638" y="5639"/>
                  </a:cubicBezTo>
                  <a:lnTo>
                    <a:pt x="1638" y="473"/>
                  </a:lnTo>
                  <a:cubicBezTo>
                    <a:pt x="1229" y="851"/>
                    <a:pt x="630" y="1103"/>
                    <a:pt x="0" y="1134"/>
                  </a:cubicBezTo>
                  <a:lnTo>
                    <a:pt x="0" y="7246"/>
                  </a:lnTo>
                  <a:cubicBezTo>
                    <a:pt x="0" y="7467"/>
                    <a:pt x="189" y="7624"/>
                    <a:pt x="378" y="7624"/>
                  </a:cubicBezTo>
                  <a:lnTo>
                    <a:pt x="6994" y="7624"/>
                  </a:lnTo>
                  <a:cubicBezTo>
                    <a:pt x="7246" y="7624"/>
                    <a:pt x="7404" y="7435"/>
                    <a:pt x="7404" y="7246"/>
                  </a:cubicBezTo>
                  <a:lnTo>
                    <a:pt x="7404" y="1134"/>
                  </a:lnTo>
                  <a:cubicBezTo>
                    <a:pt x="6774" y="1071"/>
                    <a:pt x="6175" y="788"/>
                    <a:pt x="5734" y="315"/>
                  </a:cubicBezTo>
                  <a:lnTo>
                    <a:pt x="5734" y="5639"/>
                  </a:lnTo>
                  <a:cubicBezTo>
                    <a:pt x="5734" y="5860"/>
                    <a:pt x="5545" y="6017"/>
                    <a:pt x="5324" y="6017"/>
                  </a:cubicBezTo>
                  <a:cubicBezTo>
                    <a:pt x="5072" y="6017"/>
                    <a:pt x="4915" y="5828"/>
                    <a:pt x="4915" y="5639"/>
                  </a:cubicBezTo>
                  <a:lnTo>
                    <a:pt x="4915" y="0"/>
                  </a:lnTo>
                  <a:lnTo>
                    <a:pt x="4096" y="0"/>
                  </a:lnTo>
                  <a:lnTo>
                    <a:pt x="4096" y="5639"/>
                  </a:lnTo>
                  <a:cubicBezTo>
                    <a:pt x="4096" y="5860"/>
                    <a:pt x="3907" y="6017"/>
                    <a:pt x="3686" y="6017"/>
                  </a:cubicBezTo>
                  <a:cubicBezTo>
                    <a:pt x="3466" y="6017"/>
                    <a:pt x="3277" y="5828"/>
                    <a:pt x="3277" y="5639"/>
                  </a:cubicBezTo>
                  <a:lnTo>
                    <a:pt x="3277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3" tIns="68563" rIns="68563" bIns="68563" anchor="ctr" anchorCtr="0">
              <a:noAutofit/>
            </a:bodyPr>
            <a:lstStyle/>
            <a:p>
              <a:endParaRPr sz="1050">
                <a:solidFill>
                  <a:srgbClr val="AE4500"/>
                </a:solidFill>
              </a:endParaRPr>
            </a:p>
          </p:txBody>
        </p:sp>
        <p:sp>
          <p:nvSpPr>
            <p:cNvPr id="177" name="Google Shape;6055;p67"/>
            <p:cNvSpPr/>
            <p:nvPr/>
          </p:nvSpPr>
          <p:spPr>
            <a:xfrm>
              <a:off x="-40250476" y="3688025"/>
              <a:ext cx="66950" cy="20500"/>
            </a:xfrm>
            <a:custGeom>
              <a:avLst/>
              <a:gdLst/>
              <a:ahLst/>
              <a:cxnLst/>
              <a:rect l="l" t="t" r="r" b="b"/>
              <a:pathLst>
                <a:path w="2678" h="820" extrusionOk="0">
                  <a:moveTo>
                    <a:pt x="0" y="1"/>
                  </a:moveTo>
                  <a:cubicBezTo>
                    <a:pt x="32" y="127"/>
                    <a:pt x="32" y="284"/>
                    <a:pt x="32" y="379"/>
                  </a:cubicBezTo>
                  <a:cubicBezTo>
                    <a:pt x="32" y="536"/>
                    <a:pt x="32" y="662"/>
                    <a:pt x="0" y="788"/>
                  </a:cubicBezTo>
                  <a:lnTo>
                    <a:pt x="2666" y="788"/>
                  </a:lnTo>
                  <a:cubicBezTo>
                    <a:pt x="2615" y="649"/>
                    <a:pt x="2615" y="555"/>
                    <a:pt x="2615" y="379"/>
                  </a:cubicBezTo>
                  <a:cubicBezTo>
                    <a:pt x="2615" y="284"/>
                    <a:pt x="2615" y="127"/>
                    <a:pt x="2678" y="1"/>
                  </a:cubicBezTo>
                  <a:close/>
                  <a:moveTo>
                    <a:pt x="2666" y="788"/>
                  </a:moveTo>
                  <a:cubicBezTo>
                    <a:pt x="2670" y="799"/>
                    <a:pt x="2674" y="809"/>
                    <a:pt x="2678" y="820"/>
                  </a:cubicBezTo>
                  <a:lnTo>
                    <a:pt x="2678" y="788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3" tIns="68563" rIns="68563" bIns="68563" anchor="ctr" anchorCtr="0">
              <a:noAutofit/>
            </a:bodyPr>
            <a:lstStyle/>
            <a:p>
              <a:endParaRPr sz="1050">
                <a:solidFill>
                  <a:srgbClr val="AE4500"/>
                </a:solidFill>
              </a:endParaRPr>
            </a:p>
          </p:txBody>
        </p:sp>
      </p:grpSp>
      <p:grpSp>
        <p:nvGrpSpPr>
          <p:cNvPr id="200" name="Google Shape;6078;p67"/>
          <p:cNvGrpSpPr/>
          <p:nvPr/>
        </p:nvGrpSpPr>
        <p:grpSpPr>
          <a:xfrm>
            <a:off x="5126205" y="4158468"/>
            <a:ext cx="365173" cy="363367"/>
            <a:chOff x="-41893474" y="3584850"/>
            <a:chExt cx="318225" cy="316650"/>
          </a:xfrm>
          <a:solidFill>
            <a:srgbClr val="336987"/>
          </a:solidFill>
        </p:grpSpPr>
        <p:sp>
          <p:nvSpPr>
            <p:cNvPr id="201" name="Google Shape;6079;p67"/>
            <p:cNvSpPr/>
            <p:nvPr/>
          </p:nvSpPr>
          <p:spPr>
            <a:xfrm>
              <a:off x="-41827301" y="3715600"/>
              <a:ext cx="186675" cy="185900"/>
            </a:xfrm>
            <a:custGeom>
              <a:avLst/>
              <a:gdLst/>
              <a:ahLst/>
              <a:cxnLst/>
              <a:rect l="l" t="t" r="r" b="b"/>
              <a:pathLst>
                <a:path w="7465" h="7436" extrusionOk="0">
                  <a:moveTo>
                    <a:pt x="3686" y="1465"/>
                  </a:moveTo>
                  <a:cubicBezTo>
                    <a:pt x="3836" y="1465"/>
                    <a:pt x="3985" y="1544"/>
                    <a:pt x="4064" y="1702"/>
                  </a:cubicBezTo>
                  <a:lnTo>
                    <a:pt x="4537" y="2678"/>
                  </a:lnTo>
                  <a:lnTo>
                    <a:pt x="5608" y="2836"/>
                  </a:lnTo>
                  <a:cubicBezTo>
                    <a:pt x="5955" y="2867"/>
                    <a:pt x="6081" y="3308"/>
                    <a:pt x="5829" y="3561"/>
                  </a:cubicBezTo>
                  <a:lnTo>
                    <a:pt x="5041" y="4285"/>
                  </a:lnTo>
                  <a:lnTo>
                    <a:pt x="5261" y="5356"/>
                  </a:lnTo>
                  <a:cubicBezTo>
                    <a:pt x="5286" y="5630"/>
                    <a:pt x="5075" y="5845"/>
                    <a:pt x="4845" y="5845"/>
                  </a:cubicBezTo>
                  <a:cubicBezTo>
                    <a:pt x="4784" y="5845"/>
                    <a:pt x="4722" y="5830"/>
                    <a:pt x="4663" y="5797"/>
                  </a:cubicBezTo>
                  <a:lnTo>
                    <a:pt x="3686" y="5262"/>
                  </a:lnTo>
                  <a:lnTo>
                    <a:pt x="2678" y="5797"/>
                  </a:lnTo>
                  <a:cubicBezTo>
                    <a:pt x="2616" y="5828"/>
                    <a:pt x="2553" y="5842"/>
                    <a:pt x="2492" y="5842"/>
                  </a:cubicBezTo>
                  <a:cubicBezTo>
                    <a:pt x="2244" y="5842"/>
                    <a:pt x="2035" y="5609"/>
                    <a:pt x="2111" y="5356"/>
                  </a:cubicBezTo>
                  <a:lnTo>
                    <a:pt x="2300" y="4285"/>
                  </a:lnTo>
                  <a:lnTo>
                    <a:pt x="1512" y="3561"/>
                  </a:lnTo>
                  <a:cubicBezTo>
                    <a:pt x="1323" y="3308"/>
                    <a:pt x="1418" y="2867"/>
                    <a:pt x="1796" y="2836"/>
                  </a:cubicBezTo>
                  <a:lnTo>
                    <a:pt x="2836" y="2678"/>
                  </a:lnTo>
                  <a:lnTo>
                    <a:pt x="3308" y="1702"/>
                  </a:lnTo>
                  <a:cubicBezTo>
                    <a:pt x="3387" y="1544"/>
                    <a:pt x="3537" y="1465"/>
                    <a:pt x="3686" y="1465"/>
                  </a:cubicBezTo>
                  <a:close/>
                  <a:moveTo>
                    <a:pt x="3718" y="0"/>
                  </a:moveTo>
                  <a:cubicBezTo>
                    <a:pt x="1670" y="0"/>
                    <a:pt x="32" y="1670"/>
                    <a:pt x="32" y="3750"/>
                  </a:cubicBezTo>
                  <a:cubicBezTo>
                    <a:pt x="0" y="5766"/>
                    <a:pt x="1670" y="7436"/>
                    <a:pt x="3718" y="7436"/>
                  </a:cubicBezTo>
                  <a:cubicBezTo>
                    <a:pt x="5765" y="7436"/>
                    <a:pt x="7404" y="5797"/>
                    <a:pt x="7467" y="3750"/>
                  </a:cubicBezTo>
                  <a:cubicBezTo>
                    <a:pt x="7467" y="1702"/>
                    <a:pt x="5797" y="32"/>
                    <a:pt x="371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3" tIns="68563" rIns="68563" bIns="68563" anchor="ctr" anchorCtr="0">
              <a:noAutofit/>
            </a:bodyPr>
            <a:lstStyle/>
            <a:p>
              <a:endParaRPr sz="1050">
                <a:solidFill>
                  <a:srgbClr val="AE4500"/>
                </a:solidFill>
              </a:endParaRPr>
            </a:p>
          </p:txBody>
        </p:sp>
        <p:sp>
          <p:nvSpPr>
            <p:cNvPr id="202" name="Google Shape;6080;p67"/>
            <p:cNvSpPr/>
            <p:nvPr/>
          </p:nvSpPr>
          <p:spPr>
            <a:xfrm>
              <a:off x="-41726501" y="3586725"/>
              <a:ext cx="151250" cy="147800"/>
            </a:xfrm>
            <a:custGeom>
              <a:avLst/>
              <a:gdLst/>
              <a:ahLst/>
              <a:cxnLst/>
              <a:rect l="l" t="t" r="r" b="b"/>
              <a:pathLst>
                <a:path w="6050" h="5912" extrusionOk="0">
                  <a:moveTo>
                    <a:pt x="3829" y="0"/>
                  </a:moveTo>
                  <a:cubicBezTo>
                    <a:pt x="3706" y="0"/>
                    <a:pt x="3580" y="47"/>
                    <a:pt x="3498" y="146"/>
                  </a:cubicBezTo>
                  <a:lnTo>
                    <a:pt x="1" y="4336"/>
                  </a:lnTo>
                  <a:cubicBezTo>
                    <a:pt x="1229" y="4399"/>
                    <a:pt x="2332" y="4998"/>
                    <a:pt x="3088" y="5912"/>
                  </a:cubicBezTo>
                  <a:lnTo>
                    <a:pt x="5861" y="2446"/>
                  </a:lnTo>
                  <a:cubicBezTo>
                    <a:pt x="6050" y="2289"/>
                    <a:pt x="6050" y="2037"/>
                    <a:pt x="5924" y="1879"/>
                  </a:cubicBezTo>
                  <a:lnTo>
                    <a:pt x="4128" y="115"/>
                  </a:lnTo>
                  <a:cubicBezTo>
                    <a:pt x="4053" y="40"/>
                    <a:pt x="3942" y="0"/>
                    <a:pt x="382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3" tIns="68563" rIns="68563" bIns="68563" anchor="ctr" anchorCtr="0">
              <a:noAutofit/>
            </a:bodyPr>
            <a:lstStyle/>
            <a:p>
              <a:endParaRPr sz="1050">
                <a:solidFill>
                  <a:srgbClr val="AE4500"/>
                </a:solidFill>
              </a:endParaRPr>
            </a:p>
          </p:txBody>
        </p:sp>
        <p:sp>
          <p:nvSpPr>
            <p:cNvPr id="203" name="Google Shape;6081;p67"/>
            <p:cNvSpPr/>
            <p:nvPr/>
          </p:nvSpPr>
          <p:spPr>
            <a:xfrm>
              <a:off x="-41808400" y="3584850"/>
              <a:ext cx="148100" cy="89825"/>
            </a:xfrm>
            <a:custGeom>
              <a:avLst/>
              <a:gdLst/>
              <a:ahLst/>
              <a:cxnLst/>
              <a:rect l="l" t="t" r="r" b="b"/>
              <a:pathLst>
                <a:path w="5924" h="3593" extrusionOk="0">
                  <a:moveTo>
                    <a:pt x="0" y="1"/>
                  </a:moveTo>
                  <a:lnTo>
                    <a:pt x="2962" y="3592"/>
                  </a:lnTo>
                  <a:lnTo>
                    <a:pt x="5923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3" tIns="68563" rIns="68563" bIns="68563" anchor="ctr" anchorCtr="0">
              <a:noAutofit/>
            </a:bodyPr>
            <a:lstStyle/>
            <a:p>
              <a:endParaRPr sz="1050">
                <a:solidFill>
                  <a:srgbClr val="AE4500"/>
                </a:solidFill>
              </a:endParaRPr>
            </a:p>
          </p:txBody>
        </p:sp>
        <p:sp>
          <p:nvSpPr>
            <p:cNvPr id="204" name="Google Shape;6082;p67"/>
            <p:cNvSpPr/>
            <p:nvPr/>
          </p:nvSpPr>
          <p:spPr>
            <a:xfrm>
              <a:off x="-41893474" y="3586725"/>
              <a:ext cx="148875" cy="147025"/>
            </a:xfrm>
            <a:custGeom>
              <a:avLst/>
              <a:gdLst/>
              <a:ahLst/>
              <a:cxnLst/>
              <a:rect l="l" t="t" r="r" b="b"/>
              <a:pathLst>
                <a:path w="5955" h="5881" extrusionOk="0">
                  <a:moveTo>
                    <a:pt x="2194" y="0"/>
                  </a:moveTo>
                  <a:cubicBezTo>
                    <a:pt x="2084" y="0"/>
                    <a:pt x="1965" y="40"/>
                    <a:pt x="1859" y="115"/>
                  </a:cubicBezTo>
                  <a:lnTo>
                    <a:pt x="95" y="1879"/>
                  </a:lnTo>
                  <a:cubicBezTo>
                    <a:pt x="1" y="2037"/>
                    <a:pt x="1" y="2289"/>
                    <a:pt x="95" y="2446"/>
                  </a:cubicBezTo>
                  <a:lnTo>
                    <a:pt x="2899" y="5880"/>
                  </a:lnTo>
                  <a:cubicBezTo>
                    <a:pt x="3655" y="4998"/>
                    <a:pt x="4758" y="4399"/>
                    <a:pt x="5955" y="4305"/>
                  </a:cubicBezTo>
                  <a:lnTo>
                    <a:pt x="2490" y="146"/>
                  </a:lnTo>
                  <a:cubicBezTo>
                    <a:pt x="2424" y="47"/>
                    <a:pt x="2315" y="0"/>
                    <a:pt x="219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3" tIns="68563" rIns="68563" bIns="68563" anchor="ctr" anchorCtr="0">
              <a:noAutofit/>
            </a:bodyPr>
            <a:lstStyle/>
            <a:p>
              <a:endParaRPr sz="1050">
                <a:solidFill>
                  <a:srgbClr val="AE4500"/>
                </a:solidFill>
              </a:endParaRPr>
            </a:p>
          </p:txBody>
        </p:sp>
      </p:grpSp>
      <p:grpSp>
        <p:nvGrpSpPr>
          <p:cNvPr id="231" name="Google Shape;6110;p67"/>
          <p:cNvGrpSpPr/>
          <p:nvPr/>
        </p:nvGrpSpPr>
        <p:grpSpPr>
          <a:xfrm>
            <a:off x="5732940" y="4193354"/>
            <a:ext cx="362476" cy="283842"/>
            <a:chOff x="-41526451" y="3653375"/>
            <a:chExt cx="315875" cy="247350"/>
          </a:xfrm>
          <a:solidFill>
            <a:srgbClr val="336987"/>
          </a:solidFill>
        </p:grpSpPr>
        <p:sp>
          <p:nvSpPr>
            <p:cNvPr id="232" name="Google Shape;6111;p67"/>
            <p:cNvSpPr/>
            <p:nvPr/>
          </p:nvSpPr>
          <p:spPr>
            <a:xfrm>
              <a:off x="-41526451" y="3860525"/>
              <a:ext cx="315875" cy="40200"/>
            </a:xfrm>
            <a:custGeom>
              <a:avLst/>
              <a:gdLst/>
              <a:ahLst/>
              <a:cxnLst/>
              <a:rect l="l" t="t" r="r" b="b"/>
              <a:pathLst>
                <a:path w="12635" h="1608" extrusionOk="0">
                  <a:moveTo>
                    <a:pt x="379" y="0"/>
                  </a:moveTo>
                  <a:cubicBezTo>
                    <a:pt x="159" y="0"/>
                    <a:pt x="1" y="189"/>
                    <a:pt x="1" y="378"/>
                  </a:cubicBezTo>
                  <a:cubicBezTo>
                    <a:pt x="1" y="1040"/>
                    <a:pt x="537" y="1607"/>
                    <a:pt x="1198" y="1607"/>
                  </a:cubicBezTo>
                  <a:lnTo>
                    <a:pt x="11406" y="1607"/>
                  </a:lnTo>
                  <a:cubicBezTo>
                    <a:pt x="12067" y="1607"/>
                    <a:pt x="12634" y="1072"/>
                    <a:pt x="12634" y="378"/>
                  </a:cubicBezTo>
                  <a:cubicBezTo>
                    <a:pt x="12603" y="158"/>
                    <a:pt x="12445" y="0"/>
                    <a:pt x="12193" y="0"/>
                  </a:cubicBezTo>
                  <a:lnTo>
                    <a:pt x="10965" y="0"/>
                  </a:lnTo>
                  <a:lnTo>
                    <a:pt x="10965" y="378"/>
                  </a:lnTo>
                  <a:cubicBezTo>
                    <a:pt x="10965" y="630"/>
                    <a:pt x="10776" y="819"/>
                    <a:pt x="10555" y="819"/>
                  </a:cubicBezTo>
                  <a:cubicBezTo>
                    <a:pt x="10303" y="819"/>
                    <a:pt x="10146" y="630"/>
                    <a:pt x="10146" y="378"/>
                  </a:cubicBezTo>
                  <a:lnTo>
                    <a:pt x="10146" y="0"/>
                  </a:lnTo>
                  <a:lnTo>
                    <a:pt x="9326" y="0"/>
                  </a:lnTo>
                  <a:lnTo>
                    <a:pt x="9326" y="378"/>
                  </a:lnTo>
                  <a:cubicBezTo>
                    <a:pt x="9326" y="630"/>
                    <a:pt x="9137" y="819"/>
                    <a:pt x="8917" y="819"/>
                  </a:cubicBezTo>
                  <a:cubicBezTo>
                    <a:pt x="8696" y="819"/>
                    <a:pt x="8507" y="630"/>
                    <a:pt x="8507" y="378"/>
                  </a:cubicBezTo>
                  <a:lnTo>
                    <a:pt x="8507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3" tIns="68563" rIns="68563" bIns="68563" anchor="ctr" anchorCtr="0">
              <a:noAutofit/>
            </a:bodyPr>
            <a:lstStyle/>
            <a:p>
              <a:endParaRPr sz="1050">
                <a:solidFill>
                  <a:srgbClr val="AE4500"/>
                </a:solidFill>
              </a:endParaRPr>
            </a:p>
          </p:txBody>
        </p:sp>
        <p:sp>
          <p:nvSpPr>
            <p:cNvPr id="233" name="Google Shape;6112;p67"/>
            <p:cNvSpPr/>
            <p:nvPr/>
          </p:nvSpPr>
          <p:spPr>
            <a:xfrm>
              <a:off x="-41506750" y="3653375"/>
              <a:ext cx="275700" cy="186700"/>
            </a:xfrm>
            <a:custGeom>
              <a:avLst/>
              <a:gdLst/>
              <a:ahLst/>
              <a:cxnLst/>
              <a:rect l="l" t="t" r="r" b="b"/>
              <a:pathLst>
                <a:path w="11028" h="7468" extrusionOk="0">
                  <a:moveTo>
                    <a:pt x="3794" y="1673"/>
                  </a:moveTo>
                  <a:cubicBezTo>
                    <a:pt x="3841" y="1673"/>
                    <a:pt x="3890" y="1682"/>
                    <a:pt x="3939" y="1702"/>
                  </a:cubicBezTo>
                  <a:lnTo>
                    <a:pt x="6428" y="2521"/>
                  </a:lnTo>
                  <a:cubicBezTo>
                    <a:pt x="6680" y="2616"/>
                    <a:pt x="6806" y="2994"/>
                    <a:pt x="6585" y="3214"/>
                  </a:cubicBezTo>
                  <a:lnTo>
                    <a:pt x="6018" y="3750"/>
                  </a:lnTo>
                  <a:lnTo>
                    <a:pt x="7404" y="5136"/>
                  </a:lnTo>
                  <a:cubicBezTo>
                    <a:pt x="7593" y="5262"/>
                    <a:pt x="7593" y="5514"/>
                    <a:pt x="7436" y="5671"/>
                  </a:cubicBezTo>
                  <a:cubicBezTo>
                    <a:pt x="7357" y="5750"/>
                    <a:pt x="7247" y="5790"/>
                    <a:pt x="7136" y="5790"/>
                  </a:cubicBezTo>
                  <a:cubicBezTo>
                    <a:pt x="7026" y="5790"/>
                    <a:pt x="6916" y="5750"/>
                    <a:pt x="6837" y="5671"/>
                  </a:cubicBezTo>
                  <a:lnTo>
                    <a:pt x="5451" y="4317"/>
                  </a:lnTo>
                  <a:lnTo>
                    <a:pt x="4915" y="4852"/>
                  </a:lnTo>
                  <a:cubicBezTo>
                    <a:pt x="4821" y="4947"/>
                    <a:pt x="4714" y="4988"/>
                    <a:pt x="4613" y="4988"/>
                  </a:cubicBezTo>
                  <a:cubicBezTo>
                    <a:pt x="4444" y="4988"/>
                    <a:pt x="4293" y="4872"/>
                    <a:pt x="4254" y="4695"/>
                  </a:cubicBezTo>
                  <a:lnTo>
                    <a:pt x="3435" y="2206"/>
                  </a:lnTo>
                  <a:cubicBezTo>
                    <a:pt x="3328" y="1940"/>
                    <a:pt x="3537" y="1673"/>
                    <a:pt x="3794" y="1673"/>
                  </a:cubicBezTo>
                  <a:close/>
                  <a:moveTo>
                    <a:pt x="1198" y="1"/>
                  </a:moveTo>
                  <a:cubicBezTo>
                    <a:pt x="536" y="1"/>
                    <a:pt x="1" y="568"/>
                    <a:pt x="1" y="1229"/>
                  </a:cubicBezTo>
                  <a:lnTo>
                    <a:pt x="1" y="7467"/>
                  </a:lnTo>
                  <a:lnTo>
                    <a:pt x="11027" y="7467"/>
                  </a:lnTo>
                  <a:lnTo>
                    <a:pt x="11027" y="1229"/>
                  </a:lnTo>
                  <a:cubicBezTo>
                    <a:pt x="11027" y="568"/>
                    <a:pt x="10460" y="1"/>
                    <a:pt x="976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3" tIns="68563" rIns="68563" bIns="68563" anchor="ctr" anchorCtr="0">
              <a:noAutofit/>
            </a:bodyPr>
            <a:lstStyle/>
            <a:p>
              <a:endParaRPr sz="1050">
                <a:solidFill>
                  <a:srgbClr val="AE4500"/>
                </a:solidFill>
              </a:endParaRPr>
            </a:p>
          </p:txBody>
        </p:sp>
      </p:grpSp>
      <p:grpSp>
        <p:nvGrpSpPr>
          <p:cNvPr id="256" name="Google Shape;5972;p67"/>
          <p:cNvGrpSpPr/>
          <p:nvPr/>
        </p:nvGrpSpPr>
        <p:grpSpPr>
          <a:xfrm>
            <a:off x="3923674" y="1891807"/>
            <a:ext cx="360473" cy="414673"/>
            <a:chOff x="-42971724" y="3217825"/>
            <a:chExt cx="275675" cy="317125"/>
          </a:xfrm>
          <a:solidFill>
            <a:srgbClr val="336987"/>
          </a:solidFill>
        </p:grpSpPr>
        <p:sp>
          <p:nvSpPr>
            <p:cNvPr id="257" name="Google Shape;5973;p67"/>
            <p:cNvSpPr/>
            <p:nvPr/>
          </p:nvSpPr>
          <p:spPr>
            <a:xfrm>
              <a:off x="-42951251" y="3279250"/>
              <a:ext cx="233950" cy="152050"/>
            </a:xfrm>
            <a:custGeom>
              <a:avLst/>
              <a:gdLst/>
              <a:ahLst/>
              <a:cxnLst/>
              <a:rect l="l" t="t" r="r" b="b"/>
              <a:pathLst>
                <a:path w="9358" h="6082" extrusionOk="0">
                  <a:moveTo>
                    <a:pt x="379" y="1"/>
                  </a:moveTo>
                  <a:cubicBezTo>
                    <a:pt x="158" y="1"/>
                    <a:pt x="1" y="221"/>
                    <a:pt x="1" y="410"/>
                  </a:cubicBezTo>
                  <a:lnTo>
                    <a:pt x="1" y="6081"/>
                  </a:lnTo>
                  <a:lnTo>
                    <a:pt x="9357" y="6081"/>
                  </a:lnTo>
                  <a:lnTo>
                    <a:pt x="9357" y="410"/>
                  </a:lnTo>
                  <a:cubicBezTo>
                    <a:pt x="9357" y="158"/>
                    <a:pt x="9168" y="1"/>
                    <a:pt x="897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3" tIns="68563" rIns="68563" bIns="68563" anchor="ctr" anchorCtr="0">
              <a:noAutofit/>
            </a:bodyPr>
            <a:lstStyle/>
            <a:p>
              <a:endParaRPr sz="1050">
                <a:solidFill>
                  <a:srgbClr val="AE4500"/>
                </a:solidFill>
              </a:endParaRPr>
            </a:p>
          </p:txBody>
        </p:sp>
        <p:sp>
          <p:nvSpPr>
            <p:cNvPr id="258" name="Google Shape;5974;p67"/>
            <p:cNvSpPr/>
            <p:nvPr/>
          </p:nvSpPr>
          <p:spPr>
            <a:xfrm>
              <a:off x="-42971724" y="3451750"/>
              <a:ext cx="275675" cy="83200"/>
            </a:xfrm>
            <a:custGeom>
              <a:avLst/>
              <a:gdLst/>
              <a:ahLst/>
              <a:cxnLst/>
              <a:rect l="l" t="t" r="r" b="b"/>
              <a:pathLst>
                <a:path w="11027" h="3328" extrusionOk="0">
                  <a:moveTo>
                    <a:pt x="63" y="0"/>
                  </a:moveTo>
                  <a:cubicBezTo>
                    <a:pt x="32" y="126"/>
                    <a:pt x="0" y="284"/>
                    <a:pt x="0" y="410"/>
                  </a:cubicBezTo>
                  <a:cubicBezTo>
                    <a:pt x="0" y="1103"/>
                    <a:pt x="536" y="1670"/>
                    <a:pt x="1198" y="1670"/>
                  </a:cubicBezTo>
                  <a:lnTo>
                    <a:pt x="3151" y="1670"/>
                  </a:lnTo>
                  <a:lnTo>
                    <a:pt x="2615" y="2710"/>
                  </a:lnTo>
                  <a:cubicBezTo>
                    <a:pt x="2521" y="2930"/>
                    <a:pt x="2615" y="3182"/>
                    <a:pt x="2836" y="3277"/>
                  </a:cubicBezTo>
                  <a:cubicBezTo>
                    <a:pt x="2889" y="3312"/>
                    <a:pt x="2949" y="3328"/>
                    <a:pt x="3009" y="3328"/>
                  </a:cubicBezTo>
                  <a:cubicBezTo>
                    <a:pt x="3166" y="3328"/>
                    <a:pt x="3326" y="3224"/>
                    <a:pt x="3371" y="3088"/>
                  </a:cubicBezTo>
                  <a:lnTo>
                    <a:pt x="4096" y="1639"/>
                  </a:lnTo>
                  <a:lnTo>
                    <a:pt x="5073" y="1639"/>
                  </a:lnTo>
                  <a:lnTo>
                    <a:pt x="5073" y="2867"/>
                  </a:lnTo>
                  <a:cubicBezTo>
                    <a:pt x="5073" y="3119"/>
                    <a:pt x="5262" y="3308"/>
                    <a:pt x="5514" y="3308"/>
                  </a:cubicBezTo>
                  <a:cubicBezTo>
                    <a:pt x="5734" y="3308"/>
                    <a:pt x="5892" y="3119"/>
                    <a:pt x="5892" y="2867"/>
                  </a:cubicBezTo>
                  <a:lnTo>
                    <a:pt x="5892" y="1639"/>
                  </a:lnTo>
                  <a:lnTo>
                    <a:pt x="6868" y="1639"/>
                  </a:lnTo>
                  <a:lnTo>
                    <a:pt x="7593" y="3088"/>
                  </a:lnTo>
                  <a:cubicBezTo>
                    <a:pt x="7688" y="3230"/>
                    <a:pt x="7835" y="3301"/>
                    <a:pt x="7983" y="3301"/>
                  </a:cubicBezTo>
                  <a:cubicBezTo>
                    <a:pt x="8032" y="3301"/>
                    <a:pt x="8081" y="3293"/>
                    <a:pt x="8129" y="3277"/>
                  </a:cubicBezTo>
                  <a:cubicBezTo>
                    <a:pt x="8349" y="3151"/>
                    <a:pt x="8412" y="2930"/>
                    <a:pt x="8349" y="2710"/>
                  </a:cubicBezTo>
                  <a:lnTo>
                    <a:pt x="7814" y="1670"/>
                  </a:lnTo>
                  <a:lnTo>
                    <a:pt x="9767" y="1670"/>
                  </a:lnTo>
                  <a:cubicBezTo>
                    <a:pt x="10429" y="1670"/>
                    <a:pt x="11027" y="1103"/>
                    <a:pt x="11027" y="410"/>
                  </a:cubicBezTo>
                  <a:cubicBezTo>
                    <a:pt x="11027" y="252"/>
                    <a:pt x="10964" y="126"/>
                    <a:pt x="1093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3" tIns="68563" rIns="68563" bIns="68563" anchor="ctr" anchorCtr="0">
              <a:noAutofit/>
            </a:bodyPr>
            <a:lstStyle/>
            <a:p>
              <a:endParaRPr sz="1050">
                <a:solidFill>
                  <a:srgbClr val="AE4500"/>
                </a:solidFill>
              </a:endParaRPr>
            </a:p>
          </p:txBody>
        </p:sp>
        <p:sp>
          <p:nvSpPr>
            <p:cNvPr id="259" name="Google Shape;5975;p67"/>
            <p:cNvSpPr/>
            <p:nvPr/>
          </p:nvSpPr>
          <p:spPr>
            <a:xfrm>
              <a:off x="-42866974" y="3217825"/>
              <a:ext cx="63025" cy="40975"/>
            </a:xfrm>
            <a:custGeom>
              <a:avLst/>
              <a:gdLst/>
              <a:ahLst/>
              <a:cxnLst/>
              <a:rect l="l" t="t" r="r" b="b"/>
              <a:pathLst>
                <a:path w="2521" h="1639" extrusionOk="0">
                  <a:moveTo>
                    <a:pt x="442" y="0"/>
                  </a:moveTo>
                  <a:cubicBezTo>
                    <a:pt x="221" y="0"/>
                    <a:pt x="1" y="189"/>
                    <a:pt x="1" y="410"/>
                  </a:cubicBezTo>
                  <a:lnTo>
                    <a:pt x="1" y="1639"/>
                  </a:lnTo>
                  <a:lnTo>
                    <a:pt x="2489" y="1639"/>
                  </a:lnTo>
                  <a:lnTo>
                    <a:pt x="2489" y="410"/>
                  </a:lnTo>
                  <a:lnTo>
                    <a:pt x="2521" y="410"/>
                  </a:lnTo>
                  <a:cubicBezTo>
                    <a:pt x="2521" y="189"/>
                    <a:pt x="2332" y="0"/>
                    <a:pt x="211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3" tIns="68563" rIns="68563" bIns="68563" anchor="ctr" anchorCtr="0">
              <a:noAutofit/>
            </a:bodyPr>
            <a:lstStyle/>
            <a:p>
              <a:endParaRPr sz="1050">
                <a:solidFill>
                  <a:srgbClr val="AE4500"/>
                </a:solidFill>
              </a:endParaRPr>
            </a:p>
          </p:txBody>
        </p:sp>
      </p:grpSp>
      <p:grpSp>
        <p:nvGrpSpPr>
          <p:cNvPr id="260" name="Google Shape;5984;p67"/>
          <p:cNvGrpSpPr/>
          <p:nvPr/>
        </p:nvGrpSpPr>
        <p:grpSpPr>
          <a:xfrm>
            <a:off x="6993271" y="1888741"/>
            <a:ext cx="416078" cy="415064"/>
            <a:chOff x="-41111351" y="3239100"/>
            <a:chExt cx="318200" cy="317425"/>
          </a:xfrm>
          <a:solidFill>
            <a:srgbClr val="336987"/>
          </a:solidFill>
        </p:grpSpPr>
        <p:sp>
          <p:nvSpPr>
            <p:cNvPr id="261" name="Google Shape;5985;p67"/>
            <p:cNvSpPr/>
            <p:nvPr/>
          </p:nvSpPr>
          <p:spPr>
            <a:xfrm>
              <a:off x="-41111351" y="3239100"/>
              <a:ext cx="145725" cy="144925"/>
            </a:xfrm>
            <a:custGeom>
              <a:avLst/>
              <a:gdLst/>
              <a:ahLst/>
              <a:cxnLst/>
              <a:rect l="l" t="t" r="r" b="b"/>
              <a:pathLst>
                <a:path w="5829" h="5797" extrusionOk="0">
                  <a:moveTo>
                    <a:pt x="2930" y="1670"/>
                  </a:moveTo>
                  <a:cubicBezTo>
                    <a:pt x="3119" y="1670"/>
                    <a:pt x="3308" y="1859"/>
                    <a:pt x="3308" y="2048"/>
                  </a:cubicBezTo>
                  <a:lnTo>
                    <a:pt x="3308" y="2489"/>
                  </a:lnTo>
                  <a:lnTo>
                    <a:pt x="3749" y="2489"/>
                  </a:lnTo>
                  <a:cubicBezTo>
                    <a:pt x="4001" y="2489"/>
                    <a:pt x="4159" y="2678"/>
                    <a:pt x="4159" y="2930"/>
                  </a:cubicBezTo>
                  <a:cubicBezTo>
                    <a:pt x="4159" y="3151"/>
                    <a:pt x="3938" y="3340"/>
                    <a:pt x="3749" y="3340"/>
                  </a:cubicBezTo>
                  <a:lnTo>
                    <a:pt x="3308" y="3340"/>
                  </a:lnTo>
                  <a:lnTo>
                    <a:pt x="3308" y="3781"/>
                  </a:lnTo>
                  <a:cubicBezTo>
                    <a:pt x="3308" y="4001"/>
                    <a:pt x="3119" y="4159"/>
                    <a:pt x="2930" y="4159"/>
                  </a:cubicBezTo>
                  <a:cubicBezTo>
                    <a:pt x="2710" y="4159"/>
                    <a:pt x="2520" y="3970"/>
                    <a:pt x="2520" y="3781"/>
                  </a:cubicBezTo>
                  <a:lnTo>
                    <a:pt x="2520" y="3340"/>
                  </a:lnTo>
                  <a:lnTo>
                    <a:pt x="2079" y="3340"/>
                  </a:lnTo>
                  <a:cubicBezTo>
                    <a:pt x="1859" y="3340"/>
                    <a:pt x="1701" y="3151"/>
                    <a:pt x="1701" y="2930"/>
                  </a:cubicBezTo>
                  <a:cubicBezTo>
                    <a:pt x="1701" y="2678"/>
                    <a:pt x="1859" y="2489"/>
                    <a:pt x="2079" y="2489"/>
                  </a:cubicBezTo>
                  <a:lnTo>
                    <a:pt x="2520" y="2489"/>
                  </a:lnTo>
                  <a:lnTo>
                    <a:pt x="2520" y="2048"/>
                  </a:lnTo>
                  <a:cubicBezTo>
                    <a:pt x="2520" y="1827"/>
                    <a:pt x="2710" y="1670"/>
                    <a:pt x="2930" y="1670"/>
                  </a:cubicBezTo>
                  <a:close/>
                  <a:moveTo>
                    <a:pt x="441" y="0"/>
                  </a:moveTo>
                  <a:cubicBezTo>
                    <a:pt x="189" y="0"/>
                    <a:pt x="0" y="189"/>
                    <a:pt x="0" y="441"/>
                  </a:cubicBezTo>
                  <a:lnTo>
                    <a:pt x="0" y="5387"/>
                  </a:lnTo>
                  <a:cubicBezTo>
                    <a:pt x="32" y="5639"/>
                    <a:pt x="221" y="5797"/>
                    <a:pt x="441" y="5797"/>
                  </a:cubicBezTo>
                  <a:lnTo>
                    <a:pt x="5387" y="5797"/>
                  </a:lnTo>
                  <a:cubicBezTo>
                    <a:pt x="5639" y="5797"/>
                    <a:pt x="5829" y="5608"/>
                    <a:pt x="5829" y="5387"/>
                  </a:cubicBezTo>
                  <a:lnTo>
                    <a:pt x="5829" y="441"/>
                  </a:lnTo>
                  <a:cubicBezTo>
                    <a:pt x="5829" y="189"/>
                    <a:pt x="5639" y="0"/>
                    <a:pt x="538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3" tIns="68563" rIns="68563" bIns="68563" anchor="ctr" anchorCtr="0">
              <a:noAutofit/>
            </a:bodyPr>
            <a:lstStyle/>
            <a:p>
              <a:endParaRPr sz="1050">
                <a:solidFill>
                  <a:srgbClr val="AE4500"/>
                </a:solidFill>
              </a:endParaRPr>
            </a:p>
          </p:txBody>
        </p:sp>
        <p:sp>
          <p:nvSpPr>
            <p:cNvPr id="262" name="Google Shape;5986;p67"/>
            <p:cNvSpPr/>
            <p:nvPr/>
          </p:nvSpPr>
          <p:spPr>
            <a:xfrm>
              <a:off x="-41110576" y="3412375"/>
              <a:ext cx="146525" cy="144150"/>
            </a:xfrm>
            <a:custGeom>
              <a:avLst/>
              <a:gdLst/>
              <a:ahLst/>
              <a:cxnLst/>
              <a:rect l="l" t="t" r="r" b="b"/>
              <a:pathLst>
                <a:path w="5861" h="5766" extrusionOk="0">
                  <a:moveTo>
                    <a:pt x="3450" y="1859"/>
                  </a:moveTo>
                  <a:cubicBezTo>
                    <a:pt x="3561" y="1859"/>
                    <a:pt x="3671" y="1890"/>
                    <a:pt x="3750" y="1953"/>
                  </a:cubicBezTo>
                  <a:cubicBezTo>
                    <a:pt x="3907" y="2111"/>
                    <a:pt x="3907" y="2395"/>
                    <a:pt x="3750" y="2552"/>
                  </a:cubicBezTo>
                  <a:lnTo>
                    <a:pt x="3466" y="2836"/>
                  </a:lnTo>
                  <a:lnTo>
                    <a:pt x="3750" y="3119"/>
                  </a:lnTo>
                  <a:cubicBezTo>
                    <a:pt x="3907" y="3277"/>
                    <a:pt x="3907" y="3529"/>
                    <a:pt x="3750" y="3686"/>
                  </a:cubicBezTo>
                  <a:cubicBezTo>
                    <a:pt x="3671" y="3765"/>
                    <a:pt x="3561" y="3804"/>
                    <a:pt x="3450" y="3804"/>
                  </a:cubicBezTo>
                  <a:cubicBezTo>
                    <a:pt x="3340" y="3804"/>
                    <a:pt x="3230" y="3765"/>
                    <a:pt x="3151" y="3686"/>
                  </a:cubicBezTo>
                  <a:lnTo>
                    <a:pt x="2899" y="3434"/>
                  </a:lnTo>
                  <a:lnTo>
                    <a:pt x="2616" y="3686"/>
                  </a:lnTo>
                  <a:cubicBezTo>
                    <a:pt x="2537" y="3765"/>
                    <a:pt x="2426" y="3804"/>
                    <a:pt x="2316" y="3804"/>
                  </a:cubicBezTo>
                  <a:cubicBezTo>
                    <a:pt x="2206" y="3804"/>
                    <a:pt x="2096" y="3765"/>
                    <a:pt x="2017" y="3686"/>
                  </a:cubicBezTo>
                  <a:cubicBezTo>
                    <a:pt x="1859" y="3529"/>
                    <a:pt x="1859" y="3277"/>
                    <a:pt x="2017" y="3119"/>
                  </a:cubicBezTo>
                  <a:lnTo>
                    <a:pt x="2300" y="2836"/>
                  </a:lnTo>
                  <a:lnTo>
                    <a:pt x="2017" y="2552"/>
                  </a:lnTo>
                  <a:cubicBezTo>
                    <a:pt x="1859" y="2395"/>
                    <a:pt x="1859" y="2111"/>
                    <a:pt x="2017" y="1953"/>
                  </a:cubicBezTo>
                  <a:cubicBezTo>
                    <a:pt x="2096" y="1890"/>
                    <a:pt x="2206" y="1859"/>
                    <a:pt x="2316" y="1859"/>
                  </a:cubicBezTo>
                  <a:cubicBezTo>
                    <a:pt x="2426" y="1859"/>
                    <a:pt x="2537" y="1890"/>
                    <a:pt x="2616" y="1953"/>
                  </a:cubicBezTo>
                  <a:lnTo>
                    <a:pt x="2899" y="2237"/>
                  </a:lnTo>
                  <a:lnTo>
                    <a:pt x="3151" y="1953"/>
                  </a:lnTo>
                  <a:cubicBezTo>
                    <a:pt x="3230" y="1890"/>
                    <a:pt x="3340" y="1859"/>
                    <a:pt x="3450" y="1859"/>
                  </a:cubicBezTo>
                  <a:close/>
                  <a:moveTo>
                    <a:pt x="442" y="0"/>
                  </a:moveTo>
                  <a:cubicBezTo>
                    <a:pt x="221" y="0"/>
                    <a:pt x="1" y="189"/>
                    <a:pt x="1" y="378"/>
                  </a:cubicBezTo>
                  <a:lnTo>
                    <a:pt x="1" y="5356"/>
                  </a:lnTo>
                  <a:cubicBezTo>
                    <a:pt x="1" y="5608"/>
                    <a:pt x="221" y="5766"/>
                    <a:pt x="442" y="5766"/>
                  </a:cubicBezTo>
                  <a:lnTo>
                    <a:pt x="5419" y="5766"/>
                  </a:lnTo>
                  <a:cubicBezTo>
                    <a:pt x="5640" y="5766"/>
                    <a:pt x="5861" y="5545"/>
                    <a:pt x="5861" y="5356"/>
                  </a:cubicBezTo>
                  <a:lnTo>
                    <a:pt x="5861" y="378"/>
                  </a:lnTo>
                  <a:cubicBezTo>
                    <a:pt x="5861" y="158"/>
                    <a:pt x="5640" y="0"/>
                    <a:pt x="541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3" tIns="68563" rIns="68563" bIns="68563" anchor="ctr" anchorCtr="0">
              <a:noAutofit/>
            </a:bodyPr>
            <a:lstStyle/>
            <a:p>
              <a:endParaRPr sz="1050">
                <a:solidFill>
                  <a:srgbClr val="AE4500"/>
                </a:solidFill>
              </a:endParaRPr>
            </a:p>
          </p:txBody>
        </p:sp>
        <p:sp>
          <p:nvSpPr>
            <p:cNvPr id="263" name="Google Shape;5987;p67"/>
            <p:cNvSpPr/>
            <p:nvPr/>
          </p:nvSpPr>
          <p:spPr>
            <a:xfrm>
              <a:off x="-40938875" y="3239100"/>
              <a:ext cx="145725" cy="144925"/>
            </a:xfrm>
            <a:custGeom>
              <a:avLst/>
              <a:gdLst/>
              <a:ahLst/>
              <a:cxnLst/>
              <a:rect l="l" t="t" r="r" b="b"/>
              <a:pathLst>
                <a:path w="5829" h="5797" extrusionOk="0">
                  <a:moveTo>
                    <a:pt x="3750" y="2457"/>
                  </a:moveTo>
                  <a:cubicBezTo>
                    <a:pt x="3970" y="2457"/>
                    <a:pt x="4128" y="2646"/>
                    <a:pt x="4128" y="2867"/>
                  </a:cubicBezTo>
                  <a:cubicBezTo>
                    <a:pt x="4159" y="3151"/>
                    <a:pt x="3970" y="3308"/>
                    <a:pt x="3750" y="3308"/>
                  </a:cubicBezTo>
                  <a:lnTo>
                    <a:pt x="2080" y="3308"/>
                  </a:lnTo>
                  <a:cubicBezTo>
                    <a:pt x="1859" y="3308"/>
                    <a:pt x="1702" y="3119"/>
                    <a:pt x="1702" y="2867"/>
                  </a:cubicBezTo>
                  <a:cubicBezTo>
                    <a:pt x="1702" y="2646"/>
                    <a:pt x="1891" y="2457"/>
                    <a:pt x="2080" y="2457"/>
                  </a:cubicBezTo>
                  <a:close/>
                  <a:moveTo>
                    <a:pt x="442" y="0"/>
                  </a:moveTo>
                  <a:cubicBezTo>
                    <a:pt x="190" y="0"/>
                    <a:pt x="1" y="189"/>
                    <a:pt x="1" y="441"/>
                  </a:cubicBezTo>
                  <a:lnTo>
                    <a:pt x="1" y="5387"/>
                  </a:lnTo>
                  <a:cubicBezTo>
                    <a:pt x="1" y="5639"/>
                    <a:pt x="190" y="5797"/>
                    <a:pt x="442" y="5797"/>
                  </a:cubicBezTo>
                  <a:lnTo>
                    <a:pt x="5388" y="5797"/>
                  </a:lnTo>
                  <a:cubicBezTo>
                    <a:pt x="5640" y="5797"/>
                    <a:pt x="5829" y="5608"/>
                    <a:pt x="5829" y="5387"/>
                  </a:cubicBezTo>
                  <a:lnTo>
                    <a:pt x="5829" y="441"/>
                  </a:lnTo>
                  <a:cubicBezTo>
                    <a:pt x="5829" y="189"/>
                    <a:pt x="5640" y="0"/>
                    <a:pt x="538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3" tIns="68563" rIns="68563" bIns="68563" anchor="ctr" anchorCtr="0">
              <a:noAutofit/>
            </a:bodyPr>
            <a:lstStyle/>
            <a:p>
              <a:endParaRPr sz="1050">
                <a:solidFill>
                  <a:srgbClr val="AE4500"/>
                </a:solidFill>
              </a:endParaRPr>
            </a:p>
          </p:txBody>
        </p:sp>
        <p:sp>
          <p:nvSpPr>
            <p:cNvPr id="264" name="Google Shape;5988;p67"/>
            <p:cNvSpPr/>
            <p:nvPr/>
          </p:nvSpPr>
          <p:spPr>
            <a:xfrm>
              <a:off x="-40938875" y="3411575"/>
              <a:ext cx="145725" cy="144950"/>
            </a:xfrm>
            <a:custGeom>
              <a:avLst/>
              <a:gdLst/>
              <a:ahLst/>
              <a:cxnLst/>
              <a:rect l="l" t="t" r="r" b="b"/>
              <a:pathLst>
                <a:path w="5829" h="5798" extrusionOk="0">
                  <a:moveTo>
                    <a:pt x="3750" y="1639"/>
                  </a:moveTo>
                  <a:cubicBezTo>
                    <a:pt x="3970" y="1639"/>
                    <a:pt x="4128" y="1859"/>
                    <a:pt x="4128" y="2080"/>
                  </a:cubicBezTo>
                  <a:cubicBezTo>
                    <a:pt x="4159" y="2332"/>
                    <a:pt x="3970" y="2490"/>
                    <a:pt x="3750" y="2490"/>
                  </a:cubicBezTo>
                  <a:lnTo>
                    <a:pt x="2080" y="2490"/>
                  </a:lnTo>
                  <a:cubicBezTo>
                    <a:pt x="1859" y="2490"/>
                    <a:pt x="1702" y="2269"/>
                    <a:pt x="1702" y="2080"/>
                  </a:cubicBezTo>
                  <a:cubicBezTo>
                    <a:pt x="1702" y="1859"/>
                    <a:pt x="1891" y="1639"/>
                    <a:pt x="2080" y="1639"/>
                  </a:cubicBezTo>
                  <a:close/>
                  <a:moveTo>
                    <a:pt x="3750" y="3309"/>
                  </a:moveTo>
                  <a:cubicBezTo>
                    <a:pt x="3970" y="3309"/>
                    <a:pt x="4128" y="3498"/>
                    <a:pt x="4128" y="3687"/>
                  </a:cubicBezTo>
                  <a:cubicBezTo>
                    <a:pt x="4159" y="3970"/>
                    <a:pt x="3970" y="4128"/>
                    <a:pt x="3750" y="4128"/>
                  </a:cubicBezTo>
                  <a:lnTo>
                    <a:pt x="2080" y="4128"/>
                  </a:lnTo>
                  <a:cubicBezTo>
                    <a:pt x="1859" y="4128"/>
                    <a:pt x="1702" y="3939"/>
                    <a:pt x="1702" y="3687"/>
                  </a:cubicBezTo>
                  <a:cubicBezTo>
                    <a:pt x="1702" y="3466"/>
                    <a:pt x="1891" y="3309"/>
                    <a:pt x="2080" y="3309"/>
                  </a:cubicBezTo>
                  <a:close/>
                  <a:moveTo>
                    <a:pt x="442" y="1"/>
                  </a:moveTo>
                  <a:cubicBezTo>
                    <a:pt x="190" y="1"/>
                    <a:pt x="1" y="190"/>
                    <a:pt x="1" y="379"/>
                  </a:cubicBezTo>
                  <a:lnTo>
                    <a:pt x="1" y="5388"/>
                  </a:lnTo>
                  <a:cubicBezTo>
                    <a:pt x="1" y="5640"/>
                    <a:pt x="190" y="5798"/>
                    <a:pt x="442" y="5798"/>
                  </a:cubicBezTo>
                  <a:lnTo>
                    <a:pt x="5388" y="5798"/>
                  </a:lnTo>
                  <a:cubicBezTo>
                    <a:pt x="5640" y="5798"/>
                    <a:pt x="5829" y="5577"/>
                    <a:pt x="5829" y="5388"/>
                  </a:cubicBezTo>
                  <a:lnTo>
                    <a:pt x="5829" y="410"/>
                  </a:lnTo>
                  <a:cubicBezTo>
                    <a:pt x="5829" y="190"/>
                    <a:pt x="5640" y="1"/>
                    <a:pt x="538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3" tIns="68563" rIns="68563" bIns="68563" anchor="ctr" anchorCtr="0">
              <a:noAutofit/>
            </a:bodyPr>
            <a:lstStyle/>
            <a:p>
              <a:endParaRPr sz="1050">
                <a:solidFill>
                  <a:srgbClr val="AE4500"/>
                </a:solidFill>
              </a:endParaRPr>
            </a:p>
          </p:txBody>
        </p:sp>
      </p:grpSp>
      <p:grpSp>
        <p:nvGrpSpPr>
          <p:cNvPr id="265" name="Google Shape;6002;p67"/>
          <p:cNvGrpSpPr/>
          <p:nvPr/>
        </p:nvGrpSpPr>
        <p:grpSpPr>
          <a:xfrm>
            <a:off x="4569817" y="1891804"/>
            <a:ext cx="480674" cy="415064"/>
            <a:chOff x="-42651700" y="3217825"/>
            <a:chExt cx="367600" cy="317425"/>
          </a:xfrm>
          <a:solidFill>
            <a:srgbClr val="336987"/>
          </a:solidFill>
        </p:grpSpPr>
        <p:sp>
          <p:nvSpPr>
            <p:cNvPr id="266" name="Google Shape;6003;p67"/>
            <p:cNvSpPr/>
            <p:nvPr/>
          </p:nvSpPr>
          <p:spPr>
            <a:xfrm>
              <a:off x="-42651700" y="3239075"/>
              <a:ext cx="367600" cy="296175"/>
            </a:xfrm>
            <a:custGeom>
              <a:avLst/>
              <a:gdLst/>
              <a:ahLst/>
              <a:cxnLst/>
              <a:rect l="l" t="t" r="r" b="b"/>
              <a:pathLst>
                <a:path w="14704" h="11847" extrusionOk="0">
                  <a:moveTo>
                    <a:pt x="7370" y="797"/>
                  </a:moveTo>
                  <a:cubicBezTo>
                    <a:pt x="8536" y="797"/>
                    <a:pt x="9694" y="1246"/>
                    <a:pt x="10576" y="2143"/>
                  </a:cubicBezTo>
                  <a:cubicBezTo>
                    <a:pt x="12340" y="3908"/>
                    <a:pt x="12340" y="6775"/>
                    <a:pt x="10576" y="8539"/>
                  </a:cubicBezTo>
                  <a:cubicBezTo>
                    <a:pt x="9757" y="9390"/>
                    <a:pt x="8623" y="9894"/>
                    <a:pt x="7363" y="9894"/>
                  </a:cubicBezTo>
                  <a:cubicBezTo>
                    <a:pt x="6102" y="9894"/>
                    <a:pt x="4937" y="9358"/>
                    <a:pt x="4118" y="8539"/>
                  </a:cubicBezTo>
                  <a:cubicBezTo>
                    <a:pt x="2353" y="6775"/>
                    <a:pt x="2353" y="3908"/>
                    <a:pt x="4118" y="2143"/>
                  </a:cubicBezTo>
                  <a:cubicBezTo>
                    <a:pt x="5031" y="1246"/>
                    <a:pt x="6205" y="797"/>
                    <a:pt x="7370" y="797"/>
                  </a:cubicBezTo>
                  <a:close/>
                  <a:moveTo>
                    <a:pt x="7326" y="1"/>
                  </a:moveTo>
                  <a:cubicBezTo>
                    <a:pt x="2091" y="1"/>
                    <a:pt x="0" y="6750"/>
                    <a:pt x="4275" y="9768"/>
                  </a:cubicBezTo>
                  <a:lnTo>
                    <a:pt x="3424" y="11280"/>
                  </a:lnTo>
                  <a:cubicBezTo>
                    <a:pt x="3298" y="11532"/>
                    <a:pt x="3487" y="11847"/>
                    <a:pt x="3771" y="11847"/>
                  </a:cubicBezTo>
                  <a:cubicBezTo>
                    <a:pt x="3929" y="11847"/>
                    <a:pt x="4086" y="11784"/>
                    <a:pt x="4118" y="11626"/>
                  </a:cubicBezTo>
                  <a:lnTo>
                    <a:pt x="5000" y="10209"/>
                  </a:lnTo>
                  <a:cubicBezTo>
                    <a:pt x="5740" y="10571"/>
                    <a:pt x="6543" y="10752"/>
                    <a:pt x="7351" y="10752"/>
                  </a:cubicBezTo>
                  <a:cubicBezTo>
                    <a:pt x="8158" y="10752"/>
                    <a:pt x="8969" y="10571"/>
                    <a:pt x="9725" y="10209"/>
                  </a:cubicBezTo>
                  <a:lnTo>
                    <a:pt x="10576" y="11626"/>
                  </a:lnTo>
                  <a:cubicBezTo>
                    <a:pt x="10671" y="11784"/>
                    <a:pt x="10828" y="11847"/>
                    <a:pt x="10923" y="11847"/>
                  </a:cubicBezTo>
                  <a:cubicBezTo>
                    <a:pt x="11238" y="11847"/>
                    <a:pt x="11458" y="11532"/>
                    <a:pt x="11301" y="11280"/>
                  </a:cubicBezTo>
                  <a:lnTo>
                    <a:pt x="10419" y="9768"/>
                  </a:lnTo>
                  <a:cubicBezTo>
                    <a:pt x="14703" y="6775"/>
                    <a:pt x="12592" y="1"/>
                    <a:pt x="7363" y="1"/>
                  </a:cubicBezTo>
                  <a:cubicBezTo>
                    <a:pt x="7350" y="1"/>
                    <a:pt x="7338" y="1"/>
                    <a:pt x="732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3" tIns="68563" rIns="68563" bIns="68563" anchor="ctr" anchorCtr="0">
              <a:noAutofit/>
            </a:bodyPr>
            <a:lstStyle/>
            <a:p>
              <a:endParaRPr sz="1050">
                <a:solidFill>
                  <a:srgbClr val="AE4500"/>
                </a:solidFill>
              </a:endParaRPr>
            </a:p>
          </p:txBody>
        </p:sp>
        <p:sp>
          <p:nvSpPr>
            <p:cNvPr id="267" name="Google Shape;6004;p67"/>
            <p:cNvSpPr/>
            <p:nvPr/>
          </p:nvSpPr>
          <p:spPr>
            <a:xfrm>
              <a:off x="-42419600" y="3217825"/>
              <a:ext cx="106350" cy="106350"/>
            </a:xfrm>
            <a:custGeom>
              <a:avLst/>
              <a:gdLst/>
              <a:ahLst/>
              <a:cxnLst/>
              <a:rect l="l" t="t" r="r" b="b"/>
              <a:pathLst>
                <a:path w="4254" h="4254" extrusionOk="0">
                  <a:moveTo>
                    <a:pt x="1355" y="0"/>
                  </a:moveTo>
                  <a:cubicBezTo>
                    <a:pt x="882" y="0"/>
                    <a:pt x="410" y="95"/>
                    <a:pt x="0" y="315"/>
                  </a:cubicBezTo>
                  <a:cubicBezTo>
                    <a:pt x="1891" y="946"/>
                    <a:pt x="3340" y="2395"/>
                    <a:pt x="3938" y="4254"/>
                  </a:cubicBezTo>
                  <a:cubicBezTo>
                    <a:pt x="4128" y="3844"/>
                    <a:pt x="4254" y="3371"/>
                    <a:pt x="4254" y="2899"/>
                  </a:cubicBezTo>
                  <a:cubicBezTo>
                    <a:pt x="4254" y="1292"/>
                    <a:pt x="2962" y="0"/>
                    <a:pt x="135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3" tIns="68563" rIns="68563" bIns="68563" anchor="ctr" anchorCtr="0">
              <a:noAutofit/>
            </a:bodyPr>
            <a:lstStyle/>
            <a:p>
              <a:endParaRPr sz="1050">
                <a:solidFill>
                  <a:srgbClr val="AE4500"/>
                </a:solidFill>
              </a:endParaRPr>
            </a:p>
          </p:txBody>
        </p:sp>
        <p:sp>
          <p:nvSpPr>
            <p:cNvPr id="268" name="Google Shape;6005;p67"/>
            <p:cNvSpPr/>
            <p:nvPr/>
          </p:nvSpPr>
          <p:spPr>
            <a:xfrm>
              <a:off x="-42623600" y="3218600"/>
              <a:ext cx="106350" cy="106375"/>
            </a:xfrm>
            <a:custGeom>
              <a:avLst/>
              <a:gdLst/>
              <a:ahLst/>
              <a:cxnLst/>
              <a:rect l="l" t="t" r="r" b="b"/>
              <a:pathLst>
                <a:path w="4254" h="4255" extrusionOk="0">
                  <a:moveTo>
                    <a:pt x="2931" y="1"/>
                  </a:moveTo>
                  <a:cubicBezTo>
                    <a:pt x="1292" y="1"/>
                    <a:pt x="1" y="1293"/>
                    <a:pt x="1" y="2899"/>
                  </a:cubicBezTo>
                  <a:cubicBezTo>
                    <a:pt x="1" y="3372"/>
                    <a:pt x="127" y="3845"/>
                    <a:pt x="316" y="4254"/>
                  </a:cubicBezTo>
                  <a:cubicBezTo>
                    <a:pt x="977" y="2364"/>
                    <a:pt x="2426" y="915"/>
                    <a:pt x="4254" y="316"/>
                  </a:cubicBezTo>
                  <a:cubicBezTo>
                    <a:pt x="3876" y="127"/>
                    <a:pt x="3403" y="1"/>
                    <a:pt x="293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3" tIns="68563" rIns="68563" bIns="68563" anchor="ctr" anchorCtr="0">
              <a:noAutofit/>
            </a:bodyPr>
            <a:lstStyle/>
            <a:p>
              <a:endParaRPr sz="1050">
                <a:solidFill>
                  <a:srgbClr val="AE4500"/>
                </a:solidFill>
              </a:endParaRPr>
            </a:p>
          </p:txBody>
        </p:sp>
        <p:sp>
          <p:nvSpPr>
            <p:cNvPr id="269" name="Google Shape;6006;p67"/>
            <p:cNvSpPr/>
            <p:nvPr/>
          </p:nvSpPr>
          <p:spPr>
            <a:xfrm>
              <a:off x="-42561374" y="3279250"/>
              <a:ext cx="185900" cy="186700"/>
            </a:xfrm>
            <a:custGeom>
              <a:avLst/>
              <a:gdLst/>
              <a:ahLst/>
              <a:cxnLst/>
              <a:rect l="l" t="t" r="r" b="b"/>
              <a:pathLst>
                <a:path w="7436" h="7468" extrusionOk="0">
                  <a:moveTo>
                    <a:pt x="3781" y="1671"/>
                  </a:moveTo>
                  <a:cubicBezTo>
                    <a:pt x="4033" y="1671"/>
                    <a:pt x="4191" y="1860"/>
                    <a:pt x="4191" y="2112"/>
                  </a:cubicBezTo>
                  <a:lnTo>
                    <a:pt x="4191" y="3340"/>
                  </a:lnTo>
                  <a:lnTo>
                    <a:pt x="5388" y="3340"/>
                  </a:lnTo>
                  <a:cubicBezTo>
                    <a:pt x="5640" y="3340"/>
                    <a:pt x="5829" y="3529"/>
                    <a:pt x="5829" y="3750"/>
                  </a:cubicBezTo>
                  <a:cubicBezTo>
                    <a:pt x="5829" y="4002"/>
                    <a:pt x="5640" y="4128"/>
                    <a:pt x="5388" y="4128"/>
                  </a:cubicBezTo>
                  <a:lnTo>
                    <a:pt x="3750" y="4128"/>
                  </a:lnTo>
                  <a:cubicBezTo>
                    <a:pt x="3498" y="4128"/>
                    <a:pt x="3308" y="3939"/>
                    <a:pt x="3308" y="3750"/>
                  </a:cubicBezTo>
                  <a:lnTo>
                    <a:pt x="3308" y="2112"/>
                  </a:lnTo>
                  <a:lnTo>
                    <a:pt x="3340" y="2112"/>
                  </a:lnTo>
                  <a:cubicBezTo>
                    <a:pt x="3340" y="1860"/>
                    <a:pt x="3529" y="1671"/>
                    <a:pt x="3781" y="1671"/>
                  </a:cubicBezTo>
                  <a:close/>
                  <a:moveTo>
                    <a:pt x="3750" y="1"/>
                  </a:moveTo>
                  <a:cubicBezTo>
                    <a:pt x="1702" y="1"/>
                    <a:pt x="32" y="1671"/>
                    <a:pt x="0" y="3750"/>
                  </a:cubicBezTo>
                  <a:cubicBezTo>
                    <a:pt x="32" y="5798"/>
                    <a:pt x="1702" y="7467"/>
                    <a:pt x="3750" y="7467"/>
                  </a:cubicBezTo>
                  <a:cubicBezTo>
                    <a:pt x="5797" y="7467"/>
                    <a:pt x="7436" y="5798"/>
                    <a:pt x="7436" y="3750"/>
                  </a:cubicBezTo>
                  <a:cubicBezTo>
                    <a:pt x="7436" y="1702"/>
                    <a:pt x="5797" y="64"/>
                    <a:pt x="375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3" tIns="68563" rIns="68563" bIns="68563" anchor="ctr" anchorCtr="0">
              <a:noAutofit/>
            </a:bodyPr>
            <a:lstStyle/>
            <a:p>
              <a:endParaRPr sz="1050">
                <a:solidFill>
                  <a:srgbClr val="AE4500"/>
                </a:solidFill>
              </a:endParaRPr>
            </a:p>
          </p:txBody>
        </p:sp>
      </p:grpSp>
      <p:grpSp>
        <p:nvGrpSpPr>
          <p:cNvPr id="270" name="Google Shape;6011;p67"/>
          <p:cNvGrpSpPr/>
          <p:nvPr/>
        </p:nvGrpSpPr>
        <p:grpSpPr>
          <a:xfrm>
            <a:off x="7584892" y="1867579"/>
            <a:ext cx="421832" cy="414443"/>
            <a:chOff x="-40748276" y="3238700"/>
            <a:chExt cx="322600" cy="316950"/>
          </a:xfrm>
          <a:solidFill>
            <a:srgbClr val="336987"/>
          </a:solidFill>
        </p:grpSpPr>
        <p:sp>
          <p:nvSpPr>
            <p:cNvPr id="271" name="Google Shape;6012;p67"/>
            <p:cNvSpPr/>
            <p:nvPr/>
          </p:nvSpPr>
          <p:spPr>
            <a:xfrm>
              <a:off x="-40709676" y="3273750"/>
              <a:ext cx="84300" cy="84300"/>
            </a:xfrm>
            <a:custGeom>
              <a:avLst/>
              <a:gdLst/>
              <a:ahLst/>
              <a:cxnLst/>
              <a:rect l="l" t="t" r="r" b="b"/>
              <a:pathLst>
                <a:path w="3372" h="3372" extrusionOk="0">
                  <a:moveTo>
                    <a:pt x="2710" y="0"/>
                  </a:moveTo>
                  <a:lnTo>
                    <a:pt x="1" y="2710"/>
                  </a:lnTo>
                  <a:lnTo>
                    <a:pt x="694" y="3371"/>
                  </a:lnTo>
                  <a:lnTo>
                    <a:pt x="3372" y="662"/>
                  </a:lnTo>
                  <a:lnTo>
                    <a:pt x="271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3" tIns="68563" rIns="68563" bIns="68563" anchor="ctr" anchorCtr="0">
              <a:noAutofit/>
            </a:bodyPr>
            <a:lstStyle/>
            <a:p>
              <a:endParaRPr sz="1050">
                <a:solidFill>
                  <a:srgbClr val="AE4500"/>
                </a:solidFill>
              </a:endParaRPr>
            </a:p>
          </p:txBody>
        </p:sp>
        <p:sp>
          <p:nvSpPr>
            <p:cNvPr id="272" name="Google Shape;6013;p67"/>
            <p:cNvSpPr/>
            <p:nvPr/>
          </p:nvSpPr>
          <p:spPr>
            <a:xfrm>
              <a:off x="-40578925" y="3247175"/>
              <a:ext cx="151250" cy="149475"/>
            </a:xfrm>
            <a:custGeom>
              <a:avLst/>
              <a:gdLst/>
              <a:ahLst/>
              <a:cxnLst/>
              <a:rect l="l" t="t" r="r" b="b"/>
              <a:pathLst>
                <a:path w="6050" h="5979" extrusionOk="0">
                  <a:moveTo>
                    <a:pt x="2663" y="0"/>
                  </a:moveTo>
                  <a:cubicBezTo>
                    <a:pt x="2552" y="0"/>
                    <a:pt x="2442" y="39"/>
                    <a:pt x="2363" y="118"/>
                  </a:cubicBezTo>
                  <a:lnTo>
                    <a:pt x="1261" y="1221"/>
                  </a:lnTo>
                  <a:lnTo>
                    <a:pt x="2678" y="2639"/>
                  </a:lnTo>
                  <a:cubicBezTo>
                    <a:pt x="2836" y="2796"/>
                    <a:pt x="2836" y="3080"/>
                    <a:pt x="2678" y="3237"/>
                  </a:cubicBezTo>
                  <a:cubicBezTo>
                    <a:pt x="2637" y="3278"/>
                    <a:pt x="2560" y="3302"/>
                    <a:pt x="2473" y="3302"/>
                  </a:cubicBezTo>
                  <a:cubicBezTo>
                    <a:pt x="2360" y="3302"/>
                    <a:pt x="2232" y="3263"/>
                    <a:pt x="2143" y="3174"/>
                  </a:cubicBezTo>
                  <a:lnTo>
                    <a:pt x="725" y="1756"/>
                  </a:lnTo>
                  <a:lnTo>
                    <a:pt x="0" y="2481"/>
                  </a:lnTo>
                  <a:lnTo>
                    <a:pt x="3529" y="5978"/>
                  </a:lnTo>
                  <a:lnTo>
                    <a:pt x="5892" y="3615"/>
                  </a:lnTo>
                  <a:cubicBezTo>
                    <a:pt x="6049" y="3458"/>
                    <a:pt x="6049" y="3174"/>
                    <a:pt x="5892" y="3017"/>
                  </a:cubicBezTo>
                  <a:lnTo>
                    <a:pt x="2962" y="118"/>
                  </a:lnTo>
                  <a:cubicBezTo>
                    <a:pt x="2883" y="39"/>
                    <a:pt x="2773" y="0"/>
                    <a:pt x="266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3" tIns="68563" rIns="68563" bIns="68563" anchor="ctr" anchorCtr="0">
              <a:noAutofit/>
            </a:bodyPr>
            <a:lstStyle/>
            <a:p>
              <a:endParaRPr sz="1050">
                <a:solidFill>
                  <a:srgbClr val="AE4500"/>
                </a:solidFill>
              </a:endParaRPr>
            </a:p>
          </p:txBody>
        </p:sp>
        <p:sp>
          <p:nvSpPr>
            <p:cNvPr id="273" name="Google Shape;6014;p67"/>
            <p:cNvSpPr/>
            <p:nvPr/>
          </p:nvSpPr>
          <p:spPr>
            <a:xfrm>
              <a:off x="-40678174" y="3305250"/>
              <a:ext cx="213475" cy="213475"/>
            </a:xfrm>
            <a:custGeom>
              <a:avLst/>
              <a:gdLst/>
              <a:ahLst/>
              <a:cxnLst/>
              <a:rect l="l" t="t" r="r" b="b"/>
              <a:pathLst>
                <a:path w="8539" h="8539" extrusionOk="0">
                  <a:moveTo>
                    <a:pt x="2679" y="0"/>
                  </a:moveTo>
                  <a:lnTo>
                    <a:pt x="1" y="2678"/>
                  </a:lnTo>
                  <a:lnTo>
                    <a:pt x="5861" y="8538"/>
                  </a:lnTo>
                  <a:lnTo>
                    <a:pt x="8539" y="5860"/>
                  </a:lnTo>
                  <a:lnTo>
                    <a:pt x="2679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3" tIns="68563" rIns="68563" bIns="68563" anchor="ctr" anchorCtr="0">
              <a:noAutofit/>
            </a:bodyPr>
            <a:lstStyle/>
            <a:p>
              <a:endParaRPr sz="1050">
                <a:solidFill>
                  <a:srgbClr val="AE4500"/>
                </a:solidFill>
              </a:endParaRPr>
            </a:p>
          </p:txBody>
        </p:sp>
        <p:sp>
          <p:nvSpPr>
            <p:cNvPr id="274" name="Google Shape;6015;p67"/>
            <p:cNvSpPr/>
            <p:nvPr/>
          </p:nvSpPr>
          <p:spPr>
            <a:xfrm>
              <a:off x="-40513549" y="3469850"/>
              <a:ext cx="87875" cy="85800"/>
            </a:xfrm>
            <a:custGeom>
              <a:avLst/>
              <a:gdLst/>
              <a:ahLst/>
              <a:cxnLst/>
              <a:rect l="l" t="t" r="r" b="b"/>
              <a:pathLst>
                <a:path w="3515" h="3432" extrusionOk="0">
                  <a:moveTo>
                    <a:pt x="2426" y="1"/>
                  </a:moveTo>
                  <a:lnTo>
                    <a:pt x="0" y="2427"/>
                  </a:lnTo>
                  <a:lnTo>
                    <a:pt x="2899" y="3404"/>
                  </a:lnTo>
                  <a:cubicBezTo>
                    <a:pt x="2948" y="3423"/>
                    <a:pt x="2996" y="3432"/>
                    <a:pt x="3044" y="3432"/>
                  </a:cubicBezTo>
                  <a:cubicBezTo>
                    <a:pt x="3302" y="3432"/>
                    <a:pt x="3514" y="3166"/>
                    <a:pt x="3434" y="2899"/>
                  </a:cubicBezTo>
                  <a:lnTo>
                    <a:pt x="2426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3" tIns="68563" rIns="68563" bIns="68563" anchor="ctr" anchorCtr="0">
              <a:noAutofit/>
            </a:bodyPr>
            <a:lstStyle/>
            <a:p>
              <a:endParaRPr sz="1050">
                <a:solidFill>
                  <a:srgbClr val="AE4500"/>
                </a:solidFill>
              </a:endParaRPr>
            </a:p>
          </p:txBody>
        </p:sp>
        <p:sp>
          <p:nvSpPr>
            <p:cNvPr id="275" name="Google Shape;6016;p67"/>
            <p:cNvSpPr/>
            <p:nvPr/>
          </p:nvSpPr>
          <p:spPr>
            <a:xfrm>
              <a:off x="-40738025" y="3404500"/>
              <a:ext cx="150450" cy="149475"/>
            </a:xfrm>
            <a:custGeom>
              <a:avLst/>
              <a:gdLst/>
              <a:ahLst/>
              <a:cxnLst/>
              <a:rect l="l" t="t" r="r" b="b"/>
              <a:pathLst>
                <a:path w="6018" h="5979" extrusionOk="0">
                  <a:moveTo>
                    <a:pt x="2521" y="0"/>
                  </a:moveTo>
                  <a:lnTo>
                    <a:pt x="1796" y="725"/>
                  </a:lnTo>
                  <a:lnTo>
                    <a:pt x="3308" y="2205"/>
                  </a:lnTo>
                  <a:cubicBezTo>
                    <a:pt x="3466" y="2363"/>
                    <a:pt x="3466" y="2646"/>
                    <a:pt x="3308" y="2804"/>
                  </a:cubicBezTo>
                  <a:cubicBezTo>
                    <a:pt x="3230" y="2883"/>
                    <a:pt x="3119" y="2922"/>
                    <a:pt x="3009" y="2922"/>
                  </a:cubicBezTo>
                  <a:cubicBezTo>
                    <a:pt x="2899" y="2922"/>
                    <a:pt x="2789" y="2883"/>
                    <a:pt x="2710" y="2804"/>
                  </a:cubicBezTo>
                  <a:lnTo>
                    <a:pt x="1229" y="1292"/>
                  </a:lnTo>
                  <a:lnTo>
                    <a:pt x="158" y="2363"/>
                  </a:lnTo>
                  <a:cubicBezTo>
                    <a:pt x="0" y="2520"/>
                    <a:pt x="0" y="2804"/>
                    <a:pt x="158" y="2962"/>
                  </a:cubicBezTo>
                  <a:lnTo>
                    <a:pt x="3056" y="5860"/>
                  </a:lnTo>
                  <a:cubicBezTo>
                    <a:pt x="3135" y="5939"/>
                    <a:pt x="3245" y="5978"/>
                    <a:pt x="3356" y="5978"/>
                  </a:cubicBezTo>
                  <a:cubicBezTo>
                    <a:pt x="3466" y="5978"/>
                    <a:pt x="3576" y="5939"/>
                    <a:pt x="3655" y="5860"/>
                  </a:cubicBezTo>
                  <a:lnTo>
                    <a:pt x="6018" y="3497"/>
                  </a:lnTo>
                  <a:lnTo>
                    <a:pt x="2521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3" tIns="68563" rIns="68563" bIns="68563" anchor="ctr" anchorCtr="0">
              <a:noAutofit/>
            </a:bodyPr>
            <a:lstStyle/>
            <a:p>
              <a:endParaRPr sz="1050">
                <a:solidFill>
                  <a:srgbClr val="AE4500"/>
                </a:solidFill>
              </a:endParaRPr>
            </a:p>
          </p:txBody>
        </p:sp>
        <p:sp>
          <p:nvSpPr>
            <p:cNvPr id="276" name="Google Shape;6017;p67"/>
            <p:cNvSpPr/>
            <p:nvPr/>
          </p:nvSpPr>
          <p:spPr>
            <a:xfrm>
              <a:off x="-40748276" y="3238700"/>
              <a:ext cx="92175" cy="87850"/>
            </a:xfrm>
            <a:custGeom>
              <a:avLst/>
              <a:gdLst/>
              <a:ahLst/>
              <a:cxnLst/>
              <a:rect l="l" t="t" r="r" b="b"/>
              <a:pathLst>
                <a:path w="3686" h="3513" extrusionOk="0">
                  <a:moveTo>
                    <a:pt x="2281" y="0"/>
                  </a:moveTo>
                  <a:cubicBezTo>
                    <a:pt x="1915" y="0"/>
                    <a:pt x="1545" y="142"/>
                    <a:pt x="1261" y="426"/>
                  </a:cubicBezTo>
                  <a:lnTo>
                    <a:pt x="568" y="1119"/>
                  </a:lnTo>
                  <a:cubicBezTo>
                    <a:pt x="1" y="1686"/>
                    <a:pt x="1" y="2568"/>
                    <a:pt x="568" y="3135"/>
                  </a:cubicBezTo>
                  <a:lnTo>
                    <a:pt x="946" y="3513"/>
                  </a:lnTo>
                  <a:lnTo>
                    <a:pt x="3687" y="804"/>
                  </a:lnTo>
                  <a:lnTo>
                    <a:pt x="3277" y="426"/>
                  </a:lnTo>
                  <a:cubicBezTo>
                    <a:pt x="3010" y="142"/>
                    <a:pt x="2647" y="0"/>
                    <a:pt x="228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3" tIns="68563" rIns="68563" bIns="68563" anchor="ctr" anchorCtr="0">
              <a:noAutofit/>
            </a:bodyPr>
            <a:lstStyle/>
            <a:p>
              <a:endParaRPr sz="1050">
                <a:solidFill>
                  <a:srgbClr val="AE4500"/>
                </a:solidFill>
              </a:endParaRPr>
            </a:p>
          </p:txBody>
        </p:sp>
      </p:grpSp>
      <p:sp>
        <p:nvSpPr>
          <p:cNvPr id="277" name="Google Shape;6042;p67"/>
          <p:cNvSpPr/>
          <p:nvPr/>
        </p:nvSpPr>
        <p:spPr>
          <a:xfrm>
            <a:off x="5201788" y="1892621"/>
            <a:ext cx="407873" cy="413430"/>
          </a:xfrm>
          <a:custGeom>
            <a:avLst/>
            <a:gdLst/>
            <a:ahLst/>
            <a:cxnLst/>
            <a:rect l="l" t="t" r="r" b="b"/>
            <a:pathLst>
              <a:path w="12477" h="12647" extrusionOk="0">
                <a:moveTo>
                  <a:pt x="3750" y="4538"/>
                </a:moveTo>
                <a:cubicBezTo>
                  <a:pt x="4223" y="4538"/>
                  <a:pt x="4601" y="4884"/>
                  <a:pt x="4601" y="5357"/>
                </a:cubicBezTo>
                <a:cubicBezTo>
                  <a:pt x="4601" y="5829"/>
                  <a:pt x="4223" y="6176"/>
                  <a:pt x="3750" y="6176"/>
                </a:cubicBezTo>
                <a:cubicBezTo>
                  <a:pt x="3277" y="6176"/>
                  <a:pt x="2931" y="5829"/>
                  <a:pt x="2931" y="5357"/>
                </a:cubicBezTo>
                <a:cubicBezTo>
                  <a:pt x="2931" y="4884"/>
                  <a:pt x="3277" y="4538"/>
                  <a:pt x="3750" y="4538"/>
                </a:cubicBezTo>
                <a:close/>
                <a:moveTo>
                  <a:pt x="6239" y="4538"/>
                </a:moveTo>
                <a:cubicBezTo>
                  <a:pt x="6711" y="4538"/>
                  <a:pt x="7058" y="4884"/>
                  <a:pt x="7058" y="5357"/>
                </a:cubicBezTo>
                <a:cubicBezTo>
                  <a:pt x="7058" y="5829"/>
                  <a:pt x="6711" y="6176"/>
                  <a:pt x="6239" y="6176"/>
                </a:cubicBezTo>
                <a:cubicBezTo>
                  <a:pt x="5766" y="6176"/>
                  <a:pt x="5420" y="5829"/>
                  <a:pt x="5420" y="5357"/>
                </a:cubicBezTo>
                <a:cubicBezTo>
                  <a:pt x="5420" y="4884"/>
                  <a:pt x="5766" y="4538"/>
                  <a:pt x="6239" y="4538"/>
                </a:cubicBezTo>
                <a:close/>
                <a:moveTo>
                  <a:pt x="8728" y="4538"/>
                </a:moveTo>
                <a:cubicBezTo>
                  <a:pt x="9200" y="4538"/>
                  <a:pt x="9547" y="4884"/>
                  <a:pt x="9547" y="5357"/>
                </a:cubicBezTo>
                <a:cubicBezTo>
                  <a:pt x="9547" y="5829"/>
                  <a:pt x="9200" y="6176"/>
                  <a:pt x="8728" y="6176"/>
                </a:cubicBezTo>
                <a:cubicBezTo>
                  <a:pt x="8255" y="6176"/>
                  <a:pt x="7877" y="5829"/>
                  <a:pt x="7877" y="5357"/>
                </a:cubicBezTo>
                <a:cubicBezTo>
                  <a:pt x="7877" y="4884"/>
                  <a:pt x="8255" y="4538"/>
                  <a:pt x="8728" y="4538"/>
                </a:cubicBezTo>
                <a:close/>
                <a:moveTo>
                  <a:pt x="6239" y="1"/>
                </a:moveTo>
                <a:cubicBezTo>
                  <a:pt x="2805" y="1"/>
                  <a:pt x="1" y="2395"/>
                  <a:pt x="1" y="5357"/>
                </a:cubicBezTo>
                <a:cubicBezTo>
                  <a:pt x="1" y="7436"/>
                  <a:pt x="1387" y="9200"/>
                  <a:pt x="3309" y="10082"/>
                </a:cubicBezTo>
                <a:lnTo>
                  <a:pt x="3309" y="12256"/>
                </a:lnTo>
                <a:cubicBezTo>
                  <a:pt x="3309" y="12486"/>
                  <a:pt x="3502" y="12646"/>
                  <a:pt x="3715" y="12646"/>
                </a:cubicBezTo>
                <a:cubicBezTo>
                  <a:pt x="3824" y="12646"/>
                  <a:pt x="3938" y="12604"/>
                  <a:pt x="4034" y="12508"/>
                </a:cubicBezTo>
                <a:lnTo>
                  <a:pt x="5609" y="10681"/>
                </a:lnTo>
                <a:cubicBezTo>
                  <a:pt x="5798" y="10681"/>
                  <a:pt x="5987" y="10713"/>
                  <a:pt x="6239" y="10713"/>
                </a:cubicBezTo>
                <a:cubicBezTo>
                  <a:pt x="9641" y="10713"/>
                  <a:pt x="12477" y="8350"/>
                  <a:pt x="12477" y="5357"/>
                </a:cubicBezTo>
                <a:cubicBezTo>
                  <a:pt x="12477" y="2395"/>
                  <a:pt x="9704" y="1"/>
                  <a:pt x="6239" y="1"/>
                </a:cubicBezTo>
                <a:close/>
              </a:path>
            </a:pathLst>
          </a:custGeom>
          <a:solidFill>
            <a:srgbClr val="336987"/>
          </a:solidFill>
          <a:ln>
            <a:noFill/>
          </a:ln>
        </p:spPr>
        <p:txBody>
          <a:bodyPr spcFirstLastPara="1" wrap="square" lIns="68563" tIns="68563" rIns="68563" bIns="68563" anchor="ctr" anchorCtr="0">
            <a:noAutofit/>
          </a:bodyPr>
          <a:lstStyle/>
          <a:p>
            <a:endParaRPr sz="1050">
              <a:solidFill>
                <a:srgbClr val="AE4500"/>
              </a:solidFill>
            </a:endParaRPr>
          </a:p>
        </p:txBody>
      </p:sp>
      <p:grpSp>
        <p:nvGrpSpPr>
          <p:cNvPr id="278" name="Google Shape;6047;p67"/>
          <p:cNvGrpSpPr/>
          <p:nvPr/>
        </p:nvGrpSpPr>
        <p:grpSpPr>
          <a:xfrm>
            <a:off x="8230101" y="1867798"/>
            <a:ext cx="415064" cy="377994"/>
            <a:chOff x="-40378075" y="3267450"/>
            <a:chExt cx="317425" cy="289075"/>
          </a:xfrm>
          <a:solidFill>
            <a:srgbClr val="336987"/>
          </a:solidFill>
        </p:grpSpPr>
        <p:sp>
          <p:nvSpPr>
            <p:cNvPr id="279" name="Google Shape;6048;p67"/>
            <p:cNvSpPr/>
            <p:nvPr/>
          </p:nvSpPr>
          <p:spPr>
            <a:xfrm>
              <a:off x="-40218975" y="3308400"/>
              <a:ext cx="158325" cy="248125"/>
            </a:xfrm>
            <a:custGeom>
              <a:avLst/>
              <a:gdLst/>
              <a:ahLst/>
              <a:cxnLst/>
              <a:rect l="l" t="t" r="r" b="b"/>
              <a:pathLst>
                <a:path w="6333" h="9925" extrusionOk="0">
                  <a:moveTo>
                    <a:pt x="4694" y="1"/>
                  </a:moveTo>
                  <a:lnTo>
                    <a:pt x="4694" y="7877"/>
                  </a:lnTo>
                  <a:cubicBezTo>
                    <a:pt x="4694" y="8097"/>
                    <a:pt x="4474" y="8255"/>
                    <a:pt x="4253" y="8255"/>
                  </a:cubicBezTo>
                  <a:cubicBezTo>
                    <a:pt x="2993" y="8255"/>
                    <a:pt x="1638" y="8696"/>
                    <a:pt x="693" y="9452"/>
                  </a:cubicBezTo>
                  <a:cubicBezTo>
                    <a:pt x="536" y="9546"/>
                    <a:pt x="189" y="9925"/>
                    <a:pt x="0" y="9925"/>
                  </a:cubicBezTo>
                  <a:lnTo>
                    <a:pt x="5073" y="9925"/>
                  </a:lnTo>
                  <a:cubicBezTo>
                    <a:pt x="5734" y="9925"/>
                    <a:pt x="6333" y="9357"/>
                    <a:pt x="6333" y="8696"/>
                  </a:cubicBezTo>
                  <a:lnTo>
                    <a:pt x="6333" y="1229"/>
                  </a:lnTo>
                  <a:cubicBezTo>
                    <a:pt x="6333" y="536"/>
                    <a:pt x="5766" y="1"/>
                    <a:pt x="507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3" tIns="68563" rIns="68563" bIns="68563" anchor="ctr" anchorCtr="0">
              <a:noAutofit/>
            </a:bodyPr>
            <a:lstStyle/>
            <a:p>
              <a:endParaRPr sz="1050">
                <a:solidFill>
                  <a:srgbClr val="AE4500"/>
                </a:solidFill>
              </a:endParaRPr>
            </a:p>
          </p:txBody>
        </p:sp>
        <p:sp>
          <p:nvSpPr>
            <p:cNvPr id="280" name="Google Shape;6049;p67"/>
            <p:cNvSpPr/>
            <p:nvPr/>
          </p:nvSpPr>
          <p:spPr>
            <a:xfrm>
              <a:off x="-40316649" y="3267450"/>
              <a:ext cx="86675" cy="257575"/>
            </a:xfrm>
            <a:custGeom>
              <a:avLst/>
              <a:gdLst/>
              <a:ahLst/>
              <a:cxnLst/>
              <a:rect l="l" t="t" r="r" b="b"/>
              <a:pathLst>
                <a:path w="3467" h="10303" extrusionOk="0">
                  <a:moveTo>
                    <a:pt x="1" y="0"/>
                  </a:moveTo>
                  <a:lnTo>
                    <a:pt x="1" y="9105"/>
                  </a:lnTo>
                  <a:cubicBezTo>
                    <a:pt x="1166" y="9200"/>
                    <a:pt x="2489" y="9578"/>
                    <a:pt x="3466" y="10302"/>
                  </a:cubicBezTo>
                  <a:lnTo>
                    <a:pt x="3466" y="1197"/>
                  </a:lnTo>
                  <a:cubicBezTo>
                    <a:pt x="2489" y="473"/>
                    <a:pt x="1229" y="95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3" tIns="68563" rIns="68563" bIns="68563" anchor="ctr" anchorCtr="0">
              <a:noAutofit/>
            </a:bodyPr>
            <a:lstStyle/>
            <a:p>
              <a:endParaRPr sz="1050">
                <a:solidFill>
                  <a:srgbClr val="AE4500"/>
                </a:solidFill>
              </a:endParaRPr>
            </a:p>
          </p:txBody>
        </p:sp>
        <p:sp>
          <p:nvSpPr>
            <p:cNvPr id="281" name="Google Shape;6050;p67"/>
            <p:cNvSpPr/>
            <p:nvPr/>
          </p:nvSpPr>
          <p:spPr>
            <a:xfrm>
              <a:off x="-40209524" y="3267450"/>
              <a:ext cx="86650" cy="257575"/>
            </a:xfrm>
            <a:custGeom>
              <a:avLst/>
              <a:gdLst/>
              <a:ahLst/>
              <a:cxnLst/>
              <a:rect l="l" t="t" r="r" b="b"/>
              <a:pathLst>
                <a:path w="3466" h="10303" extrusionOk="0">
                  <a:moveTo>
                    <a:pt x="3466" y="0"/>
                  </a:moveTo>
                  <a:cubicBezTo>
                    <a:pt x="2300" y="95"/>
                    <a:pt x="977" y="473"/>
                    <a:pt x="0" y="1197"/>
                  </a:cubicBezTo>
                  <a:lnTo>
                    <a:pt x="0" y="10302"/>
                  </a:lnTo>
                  <a:cubicBezTo>
                    <a:pt x="977" y="9578"/>
                    <a:pt x="2237" y="9200"/>
                    <a:pt x="3466" y="9105"/>
                  </a:cubicBezTo>
                  <a:lnTo>
                    <a:pt x="3466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3" tIns="68563" rIns="68563" bIns="68563" anchor="ctr" anchorCtr="0">
              <a:noAutofit/>
            </a:bodyPr>
            <a:lstStyle/>
            <a:p>
              <a:endParaRPr sz="1050">
                <a:solidFill>
                  <a:srgbClr val="AE4500"/>
                </a:solidFill>
              </a:endParaRPr>
            </a:p>
          </p:txBody>
        </p:sp>
        <p:sp>
          <p:nvSpPr>
            <p:cNvPr id="282" name="Google Shape;6051;p67"/>
            <p:cNvSpPr/>
            <p:nvPr/>
          </p:nvSpPr>
          <p:spPr>
            <a:xfrm>
              <a:off x="-40378075" y="3308400"/>
              <a:ext cx="157550" cy="248125"/>
            </a:xfrm>
            <a:custGeom>
              <a:avLst/>
              <a:gdLst/>
              <a:ahLst/>
              <a:cxnLst/>
              <a:rect l="l" t="t" r="r" b="b"/>
              <a:pathLst>
                <a:path w="6302" h="9925" extrusionOk="0">
                  <a:moveTo>
                    <a:pt x="1229" y="1"/>
                  </a:moveTo>
                  <a:cubicBezTo>
                    <a:pt x="567" y="1"/>
                    <a:pt x="0" y="536"/>
                    <a:pt x="0" y="1198"/>
                  </a:cubicBezTo>
                  <a:lnTo>
                    <a:pt x="0" y="8664"/>
                  </a:lnTo>
                  <a:cubicBezTo>
                    <a:pt x="32" y="9357"/>
                    <a:pt x="567" y="9925"/>
                    <a:pt x="1229" y="9925"/>
                  </a:cubicBezTo>
                  <a:lnTo>
                    <a:pt x="6301" y="9925"/>
                  </a:lnTo>
                  <a:cubicBezTo>
                    <a:pt x="6112" y="9925"/>
                    <a:pt x="5766" y="9609"/>
                    <a:pt x="5608" y="9452"/>
                  </a:cubicBezTo>
                  <a:cubicBezTo>
                    <a:pt x="4631" y="8664"/>
                    <a:pt x="3277" y="8255"/>
                    <a:pt x="2048" y="8255"/>
                  </a:cubicBezTo>
                  <a:cubicBezTo>
                    <a:pt x="1828" y="8255"/>
                    <a:pt x="1638" y="8066"/>
                    <a:pt x="1638" y="7877"/>
                  </a:cubicBezTo>
                  <a:lnTo>
                    <a:pt x="1638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3" tIns="68563" rIns="68563" bIns="68563" anchor="ctr" anchorCtr="0">
              <a:noAutofit/>
            </a:bodyPr>
            <a:lstStyle/>
            <a:p>
              <a:endParaRPr sz="1050">
                <a:solidFill>
                  <a:srgbClr val="AE4500"/>
                </a:solidFill>
              </a:endParaRPr>
            </a:p>
          </p:txBody>
        </p:sp>
      </p:grpSp>
      <p:grpSp>
        <p:nvGrpSpPr>
          <p:cNvPr id="283" name="Google Shape;6072;p67"/>
          <p:cNvGrpSpPr/>
          <p:nvPr/>
        </p:nvGrpSpPr>
        <p:grpSpPr>
          <a:xfrm>
            <a:off x="5776390" y="1872412"/>
            <a:ext cx="415098" cy="414836"/>
            <a:chOff x="-41895049" y="3217225"/>
            <a:chExt cx="317450" cy="317250"/>
          </a:xfrm>
          <a:solidFill>
            <a:srgbClr val="336987"/>
          </a:solidFill>
        </p:grpSpPr>
        <p:sp>
          <p:nvSpPr>
            <p:cNvPr id="284" name="Google Shape;6073;p67"/>
            <p:cNvSpPr/>
            <p:nvPr/>
          </p:nvSpPr>
          <p:spPr>
            <a:xfrm>
              <a:off x="-41895049" y="3273750"/>
              <a:ext cx="41775" cy="245750"/>
            </a:xfrm>
            <a:custGeom>
              <a:avLst/>
              <a:gdLst/>
              <a:ahLst/>
              <a:cxnLst/>
              <a:rect l="l" t="t" r="r" b="b"/>
              <a:pathLst>
                <a:path w="1670" h="9830" extrusionOk="0">
                  <a:moveTo>
                    <a:pt x="1" y="0"/>
                  </a:moveTo>
                  <a:lnTo>
                    <a:pt x="1" y="9830"/>
                  </a:lnTo>
                  <a:lnTo>
                    <a:pt x="1670" y="8192"/>
                  </a:lnTo>
                  <a:lnTo>
                    <a:pt x="1670" y="1639"/>
                  </a:lnTo>
                  <a:lnTo>
                    <a:pt x="1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3" tIns="68563" rIns="68563" bIns="68563" anchor="ctr" anchorCtr="0">
              <a:noAutofit/>
            </a:bodyPr>
            <a:lstStyle/>
            <a:p>
              <a:endParaRPr sz="1050">
                <a:solidFill>
                  <a:srgbClr val="AE4500"/>
                </a:solidFill>
              </a:endParaRPr>
            </a:p>
          </p:txBody>
        </p:sp>
        <p:sp>
          <p:nvSpPr>
            <p:cNvPr id="285" name="Google Shape;6074;p67"/>
            <p:cNvSpPr/>
            <p:nvPr/>
          </p:nvSpPr>
          <p:spPr>
            <a:xfrm>
              <a:off x="-41619376" y="3273750"/>
              <a:ext cx="41775" cy="245750"/>
            </a:xfrm>
            <a:custGeom>
              <a:avLst/>
              <a:gdLst/>
              <a:ahLst/>
              <a:cxnLst/>
              <a:rect l="l" t="t" r="r" b="b"/>
              <a:pathLst>
                <a:path w="1670" h="9830" extrusionOk="0">
                  <a:moveTo>
                    <a:pt x="1670" y="0"/>
                  </a:moveTo>
                  <a:lnTo>
                    <a:pt x="0" y="1639"/>
                  </a:lnTo>
                  <a:lnTo>
                    <a:pt x="0" y="8192"/>
                  </a:lnTo>
                  <a:lnTo>
                    <a:pt x="1670" y="9830"/>
                  </a:lnTo>
                  <a:lnTo>
                    <a:pt x="167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3" tIns="68563" rIns="68563" bIns="68563" anchor="ctr" anchorCtr="0">
              <a:noAutofit/>
            </a:bodyPr>
            <a:lstStyle/>
            <a:p>
              <a:endParaRPr sz="1050">
                <a:solidFill>
                  <a:srgbClr val="AE4500"/>
                </a:solidFill>
              </a:endParaRPr>
            </a:p>
          </p:txBody>
        </p:sp>
        <p:sp>
          <p:nvSpPr>
            <p:cNvPr id="286" name="Google Shape;6075;p67"/>
            <p:cNvSpPr/>
            <p:nvPr/>
          </p:nvSpPr>
          <p:spPr>
            <a:xfrm>
              <a:off x="-41832826" y="3321000"/>
              <a:ext cx="193000" cy="151250"/>
            </a:xfrm>
            <a:custGeom>
              <a:avLst/>
              <a:gdLst/>
              <a:ahLst/>
              <a:cxnLst/>
              <a:rect l="l" t="t" r="r" b="b"/>
              <a:pathLst>
                <a:path w="7718" h="6050" extrusionOk="0">
                  <a:moveTo>
                    <a:pt x="1" y="1"/>
                  </a:moveTo>
                  <a:lnTo>
                    <a:pt x="1" y="6050"/>
                  </a:lnTo>
                  <a:lnTo>
                    <a:pt x="3592" y="6050"/>
                  </a:lnTo>
                  <a:lnTo>
                    <a:pt x="3592" y="4821"/>
                  </a:lnTo>
                  <a:cubicBezTo>
                    <a:pt x="3592" y="4600"/>
                    <a:pt x="3781" y="4411"/>
                    <a:pt x="4002" y="4411"/>
                  </a:cubicBezTo>
                  <a:lnTo>
                    <a:pt x="6491" y="4411"/>
                  </a:lnTo>
                  <a:cubicBezTo>
                    <a:pt x="6743" y="4411"/>
                    <a:pt x="6932" y="4600"/>
                    <a:pt x="6932" y="4821"/>
                  </a:cubicBezTo>
                  <a:lnTo>
                    <a:pt x="6932" y="6050"/>
                  </a:lnTo>
                  <a:lnTo>
                    <a:pt x="7719" y="6050"/>
                  </a:lnTo>
                  <a:lnTo>
                    <a:pt x="7719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3" tIns="68563" rIns="68563" bIns="68563" anchor="ctr" anchorCtr="0">
              <a:noAutofit/>
            </a:bodyPr>
            <a:lstStyle/>
            <a:p>
              <a:endParaRPr sz="1050">
                <a:solidFill>
                  <a:srgbClr val="AE4500"/>
                </a:solidFill>
              </a:endParaRPr>
            </a:p>
          </p:txBody>
        </p:sp>
        <p:sp>
          <p:nvSpPr>
            <p:cNvPr id="287" name="Google Shape;6076;p67"/>
            <p:cNvSpPr/>
            <p:nvPr/>
          </p:nvSpPr>
          <p:spPr>
            <a:xfrm>
              <a:off x="-41880076" y="3493500"/>
              <a:ext cx="287500" cy="40975"/>
            </a:xfrm>
            <a:custGeom>
              <a:avLst/>
              <a:gdLst/>
              <a:ahLst/>
              <a:cxnLst/>
              <a:rect l="l" t="t" r="r" b="b"/>
              <a:pathLst>
                <a:path w="11500" h="1639" extrusionOk="0">
                  <a:moveTo>
                    <a:pt x="1639" y="0"/>
                  </a:moveTo>
                  <a:lnTo>
                    <a:pt x="0" y="1638"/>
                  </a:lnTo>
                  <a:lnTo>
                    <a:pt x="11500" y="1638"/>
                  </a:lnTo>
                  <a:lnTo>
                    <a:pt x="983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3" tIns="68563" rIns="68563" bIns="68563" anchor="ctr" anchorCtr="0">
              <a:noAutofit/>
            </a:bodyPr>
            <a:lstStyle/>
            <a:p>
              <a:endParaRPr sz="1050">
                <a:solidFill>
                  <a:srgbClr val="AE4500"/>
                </a:solidFill>
              </a:endParaRPr>
            </a:p>
          </p:txBody>
        </p:sp>
        <p:sp>
          <p:nvSpPr>
            <p:cNvPr id="288" name="Google Shape;6077;p67"/>
            <p:cNvSpPr/>
            <p:nvPr/>
          </p:nvSpPr>
          <p:spPr>
            <a:xfrm>
              <a:off x="-41880876" y="3217225"/>
              <a:ext cx="288300" cy="83325"/>
            </a:xfrm>
            <a:custGeom>
              <a:avLst/>
              <a:gdLst/>
              <a:ahLst/>
              <a:cxnLst/>
              <a:rect l="l" t="t" r="r" b="b"/>
              <a:pathLst>
                <a:path w="11532" h="3332" extrusionOk="0">
                  <a:moveTo>
                    <a:pt x="5798" y="1033"/>
                  </a:moveTo>
                  <a:lnTo>
                    <a:pt x="6459" y="1694"/>
                  </a:lnTo>
                  <a:lnTo>
                    <a:pt x="5136" y="1694"/>
                  </a:lnTo>
                  <a:lnTo>
                    <a:pt x="5798" y="1033"/>
                  </a:lnTo>
                  <a:close/>
                  <a:moveTo>
                    <a:pt x="5750" y="1"/>
                  </a:moveTo>
                  <a:cubicBezTo>
                    <a:pt x="5640" y="1"/>
                    <a:pt x="5530" y="40"/>
                    <a:pt x="5451" y="119"/>
                  </a:cubicBezTo>
                  <a:lnTo>
                    <a:pt x="3939" y="1663"/>
                  </a:lnTo>
                  <a:lnTo>
                    <a:pt x="1" y="1663"/>
                  </a:lnTo>
                  <a:lnTo>
                    <a:pt x="1639" y="3332"/>
                  </a:lnTo>
                  <a:lnTo>
                    <a:pt x="9862" y="3332"/>
                  </a:lnTo>
                  <a:lnTo>
                    <a:pt x="11532" y="1663"/>
                  </a:lnTo>
                  <a:lnTo>
                    <a:pt x="7593" y="1663"/>
                  </a:lnTo>
                  <a:lnTo>
                    <a:pt x="6050" y="119"/>
                  </a:lnTo>
                  <a:cubicBezTo>
                    <a:pt x="5971" y="40"/>
                    <a:pt x="5861" y="1"/>
                    <a:pt x="575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3" tIns="68563" rIns="68563" bIns="68563" anchor="ctr" anchorCtr="0">
              <a:noAutofit/>
            </a:bodyPr>
            <a:lstStyle/>
            <a:p>
              <a:endParaRPr sz="1050">
                <a:solidFill>
                  <a:srgbClr val="AE4500"/>
                </a:solidFill>
              </a:endParaRPr>
            </a:p>
          </p:txBody>
        </p:sp>
      </p:grpSp>
      <p:grpSp>
        <p:nvGrpSpPr>
          <p:cNvPr id="289" name="Google Shape;6107;p67"/>
          <p:cNvGrpSpPr/>
          <p:nvPr/>
        </p:nvGrpSpPr>
        <p:grpSpPr>
          <a:xfrm>
            <a:off x="6396854" y="1856427"/>
            <a:ext cx="418169" cy="413038"/>
            <a:chOff x="-41530374" y="3218800"/>
            <a:chExt cx="319800" cy="315875"/>
          </a:xfrm>
          <a:solidFill>
            <a:srgbClr val="336987"/>
          </a:solidFill>
        </p:grpSpPr>
        <p:sp>
          <p:nvSpPr>
            <p:cNvPr id="290" name="Google Shape;6108;p67"/>
            <p:cNvSpPr/>
            <p:nvPr/>
          </p:nvSpPr>
          <p:spPr>
            <a:xfrm>
              <a:off x="-41530374" y="3337550"/>
              <a:ext cx="199300" cy="197125"/>
            </a:xfrm>
            <a:custGeom>
              <a:avLst/>
              <a:gdLst/>
              <a:ahLst/>
              <a:cxnLst/>
              <a:rect l="l" t="t" r="r" b="b"/>
              <a:pathLst>
                <a:path w="7971" h="7885" extrusionOk="0">
                  <a:moveTo>
                    <a:pt x="3245" y="0"/>
                  </a:moveTo>
                  <a:lnTo>
                    <a:pt x="473" y="2804"/>
                  </a:lnTo>
                  <a:cubicBezTo>
                    <a:pt x="0" y="3277"/>
                    <a:pt x="0" y="4064"/>
                    <a:pt x="473" y="4568"/>
                  </a:cubicBezTo>
                  <a:lnTo>
                    <a:pt x="3403" y="7530"/>
                  </a:lnTo>
                  <a:cubicBezTo>
                    <a:pt x="3639" y="7766"/>
                    <a:pt x="3954" y="7884"/>
                    <a:pt x="4277" y="7884"/>
                  </a:cubicBezTo>
                  <a:cubicBezTo>
                    <a:pt x="4600" y="7884"/>
                    <a:pt x="4931" y="7766"/>
                    <a:pt x="5199" y="7530"/>
                  </a:cubicBezTo>
                  <a:lnTo>
                    <a:pt x="7971" y="4726"/>
                  </a:lnTo>
                  <a:lnTo>
                    <a:pt x="3245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3" tIns="68563" rIns="68563" bIns="68563" anchor="ctr" anchorCtr="0">
              <a:noAutofit/>
            </a:bodyPr>
            <a:lstStyle/>
            <a:p>
              <a:endParaRPr sz="1050">
                <a:solidFill>
                  <a:srgbClr val="AE4500"/>
                </a:solidFill>
              </a:endParaRPr>
            </a:p>
          </p:txBody>
        </p:sp>
        <p:sp>
          <p:nvSpPr>
            <p:cNvPr id="291" name="Google Shape;6109;p67"/>
            <p:cNvSpPr/>
            <p:nvPr/>
          </p:nvSpPr>
          <p:spPr>
            <a:xfrm>
              <a:off x="-41435074" y="3218800"/>
              <a:ext cx="224500" cy="221950"/>
            </a:xfrm>
            <a:custGeom>
              <a:avLst/>
              <a:gdLst/>
              <a:ahLst/>
              <a:cxnLst/>
              <a:rect l="l" t="t" r="r" b="b"/>
              <a:pathLst>
                <a:path w="8980" h="8878" extrusionOk="0">
                  <a:moveTo>
                    <a:pt x="4395" y="1"/>
                  </a:moveTo>
                  <a:cubicBezTo>
                    <a:pt x="4285" y="1"/>
                    <a:pt x="4175" y="40"/>
                    <a:pt x="4096" y="119"/>
                  </a:cubicBezTo>
                  <a:lnTo>
                    <a:pt x="1" y="4152"/>
                  </a:lnTo>
                  <a:lnTo>
                    <a:pt x="4726" y="8877"/>
                  </a:lnTo>
                  <a:lnTo>
                    <a:pt x="8822" y="4845"/>
                  </a:lnTo>
                  <a:cubicBezTo>
                    <a:pt x="8979" y="4687"/>
                    <a:pt x="8979" y="4404"/>
                    <a:pt x="8822" y="4246"/>
                  </a:cubicBezTo>
                  <a:lnTo>
                    <a:pt x="4695" y="119"/>
                  </a:lnTo>
                  <a:cubicBezTo>
                    <a:pt x="4616" y="40"/>
                    <a:pt x="4506" y="1"/>
                    <a:pt x="439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3" tIns="68563" rIns="68563" bIns="68563" anchor="ctr" anchorCtr="0">
              <a:noAutofit/>
            </a:bodyPr>
            <a:lstStyle/>
            <a:p>
              <a:endParaRPr sz="1050">
                <a:solidFill>
                  <a:srgbClr val="AE4500"/>
                </a:solidFill>
              </a:endParaRPr>
            </a:p>
          </p:txBody>
        </p:sp>
      </p:grpSp>
      <p:grpSp>
        <p:nvGrpSpPr>
          <p:cNvPr id="327" name="Google Shape;5593;p66"/>
          <p:cNvGrpSpPr/>
          <p:nvPr/>
        </p:nvGrpSpPr>
        <p:grpSpPr>
          <a:xfrm>
            <a:off x="3885607" y="2599750"/>
            <a:ext cx="501776" cy="501776"/>
            <a:chOff x="5049725" y="249400"/>
            <a:chExt cx="481825" cy="481825"/>
          </a:xfrm>
          <a:solidFill>
            <a:srgbClr val="336987"/>
          </a:solidFill>
        </p:grpSpPr>
        <p:sp>
          <p:nvSpPr>
            <p:cNvPr id="328" name="Google Shape;5594;p66"/>
            <p:cNvSpPr/>
            <p:nvPr/>
          </p:nvSpPr>
          <p:spPr>
            <a:xfrm>
              <a:off x="5191775" y="560925"/>
              <a:ext cx="197625" cy="170300"/>
            </a:xfrm>
            <a:custGeom>
              <a:avLst/>
              <a:gdLst/>
              <a:ahLst/>
              <a:cxnLst/>
              <a:rect l="l" t="t" r="r" b="b"/>
              <a:pathLst>
                <a:path w="7903" h="6812" extrusionOk="0">
                  <a:moveTo>
                    <a:pt x="6213" y="1129"/>
                  </a:moveTo>
                  <a:cubicBezTo>
                    <a:pt x="6523" y="1129"/>
                    <a:pt x="6776" y="1379"/>
                    <a:pt x="6776" y="1693"/>
                  </a:cubicBezTo>
                  <a:cubicBezTo>
                    <a:pt x="6776" y="2006"/>
                    <a:pt x="6523" y="2259"/>
                    <a:pt x="6213" y="2259"/>
                  </a:cubicBezTo>
                  <a:lnTo>
                    <a:pt x="1696" y="2259"/>
                  </a:lnTo>
                  <a:cubicBezTo>
                    <a:pt x="1383" y="2259"/>
                    <a:pt x="1130" y="2006"/>
                    <a:pt x="1130" y="1693"/>
                  </a:cubicBezTo>
                  <a:cubicBezTo>
                    <a:pt x="1130" y="1379"/>
                    <a:pt x="1383" y="1129"/>
                    <a:pt x="1696" y="1129"/>
                  </a:cubicBezTo>
                  <a:close/>
                  <a:moveTo>
                    <a:pt x="6213" y="3388"/>
                  </a:moveTo>
                  <a:cubicBezTo>
                    <a:pt x="6523" y="3388"/>
                    <a:pt x="6776" y="3638"/>
                    <a:pt x="6776" y="3951"/>
                  </a:cubicBezTo>
                  <a:cubicBezTo>
                    <a:pt x="6776" y="4264"/>
                    <a:pt x="6523" y="4517"/>
                    <a:pt x="6213" y="4517"/>
                  </a:cubicBezTo>
                  <a:lnTo>
                    <a:pt x="1696" y="4517"/>
                  </a:lnTo>
                  <a:cubicBezTo>
                    <a:pt x="1383" y="4517"/>
                    <a:pt x="1130" y="4264"/>
                    <a:pt x="1130" y="3951"/>
                  </a:cubicBezTo>
                  <a:cubicBezTo>
                    <a:pt x="1130" y="3638"/>
                    <a:pt x="1383" y="3388"/>
                    <a:pt x="1696" y="3388"/>
                  </a:cubicBezTo>
                  <a:close/>
                  <a:moveTo>
                    <a:pt x="0" y="0"/>
                  </a:moveTo>
                  <a:lnTo>
                    <a:pt x="0" y="6249"/>
                  </a:lnTo>
                  <a:cubicBezTo>
                    <a:pt x="0" y="6559"/>
                    <a:pt x="253" y="6812"/>
                    <a:pt x="567" y="6812"/>
                  </a:cubicBezTo>
                  <a:lnTo>
                    <a:pt x="7342" y="6812"/>
                  </a:lnTo>
                  <a:cubicBezTo>
                    <a:pt x="7652" y="6812"/>
                    <a:pt x="7905" y="6559"/>
                    <a:pt x="7905" y="6249"/>
                  </a:cubicBezTo>
                  <a:lnTo>
                    <a:pt x="7905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3" tIns="68563" rIns="68563" bIns="68563" anchor="ctr" anchorCtr="0">
              <a:noAutofit/>
            </a:bodyPr>
            <a:lstStyle/>
            <a:p>
              <a:endParaRPr sz="1050">
                <a:solidFill>
                  <a:srgbClr val="AE4500"/>
                </a:solidFill>
              </a:endParaRPr>
            </a:p>
          </p:txBody>
        </p:sp>
        <p:sp>
          <p:nvSpPr>
            <p:cNvPr id="329" name="Google Shape;5595;p66"/>
            <p:cNvSpPr/>
            <p:nvPr/>
          </p:nvSpPr>
          <p:spPr>
            <a:xfrm>
              <a:off x="5049725" y="249400"/>
              <a:ext cx="481825" cy="396225"/>
            </a:xfrm>
            <a:custGeom>
              <a:avLst/>
              <a:gdLst/>
              <a:ahLst/>
              <a:cxnLst/>
              <a:rect l="l" t="t" r="r" b="b"/>
              <a:pathLst>
                <a:path w="19273" h="15849" extrusionOk="0">
                  <a:moveTo>
                    <a:pt x="4553" y="4518"/>
                  </a:moveTo>
                  <a:lnTo>
                    <a:pt x="4553" y="5686"/>
                  </a:lnTo>
                  <a:lnTo>
                    <a:pt x="3424" y="5686"/>
                  </a:lnTo>
                  <a:lnTo>
                    <a:pt x="3424" y="4948"/>
                  </a:lnTo>
                  <a:cubicBezTo>
                    <a:pt x="3424" y="4710"/>
                    <a:pt x="3617" y="4518"/>
                    <a:pt x="3852" y="4518"/>
                  </a:cubicBezTo>
                  <a:close/>
                  <a:moveTo>
                    <a:pt x="15418" y="4518"/>
                  </a:moveTo>
                  <a:cubicBezTo>
                    <a:pt x="15653" y="4518"/>
                    <a:pt x="15845" y="4710"/>
                    <a:pt x="15845" y="4948"/>
                  </a:cubicBezTo>
                  <a:lnTo>
                    <a:pt x="15845" y="5686"/>
                  </a:lnTo>
                  <a:lnTo>
                    <a:pt x="14716" y="5686"/>
                  </a:lnTo>
                  <a:lnTo>
                    <a:pt x="14716" y="4518"/>
                  </a:lnTo>
                  <a:close/>
                  <a:moveTo>
                    <a:pt x="10199" y="1130"/>
                  </a:moveTo>
                  <a:lnTo>
                    <a:pt x="10199" y="3954"/>
                  </a:lnTo>
                  <a:cubicBezTo>
                    <a:pt x="10199" y="4265"/>
                    <a:pt x="10452" y="4518"/>
                    <a:pt x="10765" y="4518"/>
                  </a:cubicBezTo>
                  <a:lnTo>
                    <a:pt x="13587" y="4518"/>
                  </a:lnTo>
                  <a:lnTo>
                    <a:pt x="13587" y="6815"/>
                  </a:lnTo>
                  <a:lnTo>
                    <a:pt x="5682" y="6815"/>
                  </a:lnTo>
                  <a:lnTo>
                    <a:pt x="5682" y="1130"/>
                  </a:lnTo>
                  <a:close/>
                  <a:moveTo>
                    <a:pt x="16412" y="9074"/>
                  </a:moveTo>
                  <a:cubicBezTo>
                    <a:pt x="16722" y="9074"/>
                    <a:pt x="16975" y="9324"/>
                    <a:pt x="16975" y="9637"/>
                  </a:cubicBezTo>
                  <a:cubicBezTo>
                    <a:pt x="16975" y="9950"/>
                    <a:pt x="16722" y="10203"/>
                    <a:pt x="16412" y="10203"/>
                  </a:cubicBezTo>
                  <a:lnTo>
                    <a:pt x="15282" y="10203"/>
                  </a:lnTo>
                  <a:cubicBezTo>
                    <a:pt x="14969" y="10203"/>
                    <a:pt x="14716" y="9950"/>
                    <a:pt x="14716" y="9637"/>
                  </a:cubicBezTo>
                  <a:cubicBezTo>
                    <a:pt x="14716" y="9324"/>
                    <a:pt x="14969" y="9074"/>
                    <a:pt x="15282" y="9074"/>
                  </a:cubicBezTo>
                  <a:close/>
                  <a:moveTo>
                    <a:pt x="10782" y="1"/>
                  </a:moveTo>
                  <a:cubicBezTo>
                    <a:pt x="10776" y="1"/>
                    <a:pt x="10771" y="1"/>
                    <a:pt x="10765" y="1"/>
                  </a:cubicBezTo>
                  <a:lnTo>
                    <a:pt x="5119" y="1"/>
                  </a:lnTo>
                  <a:cubicBezTo>
                    <a:pt x="4806" y="1"/>
                    <a:pt x="4553" y="254"/>
                    <a:pt x="4553" y="567"/>
                  </a:cubicBezTo>
                  <a:lnTo>
                    <a:pt x="4553" y="3388"/>
                  </a:lnTo>
                  <a:lnTo>
                    <a:pt x="3852" y="3388"/>
                  </a:lnTo>
                  <a:cubicBezTo>
                    <a:pt x="2993" y="3388"/>
                    <a:pt x="2295" y="4087"/>
                    <a:pt x="2295" y="4948"/>
                  </a:cubicBezTo>
                  <a:lnTo>
                    <a:pt x="2295" y="5686"/>
                  </a:lnTo>
                  <a:lnTo>
                    <a:pt x="1693" y="5686"/>
                  </a:lnTo>
                  <a:cubicBezTo>
                    <a:pt x="756" y="5686"/>
                    <a:pt x="0" y="6442"/>
                    <a:pt x="0" y="7378"/>
                  </a:cubicBezTo>
                  <a:lnTo>
                    <a:pt x="0" y="14154"/>
                  </a:lnTo>
                  <a:cubicBezTo>
                    <a:pt x="0" y="15090"/>
                    <a:pt x="756" y="15846"/>
                    <a:pt x="1693" y="15849"/>
                  </a:cubicBezTo>
                  <a:lnTo>
                    <a:pt x="4553" y="15849"/>
                  </a:lnTo>
                  <a:lnTo>
                    <a:pt x="4553" y="12461"/>
                  </a:lnTo>
                  <a:lnTo>
                    <a:pt x="3990" y="12461"/>
                  </a:lnTo>
                  <a:cubicBezTo>
                    <a:pt x="3677" y="12461"/>
                    <a:pt x="3424" y="12208"/>
                    <a:pt x="3424" y="11895"/>
                  </a:cubicBezTo>
                  <a:cubicBezTo>
                    <a:pt x="3424" y="11582"/>
                    <a:pt x="3677" y="11332"/>
                    <a:pt x="3990" y="11332"/>
                  </a:cubicBezTo>
                  <a:lnTo>
                    <a:pt x="15282" y="11332"/>
                  </a:lnTo>
                  <a:cubicBezTo>
                    <a:pt x="15593" y="11332"/>
                    <a:pt x="15845" y="11582"/>
                    <a:pt x="15845" y="11895"/>
                  </a:cubicBezTo>
                  <a:cubicBezTo>
                    <a:pt x="15845" y="12208"/>
                    <a:pt x="15593" y="12461"/>
                    <a:pt x="15282" y="12461"/>
                  </a:cubicBezTo>
                  <a:lnTo>
                    <a:pt x="14716" y="12461"/>
                  </a:lnTo>
                  <a:lnTo>
                    <a:pt x="14716" y="15849"/>
                  </a:lnTo>
                  <a:lnTo>
                    <a:pt x="17541" y="15849"/>
                  </a:lnTo>
                  <a:cubicBezTo>
                    <a:pt x="18474" y="15849"/>
                    <a:pt x="19272" y="15087"/>
                    <a:pt x="19272" y="14154"/>
                  </a:cubicBezTo>
                  <a:lnTo>
                    <a:pt x="19272" y="7378"/>
                  </a:lnTo>
                  <a:cubicBezTo>
                    <a:pt x="19272" y="6445"/>
                    <a:pt x="18474" y="5686"/>
                    <a:pt x="17541" y="5686"/>
                  </a:cubicBezTo>
                  <a:lnTo>
                    <a:pt x="16975" y="5686"/>
                  </a:lnTo>
                  <a:lnTo>
                    <a:pt x="16975" y="4948"/>
                  </a:lnTo>
                  <a:cubicBezTo>
                    <a:pt x="16975" y="4087"/>
                    <a:pt x="16276" y="3388"/>
                    <a:pt x="15418" y="3388"/>
                  </a:cubicBezTo>
                  <a:lnTo>
                    <a:pt x="14385" y="3388"/>
                  </a:lnTo>
                  <a:cubicBezTo>
                    <a:pt x="11026" y="30"/>
                    <a:pt x="11079" y="1"/>
                    <a:pt x="1078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3" tIns="68563" rIns="68563" bIns="68563" anchor="ctr" anchorCtr="0">
              <a:noAutofit/>
            </a:bodyPr>
            <a:lstStyle/>
            <a:p>
              <a:endParaRPr sz="1050">
                <a:solidFill>
                  <a:srgbClr val="AE4500"/>
                </a:solidFill>
              </a:endParaRPr>
            </a:p>
          </p:txBody>
        </p:sp>
      </p:grpSp>
      <p:grpSp>
        <p:nvGrpSpPr>
          <p:cNvPr id="330" name="Google Shape;5596;p66"/>
          <p:cNvGrpSpPr/>
          <p:nvPr/>
        </p:nvGrpSpPr>
        <p:grpSpPr>
          <a:xfrm>
            <a:off x="5180708" y="2670643"/>
            <a:ext cx="394991" cy="394991"/>
            <a:chOff x="5660400" y="238125"/>
            <a:chExt cx="481825" cy="481825"/>
          </a:xfrm>
          <a:solidFill>
            <a:srgbClr val="336987"/>
          </a:solidFill>
        </p:grpSpPr>
        <p:sp>
          <p:nvSpPr>
            <p:cNvPr id="331" name="Google Shape;5597;p66"/>
            <p:cNvSpPr/>
            <p:nvPr/>
          </p:nvSpPr>
          <p:spPr>
            <a:xfrm>
              <a:off x="5660400" y="436700"/>
              <a:ext cx="481825" cy="283250"/>
            </a:xfrm>
            <a:custGeom>
              <a:avLst/>
              <a:gdLst/>
              <a:ahLst/>
              <a:cxnLst/>
              <a:rect l="l" t="t" r="r" b="b"/>
              <a:pathLst>
                <a:path w="19273" h="11330" extrusionOk="0">
                  <a:moveTo>
                    <a:pt x="5120" y="1130"/>
                  </a:moveTo>
                  <a:cubicBezTo>
                    <a:pt x="5433" y="1130"/>
                    <a:pt x="5683" y="1380"/>
                    <a:pt x="5683" y="1693"/>
                  </a:cubicBezTo>
                  <a:cubicBezTo>
                    <a:pt x="5683" y="2006"/>
                    <a:pt x="5433" y="2259"/>
                    <a:pt x="5120" y="2259"/>
                  </a:cubicBezTo>
                  <a:lnTo>
                    <a:pt x="2861" y="2259"/>
                  </a:lnTo>
                  <a:cubicBezTo>
                    <a:pt x="2548" y="2259"/>
                    <a:pt x="2298" y="2006"/>
                    <a:pt x="2298" y="1693"/>
                  </a:cubicBezTo>
                  <a:cubicBezTo>
                    <a:pt x="2298" y="1380"/>
                    <a:pt x="2548" y="1130"/>
                    <a:pt x="2861" y="1130"/>
                  </a:cubicBezTo>
                  <a:close/>
                  <a:moveTo>
                    <a:pt x="10766" y="1130"/>
                  </a:moveTo>
                  <a:cubicBezTo>
                    <a:pt x="11079" y="1130"/>
                    <a:pt x="11329" y="1380"/>
                    <a:pt x="11329" y="1693"/>
                  </a:cubicBezTo>
                  <a:cubicBezTo>
                    <a:pt x="11329" y="2006"/>
                    <a:pt x="11079" y="2259"/>
                    <a:pt x="10766" y="2259"/>
                  </a:cubicBezTo>
                  <a:lnTo>
                    <a:pt x="8507" y="2259"/>
                  </a:lnTo>
                  <a:cubicBezTo>
                    <a:pt x="8194" y="2259"/>
                    <a:pt x="7944" y="2006"/>
                    <a:pt x="7944" y="1693"/>
                  </a:cubicBezTo>
                  <a:cubicBezTo>
                    <a:pt x="7944" y="1380"/>
                    <a:pt x="8194" y="1130"/>
                    <a:pt x="8507" y="1130"/>
                  </a:cubicBezTo>
                  <a:close/>
                  <a:moveTo>
                    <a:pt x="16412" y="1130"/>
                  </a:moveTo>
                  <a:cubicBezTo>
                    <a:pt x="16725" y="1130"/>
                    <a:pt x="16975" y="1380"/>
                    <a:pt x="16975" y="1693"/>
                  </a:cubicBezTo>
                  <a:cubicBezTo>
                    <a:pt x="16975" y="2006"/>
                    <a:pt x="16725" y="2259"/>
                    <a:pt x="16412" y="2259"/>
                  </a:cubicBezTo>
                  <a:lnTo>
                    <a:pt x="14153" y="2259"/>
                  </a:lnTo>
                  <a:cubicBezTo>
                    <a:pt x="13840" y="2259"/>
                    <a:pt x="13590" y="2006"/>
                    <a:pt x="13590" y="1693"/>
                  </a:cubicBezTo>
                  <a:cubicBezTo>
                    <a:pt x="13590" y="1380"/>
                    <a:pt x="13840" y="1130"/>
                    <a:pt x="14153" y="1130"/>
                  </a:cubicBezTo>
                  <a:close/>
                  <a:moveTo>
                    <a:pt x="5120" y="4518"/>
                  </a:moveTo>
                  <a:cubicBezTo>
                    <a:pt x="5433" y="4518"/>
                    <a:pt x="5683" y="4767"/>
                    <a:pt x="5683" y="5081"/>
                  </a:cubicBezTo>
                  <a:cubicBezTo>
                    <a:pt x="5683" y="5394"/>
                    <a:pt x="5433" y="5647"/>
                    <a:pt x="5120" y="5647"/>
                  </a:cubicBezTo>
                  <a:lnTo>
                    <a:pt x="2861" y="5647"/>
                  </a:lnTo>
                  <a:cubicBezTo>
                    <a:pt x="2548" y="5647"/>
                    <a:pt x="2298" y="5394"/>
                    <a:pt x="2298" y="5081"/>
                  </a:cubicBezTo>
                  <a:cubicBezTo>
                    <a:pt x="2298" y="4767"/>
                    <a:pt x="2548" y="4518"/>
                    <a:pt x="2861" y="4518"/>
                  </a:cubicBezTo>
                  <a:close/>
                  <a:moveTo>
                    <a:pt x="10766" y="4518"/>
                  </a:moveTo>
                  <a:cubicBezTo>
                    <a:pt x="11079" y="4518"/>
                    <a:pt x="11329" y="4767"/>
                    <a:pt x="11329" y="5081"/>
                  </a:cubicBezTo>
                  <a:cubicBezTo>
                    <a:pt x="11329" y="5394"/>
                    <a:pt x="11079" y="5647"/>
                    <a:pt x="10766" y="5647"/>
                  </a:cubicBezTo>
                  <a:lnTo>
                    <a:pt x="8507" y="5647"/>
                  </a:lnTo>
                  <a:cubicBezTo>
                    <a:pt x="8194" y="5647"/>
                    <a:pt x="7944" y="5394"/>
                    <a:pt x="7944" y="5081"/>
                  </a:cubicBezTo>
                  <a:cubicBezTo>
                    <a:pt x="7944" y="4767"/>
                    <a:pt x="8194" y="4518"/>
                    <a:pt x="8507" y="4518"/>
                  </a:cubicBezTo>
                  <a:close/>
                  <a:moveTo>
                    <a:pt x="16412" y="4518"/>
                  </a:moveTo>
                  <a:cubicBezTo>
                    <a:pt x="16725" y="4518"/>
                    <a:pt x="16975" y="4767"/>
                    <a:pt x="16975" y="5081"/>
                  </a:cubicBezTo>
                  <a:cubicBezTo>
                    <a:pt x="16975" y="5394"/>
                    <a:pt x="16725" y="5647"/>
                    <a:pt x="16412" y="5647"/>
                  </a:cubicBezTo>
                  <a:lnTo>
                    <a:pt x="14153" y="5647"/>
                  </a:lnTo>
                  <a:cubicBezTo>
                    <a:pt x="13840" y="5647"/>
                    <a:pt x="13590" y="5394"/>
                    <a:pt x="13590" y="5081"/>
                  </a:cubicBezTo>
                  <a:cubicBezTo>
                    <a:pt x="13590" y="4767"/>
                    <a:pt x="13840" y="4518"/>
                    <a:pt x="14153" y="4518"/>
                  </a:cubicBezTo>
                  <a:close/>
                  <a:moveTo>
                    <a:pt x="5120" y="7941"/>
                  </a:moveTo>
                  <a:cubicBezTo>
                    <a:pt x="5433" y="7941"/>
                    <a:pt x="5683" y="8194"/>
                    <a:pt x="5683" y="8507"/>
                  </a:cubicBezTo>
                  <a:cubicBezTo>
                    <a:pt x="5683" y="8818"/>
                    <a:pt x="5433" y="9071"/>
                    <a:pt x="5120" y="9071"/>
                  </a:cubicBezTo>
                  <a:lnTo>
                    <a:pt x="2861" y="9071"/>
                  </a:lnTo>
                  <a:cubicBezTo>
                    <a:pt x="2548" y="9071"/>
                    <a:pt x="2298" y="8818"/>
                    <a:pt x="2298" y="8507"/>
                  </a:cubicBezTo>
                  <a:cubicBezTo>
                    <a:pt x="2298" y="8194"/>
                    <a:pt x="2548" y="7941"/>
                    <a:pt x="2861" y="7941"/>
                  </a:cubicBezTo>
                  <a:close/>
                  <a:moveTo>
                    <a:pt x="10766" y="7941"/>
                  </a:moveTo>
                  <a:cubicBezTo>
                    <a:pt x="11079" y="7941"/>
                    <a:pt x="11329" y="8194"/>
                    <a:pt x="11329" y="8507"/>
                  </a:cubicBezTo>
                  <a:cubicBezTo>
                    <a:pt x="11329" y="8818"/>
                    <a:pt x="11079" y="9071"/>
                    <a:pt x="10766" y="9071"/>
                  </a:cubicBezTo>
                  <a:lnTo>
                    <a:pt x="8507" y="9071"/>
                  </a:lnTo>
                  <a:cubicBezTo>
                    <a:pt x="8194" y="9071"/>
                    <a:pt x="7944" y="8818"/>
                    <a:pt x="7944" y="8507"/>
                  </a:cubicBezTo>
                  <a:cubicBezTo>
                    <a:pt x="7944" y="8194"/>
                    <a:pt x="8194" y="7941"/>
                    <a:pt x="8507" y="7941"/>
                  </a:cubicBezTo>
                  <a:close/>
                  <a:moveTo>
                    <a:pt x="16412" y="7941"/>
                  </a:moveTo>
                  <a:cubicBezTo>
                    <a:pt x="16725" y="7941"/>
                    <a:pt x="16975" y="8194"/>
                    <a:pt x="16975" y="8507"/>
                  </a:cubicBezTo>
                  <a:cubicBezTo>
                    <a:pt x="16975" y="8818"/>
                    <a:pt x="16725" y="9071"/>
                    <a:pt x="16412" y="9071"/>
                  </a:cubicBezTo>
                  <a:lnTo>
                    <a:pt x="14153" y="9071"/>
                  </a:lnTo>
                  <a:cubicBezTo>
                    <a:pt x="13840" y="9071"/>
                    <a:pt x="13590" y="8818"/>
                    <a:pt x="13590" y="8507"/>
                  </a:cubicBezTo>
                  <a:cubicBezTo>
                    <a:pt x="13590" y="8194"/>
                    <a:pt x="13840" y="7941"/>
                    <a:pt x="14153" y="7941"/>
                  </a:cubicBezTo>
                  <a:close/>
                  <a:moveTo>
                    <a:pt x="1" y="1"/>
                  </a:moveTo>
                  <a:lnTo>
                    <a:pt x="1" y="9637"/>
                  </a:lnTo>
                  <a:cubicBezTo>
                    <a:pt x="1" y="10570"/>
                    <a:pt x="759" y="11329"/>
                    <a:pt x="1696" y="11329"/>
                  </a:cubicBezTo>
                  <a:lnTo>
                    <a:pt x="17580" y="11329"/>
                  </a:lnTo>
                  <a:cubicBezTo>
                    <a:pt x="18514" y="11329"/>
                    <a:pt x="19273" y="10570"/>
                    <a:pt x="19273" y="9637"/>
                  </a:cubicBezTo>
                  <a:lnTo>
                    <a:pt x="19273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3" tIns="68563" rIns="68563" bIns="68563" anchor="ctr" anchorCtr="0">
              <a:noAutofit/>
            </a:bodyPr>
            <a:lstStyle/>
            <a:p>
              <a:endParaRPr sz="1050">
                <a:solidFill>
                  <a:srgbClr val="AE4500"/>
                </a:solidFill>
              </a:endParaRPr>
            </a:p>
          </p:txBody>
        </p:sp>
        <p:sp>
          <p:nvSpPr>
            <p:cNvPr id="332" name="Google Shape;5598;p66"/>
            <p:cNvSpPr/>
            <p:nvPr/>
          </p:nvSpPr>
          <p:spPr>
            <a:xfrm>
              <a:off x="5660400" y="238125"/>
              <a:ext cx="481825" cy="170375"/>
            </a:xfrm>
            <a:custGeom>
              <a:avLst/>
              <a:gdLst/>
              <a:ahLst/>
              <a:cxnLst/>
              <a:rect l="l" t="t" r="r" b="b"/>
              <a:pathLst>
                <a:path w="19273" h="6815" extrusionOk="0">
                  <a:moveTo>
                    <a:pt x="3990" y="1129"/>
                  </a:moveTo>
                  <a:cubicBezTo>
                    <a:pt x="4304" y="1129"/>
                    <a:pt x="4557" y="1382"/>
                    <a:pt x="4557" y="1695"/>
                  </a:cubicBezTo>
                  <a:lnTo>
                    <a:pt x="4557" y="3954"/>
                  </a:lnTo>
                  <a:cubicBezTo>
                    <a:pt x="4557" y="4264"/>
                    <a:pt x="4304" y="4517"/>
                    <a:pt x="3990" y="4517"/>
                  </a:cubicBezTo>
                  <a:cubicBezTo>
                    <a:pt x="3677" y="4517"/>
                    <a:pt x="3427" y="4264"/>
                    <a:pt x="3427" y="3954"/>
                  </a:cubicBezTo>
                  <a:lnTo>
                    <a:pt x="3427" y="1695"/>
                  </a:lnTo>
                  <a:cubicBezTo>
                    <a:pt x="3427" y="1382"/>
                    <a:pt x="3677" y="1129"/>
                    <a:pt x="3990" y="1129"/>
                  </a:cubicBezTo>
                  <a:close/>
                  <a:moveTo>
                    <a:pt x="9637" y="1129"/>
                  </a:moveTo>
                  <a:cubicBezTo>
                    <a:pt x="9950" y="1129"/>
                    <a:pt x="10203" y="1382"/>
                    <a:pt x="10203" y="1695"/>
                  </a:cubicBezTo>
                  <a:lnTo>
                    <a:pt x="10203" y="3954"/>
                  </a:lnTo>
                  <a:cubicBezTo>
                    <a:pt x="10203" y="4264"/>
                    <a:pt x="9950" y="4517"/>
                    <a:pt x="9637" y="4517"/>
                  </a:cubicBezTo>
                  <a:cubicBezTo>
                    <a:pt x="9323" y="4517"/>
                    <a:pt x="9073" y="4264"/>
                    <a:pt x="9073" y="3954"/>
                  </a:cubicBezTo>
                  <a:lnTo>
                    <a:pt x="9073" y="1695"/>
                  </a:lnTo>
                  <a:cubicBezTo>
                    <a:pt x="9073" y="1382"/>
                    <a:pt x="9323" y="1129"/>
                    <a:pt x="9637" y="1129"/>
                  </a:cubicBezTo>
                  <a:close/>
                  <a:moveTo>
                    <a:pt x="15283" y="1129"/>
                  </a:moveTo>
                  <a:cubicBezTo>
                    <a:pt x="15596" y="1129"/>
                    <a:pt x="15849" y="1382"/>
                    <a:pt x="15849" y="1695"/>
                  </a:cubicBezTo>
                  <a:lnTo>
                    <a:pt x="15849" y="3954"/>
                  </a:lnTo>
                  <a:cubicBezTo>
                    <a:pt x="15849" y="4264"/>
                    <a:pt x="15596" y="4517"/>
                    <a:pt x="15283" y="4517"/>
                  </a:cubicBezTo>
                  <a:cubicBezTo>
                    <a:pt x="14969" y="4517"/>
                    <a:pt x="14719" y="4264"/>
                    <a:pt x="14719" y="3954"/>
                  </a:cubicBezTo>
                  <a:lnTo>
                    <a:pt x="14719" y="1695"/>
                  </a:lnTo>
                  <a:cubicBezTo>
                    <a:pt x="14719" y="1382"/>
                    <a:pt x="14969" y="1129"/>
                    <a:pt x="15283" y="1129"/>
                  </a:cubicBezTo>
                  <a:close/>
                  <a:moveTo>
                    <a:pt x="3990" y="0"/>
                  </a:moveTo>
                  <a:cubicBezTo>
                    <a:pt x="3054" y="0"/>
                    <a:pt x="2298" y="759"/>
                    <a:pt x="2298" y="1695"/>
                  </a:cubicBezTo>
                  <a:lnTo>
                    <a:pt x="2298" y="2258"/>
                  </a:lnTo>
                  <a:lnTo>
                    <a:pt x="1696" y="2258"/>
                  </a:lnTo>
                  <a:cubicBezTo>
                    <a:pt x="759" y="2258"/>
                    <a:pt x="1" y="3017"/>
                    <a:pt x="1" y="3954"/>
                  </a:cubicBezTo>
                  <a:lnTo>
                    <a:pt x="1" y="6814"/>
                  </a:lnTo>
                  <a:lnTo>
                    <a:pt x="19273" y="6814"/>
                  </a:lnTo>
                  <a:lnTo>
                    <a:pt x="19273" y="3954"/>
                  </a:lnTo>
                  <a:cubicBezTo>
                    <a:pt x="19273" y="3017"/>
                    <a:pt x="18514" y="2258"/>
                    <a:pt x="17580" y="2258"/>
                  </a:cubicBezTo>
                  <a:lnTo>
                    <a:pt x="16978" y="2258"/>
                  </a:lnTo>
                  <a:lnTo>
                    <a:pt x="16978" y="1695"/>
                  </a:lnTo>
                  <a:cubicBezTo>
                    <a:pt x="16978" y="759"/>
                    <a:pt x="16219" y="0"/>
                    <a:pt x="15283" y="0"/>
                  </a:cubicBezTo>
                  <a:cubicBezTo>
                    <a:pt x="14346" y="0"/>
                    <a:pt x="13590" y="759"/>
                    <a:pt x="13590" y="1695"/>
                  </a:cubicBezTo>
                  <a:lnTo>
                    <a:pt x="13590" y="2258"/>
                  </a:lnTo>
                  <a:lnTo>
                    <a:pt x="11332" y="2258"/>
                  </a:lnTo>
                  <a:lnTo>
                    <a:pt x="11332" y="1695"/>
                  </a:lnTo>
                  <a:cubicBezTo>
                    <a:pt x="11332" y="759"/>
                    <a:pt x="10573" y="0"/>
                    <a:pt x="9637" y="0"/>
                  </a:cubicBezTo>
                  <a:cubicBezTo>
                    <a:pt x="8700" y="0"/>
                    <a:pt x="7944" y="759"/>
                    <a:pt x="7944" y="1695"/>
                  </a:cubicBezTo>
                  <a:lnTo>
                    <a:pt x="7944" y="2258"/>
                  </a:lnTo>
                  <a:lnTo>
                    <a:pt x="5686" y="2258"/>
                  </a:lnTo>
                  <a:lnTo>
                    <a:pt x="5686" y="1695"/>
                  </a:lnTo>
                  <a:cubicBezTo>
                    <a:pt x="5686" y="759"/>
                    <a:pt x="4927" y="0"/>
                    <a:pt x="399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3" tIns="68563" rIns="68563" bIns="68563" anchor="ctr" anchorCtr="0">
              <a:noAutofit/>
            </a:bodyPr>
            <a:lstStyle/>
            <a:p>
              <a:endParaRPr sz="1050">
                <a:solidFill>
                  <a:srgbClr val="AE4500"/>
                </a:solidFill>
              </a:endParaRPr>
            </a:p>
          </p:txBody>
        </p:sp>
      </p:grpSp>
      <p:grpSp>
        <p:nvGrpSpPr>
          <p:cNvPr id="385" name="Google Shape;5651;p66"/>
          <p:cNvGrpSpPr/>
          <p:nvPr/>
        </p:nvGrpSpPr>
        <p:grpSpPr>
          <a:xfrm>
            <a:off x="7593018" y="2726908"/>
            <a:ext cx="441258" cy="284426"/>
            <a:chOff x="1492675" y="1520750"/>
            <a:chExt cx="481825" cy="310575"/>
          </a:xfrm>
          <a:solidFill>
            <a:srgbClr val="336987"/>
          </a:solidFill>
        </p:grpSpPr>
        <p:sp>
          <p:nvSpPr>
            <p:cNvPr id="386" name="Google Shape;5652;p66"/>
            <p:cNvSpPr/>
            <p:nvPr/>
          </p:nvSpPr>
          <p:spPr>
            <a:xfrm>
              <a:off x="1492675" y="1540400"/>
              <a:ext cx="481825" cy="290925"/>
            </a:xfrm>
            <a:custGeom>
              <a:avLst/>
              <a:gdLst/>
              <a:ahLst/>
              <a:cxnLst/>
              <a:rect l="l" t="t" r="r" b="b"/>
              <a:pathLst>
                <a:path w="19273" h="11637" extrusionOk="0">
                  <a:moveTo>
                    <a:pt x="266" y="1"/>
                  </a:moveTo>
                  <a:cubicBezTo>
                    <a:pt x="91" y="272"/>
                    <a:pt x="1" y="585"/>
                    <a:pt x="1" y="907"/>
                  </a:cubicBezTo>
                  <a:lnTo>
                    <a:pt x="1" y="9941"/>
                  </a:lnTo>
                  <a:cubicBezTo>
                    <a:pt x="1" y="10877"/>
                    <a:pt x="757" y="11633"/>
                    <a:pt x="1693" y="11636"/>
                  </a:cubicBezTo>
                  <a:lnTo>
                    <a:pt x="17577" y="11636"/>
                  </a:lnTo>
                  <a:cubicBezTo>
                    <a:pt x="18514" y="11633"/>
                    <a:pt x="19270" y="10877"/>
                    <a:pt x="19273" y="9941"/>
                  </a:cubicBezTo>
                  <a:lnTo>
                    <a:pt x="19273" y="907"/>
                  </a:lnTo>
                  <a:cubicBezTo>
                    <a:pt x="19270" y="585"/>
                    <a:pt x="19176" y="272"/>
                    <a:pt x="19005" y="1"/>
                  </a:cubicBezTo>
                  <a:lnTo>
                    <a:pt x="9974" y="7005"/>
                  </a:lnTo>
                  <a:cubicBezTo>
                    <a:pt x="9873" y="7080"/>
                    <a:pt x="9754" y="7118"/>
                    <a:pt x="9635" y="7118"/>
                  </a:cubicBezTo>
                  <a:cubicBezTo>
                    <a:pt x="9516" y="7118"/>
                    <a:pt x="9397" y="7080"/>
                    <a:pt x="9296" y="7005"/>
                  </a:cubicBezTo>
                  <a:lnTo>
                    <a:pt x="266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3" tIns="68563" rIns="68563" bIns="68563" anchor="ctr" anchorCtr="0">
              <a:noAutofit/>
            </a:bodyPr>
            <a:lstStyle/>
            <a:p>
              <a:endParaRPr sz="1050">
                <a:solidFill>
                  <a:srgbClr val="AE4500"/>
                </a:solidFill>
              </a:endParaRPr>
            </a:p>
          </p:txBody>
        </p:sp>
        <p:sp>
          <p:nvSpPr>
            <p:cNvPr id="387" name="Google Shape;5653;p66"/>
            <p:cNvSpPr/>
            <p:nvPr/>
          </p:nvSpPr>
          <p:spPr>
            <a:xfrm>
              <a:off x="1522575" y="1520750"/>
              <a:ext cx="421975" cy="165800"/>
            </a:xfrm>
            <a:custGeom>
              <a:avLst/>
              <a:gdLst/>
              <a:ahLst/>
              <a:cxnLst/>
              <a:rect l="l" t="t" r="r" b="b"/>
              <a:pathLst>
                <a:path w="16879" h="6632" extrusionOk="0">
                  <a:moveTo>
                    <a:pt x="497" y="1"/>
                  </a:moveTo>
                  <a:cubicBezTo>
                    <a:pt x="328" y="1"/>
                    <a:pt x="160" y="31"/>
                    <a:pt x="0" y="82"/>
                  </a:cubicBezTo>
                  <a:lnTo>
                    <a:pt x="8441" y="6631"/>
                  </a:lnTo>
                  <a:lnTo>
                    <a:pt x="16878" y="82"/>
                  </a:lnTo>
                  <a:cubicBezTo>
                    <a:pt x="16719" y="31"/>
                    <a:pt x="16550" y="1"/>
                    <a:pt x="1638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3" tIns="68563" rIns="68563" bIns="68563" anchor="ctr" anchorCtr="0">
              <a:noAutofit/>
            </a:bodyPr>
            <a:lstStyle/>
            <a:p>
              <a:endParaRPr sz="1050">
                <a:solidFill>
                  <a:srgbClr val="AE4500"/>
                </a:solidFill>
              </a:endParaRPr>
            </a:p>
          </p:txBody>
        </p:sp>
      </p:grpSp>
      <p:grpSp>
        <p:nvGrpSpPr>
          <p:cNvPr id="509" name="Google Shape;5775;p66"/>
          <p:cNvGrpSpPr/>
          <p:nvPr/>
        </p:nvGrpSpPr>
        <p:grpSpPr>
          <a:xfrm>
            <a:off x="6432248" y="2748295"/>
            <a:ext cx="338904" cy="317714"/>
            <a:chOff x="4456875" y="2635825"/>
            <a:chExt cx="481825" cy="451700"/>
          </a:xfrm>
          <a:solidFill>
            <a:srgbClr val="336987"/>
          </a:solidFill>
        </p:grpSpPr>
        <p:sp>
          <p:nvSpPr>
            <p:cNvPr id="510" name="Google Shape;5776;p66"/>
            <p:cNvSpPr/>
            <p:nvPr/>
          </p:nvSpPr>
          <p:spPr>
            <a:xfrm>
              <a:off x="4542475" y="3031050"/>
              <a:ext cx="189725" cy="56475"/>
            </a:xfrm>
            <a:custGeom>
              <a:avLst/>
              <a:gdLst/>
              <a:ahLst/>
              <a:cxnLst/>
              <a:rect l="l" t="t" r="r" b="b"/>
              <a:pathLst>
                <a:path w="7589" h="2259" extrusionOk="0">
                  <a:moveTo>
                    <a:pt x="2792" y="0"/>
                  </a:moveTo>
                  <a:lnTo>
                    <a:pt x="2415" y="1130"/>
                  </a:lnTo>
                  <a:lnTo>
                    <a:pt x="567" y="1130"/>
                  </a:lnTo>
                  <a:cubicBezTo>
                    <a:pt x="253" y="1130"/>
                    <a:pt x="0" y="1383"/>
                    <a:pt x="0" y="1696"/>
                  </a:cubicBezTo>
                  <a:cubicBezTo>
                    <a:pt x="0" y="2006"/>
                    <a:pt x="253" y="2259"/>
                    <a:pt x="567" y="2259"/>
                  </a:cubicBezTo>
                  <a:lnTo>
                    <a:pt x="7589" y="2259"/>
                  </a:lnTo>
                  <a:cubicBezTo>
                    <a:pt x="7101" y="1831"/>
                    <a:pt x="6821" y="1214"/>
                    <a:pt x="6821" y="567"/>
                  </a:cubicBezTo>
                  <a:lnTo>
                    <a:pt x="6821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3" tIns="68563" rIns="68563" bIns="68563" anchor="ctr" anchorCtr="0">
              <a:noAutofit/>
            </a:bodyPr>
            <a:lstStyle/>
            <a:p>
              <a:endParaRPr sz="1050">
                <a:solidFill>
                  <a:srgbClr val="AE4500"/>
                </a:solidFill>
              </a:endParaRPr>
            </a:p>
          </p:txBody>
        </p:sp>
        <p:sp>
          <p:nvSpPr>
            <p:cNvPr id="511" name="Google Shape;5777;p66"/>
            <p:cNvSpPr/>
            <p:nvPr/>
          </p:nvSpPr>
          <p:spPr>
            <a:xfrm>
              <a:off x="4456875" y="2946350"/>
              <a:ext cx="256125" cy="56500"/>
            </a:xfrm>
            <a:custGeom>
              <a:avLst/>
              <a:gdLst/>
              <a:ahLst/>
              <a:cxnLst/>
              <a:rect l="l" t="t" r="r" b="b"/>
              <a:pathLst>
                <a:path w="10245" h="2260" extrusionOk="0">
                  <a:moveTo>
                    <a:pt x="1" y="1"/>
                  </a:moveTo>
                  <a:lnTo>
                    <a:pt x="1" y="567"/>
                  </a:lnTo>
                  <a:cubicBezTo>
                    <a:pt x="1" y="1500"/>
                    <a:pt x="756" y="2259"/>
                    <a:pt x="1693" y="2259"/>
                  </a:cubicBezTo>
                  <a:lnTo>
                    <a:pt x="10245" y="2259"/>
                  </a:lnTo>
                  <a:lnTo>
                    <a:pt x="10245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3" tIns="68563" rIns="68563" bIns="68563" anchor="ctr" anchorCtr="0">
              <a:noAutofit/>
            </a:bodyPr>
            <a:lstStyle/>
            <a:p>
              <a:endParaRPr sz="1050">
                <a:solidFill>
                  <a:srgbClr val="AE4500"/>
                </a:solidFill>
              </a:endParaRPr>
            </a:p>
          </p:txBody>
        </p:sp>
        <p:sp>
          <p:nvSpPr>
            <p:cNvPr id="512" name="Google Shape;5778;p66"/>
            <p:cNvSpPr/>
            <p:nvPr/>
          </p:nvSpPr>
          <p:spPr>
            <a:xfrm>
              <a:off x="4741225" y="2861675"/>
              <a:ext cx="169400" cy="141175"/>
            </a:xfrm>
            <a:custGeom>
              <a:avLst/>
              <a:gdLst/>
              <a:ahLst/>
              <a:cxnLst/>
              <a:rect l="l" t="t" r="r" b="b"/>
              <a:pathLst>
                <a:path w="6775" h="5647" extrusionOk="0">
                  <a:moveTo>
                    <a:pt x="0" y="0"/>
                  </a:moveTo>
                  <a:lnTo>
                    <a:pt x="0" y="5646"/>
                  </a:lnTo>
                  <a:lnTo>
                    <a:pt x="6775" y="5646"/>
                  </a:lnTo>
                  <a:lnTo>
                    <a:pt x="6775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3" tIns="68563" rIns="68563" bIns="68563" anchor="ctr" anchorCtr="0">
              <a:noAutofit/>
            </a:bodyPr>
            <a:lstStyle/>
            <a:p>
              <a:endParaRPr sz="1050">
                <a:solidFill>
                  <a:srgbClr val="AE4500"/>
                </a:solidFill>
              </a:endParaRPr>
            </a:p>
          </p:txBody>
        </p:sp>
        <p:sp>
          <p:nvSpPr>
            <p:cNvPr id="513" name="Google Shape;5779;p66"/>
            <p:cNvSpPr/>
            <p:nvPr/>
          </p:nvSpPr>
          <p:spPr>
            <a:xfrm>
              <a:off x="4741225" y="3031050"/>
              <a:ext cx="169400" cy="42400"/>
            </a:xfrm>
            <a:custGeom>
              <a:avLst/>
              <a:gdLst/>
              <a:ahLst/>
              <a:cxnLst/>
              <a:rect l="l" t="t" r="r" b="b"/>
              <a:pathLst>
                <a:path w="6775" h="1695" extrusionOk="0">
                  <a:moveTo>
                    <a:pt x="0" y="0"/>
                  </a:moveTo>
                  <a:lnTo>
                    <a:pt x="0" y="567"/>
                  </a:lnTo>
                  <a:cubicBezTo>
                    <a:pt x="0" y="1190"/>
                    <a:pt x="506" y="1696"/>
                    <a:pt x="1129" y="1696"/>
                  </a:cubicBezTo>
                  <a:lnTo>
                    <a:pt x="5646" y="1696"/>
                  </a:lnTo>
                  <a:cubicBezTo>
                    <a:pt x="6270" y="1696"/>
                    <a:pt x="6775" y="1190"/>
                    <a:pt x="6775" y="567"/>
                  </a:cubicBezTo>
                  <a:lnTo>
                    <a:pt x="6775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3" tIns="68563" rIns="68563" bIns="68563" anchor="ctr" anchorCtr="0">
              <a:noAutofit/>
            </a:bodyPr>
            <a:lstStyle/>
            <a:p>
              <a:endParaRPr sz="1050">
                <a:solidFill>
                  <a:srgbClr val="AE4500"/>
                </a:solidFill>
              </a:endParaRPr>
            </a:p>
          </p:txBody>
        </p:sp>
        <p:sp>
          <p:nvSpPr>
            <p:cNvPr id="514" name="Google Shape;5780;p66"/>
            <p:cNvSpPr/>
            <p:nvPr/>
          </p:nvSpPr>
          <p:spPr>
            <a:xfrm>
              <a:off x="4456875" y="2635825"/>
              <a:ext cx="481825" cy="282325"/>
            </a:xfrm>
            <a:custGeom>
              <a:avLst/>
              <a:gdLst/>
              <a:ahLst/>
              <a:cxnLst/>
              <a:rect l="l" t="t" r="r" b="b"/>
              <a:pathLst>
                <a:path w="19273" h="11293" extrusionOk="0">
                  <a:moveTo>
                    <a:pt x="1693" y="0"/>
                  </a:moveTo>
                  <a:cubicBezTo>
                    <a:pt x="756" y="0"/>
                    <a:pt x="1" y="759"/>
                    <a:pt x="1" y="1696"/>
                  </a:cubicBezTo>
                  <a:lnTo>
                    <a:pt x="1" y="11293"/>
                  </a:lnTo>
                  <a:lnTo>
                    <a:pt x="10245" y="11293"/>
                  </a:lnTo>
                  <a:lnTo>
                    <a:pt x="10245" y="7342"/>
                  </a:lnTo>
                  <a:cubicBezTo>
                    <a:pt x="10245" y="6092"/>
                    <a:pt x="11257" y="5083"/>
                    <a:pt x="12503" y="5083"/>
                  </a:cubicBezTo>
                  <a:lnTo>
                    <a:pt x="17020" y="5083"/>
                  </a:lnTo>
                  <a:cubicBezTo>
                    <a:pt x="18201" y="5083"/>
                    <a:pt x="19179" y="5993"/>
                    <a:pt x="19273" y="7167"/>
                  </a:cubicBezTo>
                  <a:lnTo>
                    <a:pt x="19273" y="1696"/>
                  </a:lnTo>
                  <a:cubicBezTo>
                    <a:pt x="19270" y="759"/>
                    <a:pt x="18514" y="0"/>
                    <a:pt x="1757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3" tIns="68563" rIns="68563" bIns="68563" anchor="ctr" anchorCtr="0">
              <a:noAutofit/>
            </a:bodyPr>
            <a:lstStyle/>
            <a:p>
              <a:endParaRPr sz="1050">
                <a:solidFill>
                  <a:srgbClr val="AE4500"/>
                </a:solidFill>
              </a:endParaRPr>
            </a:p>
          </p:txBody>
        </p:sp>
        <p:sp>
          <p:nvSpPr>
            <p:cNvPr id="515" name="Google Shape;5781;p66"/>
            <p:cNvSpPr/>
            <p:nvPr/>
          </p:nvSpPr>
          <p:spPr>
            <a:xfrm>
              <a:off x="4741225" y="2791125"/>
              <a:ext cx="169400" cy="42325"/>
            </a:xfrm>
            <a:custGeom>
              <a:avLst/>
              <a:gdLst/>
              <a:ahLst/>
              <a:cxnLst/>
              <a:rect l="l" t="t" r="r" b="b"/>
              <a:pathLst>
                <a:path w="6775" h="1693" extrusionOk="0">
                  <a:moveTo>
                    <a:pt x="1129" y="1"/>
                  </a:moveTo>
                  <a:cubicBezTo>
                    <a:pt x="506" y="1"/>
                    <a:pt x="0" y="503"/>
                    <a:pt x="0" y="1130"/>
                  </a:cubicBezTo>
                  <a:lnTo>
                    <a:pt x="0" y="1693"/>
                  </a:lnTo>
                  <a:lnTo>
                    <a:pt x="6775" y="1693"/>
                  </a:lnTo>
                  <a:lnTo>
                    <a:pt x="6775" y="1130"/>
                  </a:lnTo>
                  <a:cubicBezTo>
                    <a:pt x="6775" y="503"/>
                    <a:pt x="6270" y="1"/>
                    <a:pt x="564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3" tIns="68563" rIns="68563" bIns="68563" anchor="ctr" anchorCtr="0">
              <a:noAutofit/>
            </a:bodyPr>
            <a:lstStyle/>
            <a:p>
              <a:endParaRPr sz="1050">
                <a:solidFill>
                  <a:srgbClr val="AE45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55256215"/>
      </p:ext>
    </p:extLst>
  </p:cSld>
  <p:clrMapOvr>
    <a:masterClrMapping/>
  </p:clrMapOvr>
  <p:transition/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sz="3600">
                <a:latin typeface="+mn-lt"/>
              </a:rPr>
              <a:t>Fully Editable Icon Sets: B</a:t>
            </a:r>
          </a:p>
        </p:txBody>
      </p:sp>
      <p:sp>
        <p:nvSpPr>
          <p:cNvPr id="70" name="Freeform 108">
            <a:extLst>
              <a:ext uri="{FF2B5EF4-FFF2-40B4-BE49-F238E27FC236}">
                <a16:creationId xmlns:a16="http://schemas.microsoft.com/office/drawing/2014/main" id="{6A02011B-41CE-4E20-9214-001F7D847E12}"/>
              </a:ext>
            </a:extLst>
          </p:cNvPr>
          <p:cNvSpPr/>
          <p:nvPr/>
        </p:nvSpPr>
        <p:spPr>
          <a:xfrm>
            <a:off x="4530814" y="1242564"/>
            <a:ext cx="415369" cy="489178"/>
          </a:xfrm>
          <a:custGeom>
            <a:avLst/>
            <a:gdLst/>
            <a:ahLst/>
            <a:cxnLst/>
            <a:rect l="l" t="t" r="r" b="b"/>
            <a:pathLst>
              <a:path w="341005" h="376812">
                <a:moveTo>
                  <a:pt x="179590" y="105941"/>
                </a:moveTo>
                <a:cubicBezTo>
                  <a:pt x="189466" y="103284"/>
                  <a:pt x="200229" y="106383"/>
                  <a:pt x="207502" y="113978"/>
                </a:cubicBezTo>
                <a:lnTo>
                  <a:pt x="205155" y="116193"/>
                </a:lnTo>
                <a:cubicBezTo>
                  <a:pt x="198727" y="109493"/>
                  <a:pt x="189244" y="106732"/>
                  <a:pt x="180543" y="109027"/>
                </a:cubicBezTo>
                <a:cubicBezTo>
                  <a:pt x="171284" y="111470"/>
                  <a:pt x="164597" y="119184"/>
                  <a:pt x="163491" y="128699"/>
                </a:cubicBezTo>
                <a:lnTo>
                  <a:pt x="160301" y="128192"/>
                </a:lnTo>
                <a:cubicBezTo>
                  <a:pt x="160626" y="125509"/>
                  <a:pt x="161343" y="122953"/>
                  <a:pt x="162397" y="120583"/>
                </a:cubicBezTo>
                <a:cubicBezTo>
                  <a:pt x="163188" y="118806"/>
                  <a:pt x="164168" y="117134"/>
                  <a:pt x="165317" y="115593"/>
                </a:cubicBezTo>
                <a:close/>
                <a:moveTo>
                  <a:pt x="184774" y="76800"/>
                </a:moveTo>
                <a:cubicBezTo>
                  <a:pt x="189722" y="75892"/>
                  <a:pt x="194950" y="76276"/>
                  <a:pt x="199898" y="78055"/>
                </a:cubicBezTo>
                <a:lnTo>
                  <a:pt x="198784" y="81085"/>
                </a:lnTo>
                <a:cubicBezTo>
                  <a:pt x="190044" y="77951"/>
                  <a:pt x="180324" y="79705"/>
                  <a:pt x="173557" y="85636"/>
                </a:cubicBezTo>
                <a:cubicBezTo>
                  <a:pt x="166357" y="91948"/>
                  <a:pt x="163808" y="101834"/>
                  <a:pt x="167057" y="110845"/>
                </a:cubicBezTo>
                <a:lnTo>
                  <a:pt x="163976" y="111813"/>
                </a:lnTo>
                <a:cubicBezTo>
                  <a:pt x="161264" y="104174"/>
                  <a:pt x="162206" y="95982"/>
                  <a:pt x="166259" y="89343"/>
                </a:cubicBezTo>
                <a:lnTo>
                  <a:pt x="171329" y="83298"/>
                </a:lnTo>
                <a:cubicBezTo>
                  <a:pt x="175158" y="79908"/>
                  <a:pt x="179826" y="77708"/>
                  <a:pt x="184774" y="76800"/>
                </a:cubicBezTo>
                <a:close/>
                <a:moveTo>
                  <a:pt x="179076" y="24908"/>
                </a:moveTo>
                <a:cubicBezTo>
                  <a:pt x="173882" y="25821"/>
                  <a:pt x="169065" y="28595"/>
                  <a:pt x="165693" y="33023"/>
                </a:cubicBezTo>
                <a:lnTo>
                  <a:pt x="165081" y="32645"/>
                </a:lnTo>
                <a:lnTo>
                  <a:pt x="164343" y="33841"/>
                </a:lnTo>
                <a:lnTo>
                  <a:pt x="159156" y="28989"/>
                </a:lnTo>
                <a:cubicBezTo>
                  <a:pt x="147650" y="21890"/>
                  <a:pt x="132568" y="25462"/>
                  <a:pt x="125468" y="36968"/>
                </a:cubicBezTo>
                <a:cubicBezTo>
                  <a:pt x="125028" y="37682"/>
                  <a:pt x="124628" y="38410"/>
                  <a:pt x="124607" y="39302"/>
                </a:cubicBezTo>
                <a:cubicBezTo>
                  <a:pt x="121192" y="53871"/>
                  <a:pt x="126621" y="67918"/>
                  <a:pt x="137512" y="72288"/>
                </a:cubicBezTo>
                <a:lnTo>
                  <a:pt x="136408" y="75373"/>
                </a:lnTo>
                <a:cubicBezTo>
                  <a:pt x="125065" y="70889"/>
                  <a:pt x="118824" y="57470"/>
                  <a:pt x="120792" y="42874"/>
                </a:cubicBezTo>
                <a:cubicBezTo>
                  <a:pt x="110219" y="38045"/>
                  <a:pt x="97555" y="41998"/>
                  <a:pt x="91229" y="52250"/>
                </a:cubicBezTo>
                <a:cubicBezTo>
                  <a:pt x="86215" y="60377"/>
                  <a:pt x="87164" y="68019"/>
                  <a:pt x="90995" y="75559"/>
                </a:cubicBezTo>
                <a:cubicBezTo>
                  <a:pt x="88405" y="77546"/>
                  <a:pt x="86197" y="80074"/>
                  <a:pt x="84391" y="83001"/>
                </a:cubicBezTo>
                <a:cubicBezTo>
                  <a:pt x="75261" y="97799"/>
                  <a:pt x="79855" y="117197"/>
                  <a:pt x="94653" y="126328"/>
                </a:cubicBezTo>
                <a:cubicBezTo>
                  <a:pt x="99603" y="129383"/>
                  <a:pt x="105068" y="130901"/>
                  <a:pt x="110449" y="130283"/>
                </a:cubicBezTo>
                <a:cubicBezTo>
                  <a:pt x="111461" y="121556"/>
                  <a:pt x="114239" y="112980"/>
                  <a:pt x="118788" y="105103"/>
                </a:cubicBezTo>
                <a:lnTo>
                  <a:pt x="122060" y="106993"/>
                </a:lnTo>
                <a:cubicBezTo>
                  <a:pt x="117549" y="114804"/>
                  <a:pt x="114885" y="123345"/>
                  <a:pt x="114602" y="132066"/>
                </a:cubicBezTo>
                <a:cubicBezTo>
                  <a:pt x="118189" y="142541"/>
                  <a:pt x="127538" y="149533"/>
                  <a:pt x="138054" y="150704"/>
                </a:cubicBezTo>
                <a:lnTo>
                  <a:pt x="138622" y="157584"/>
                </a:lnTo>
                <a:cubicBezTo>
                  <a:pt x="141809" y="168599"/>
                  <a:pt x="152592" y="175355"/>
                  <a:pt x="163536" y="173320"/>
                </a:cubicBezTo>
                <a:lnTo>
                  <a:pt x="163736" y="174011"/>
                </a:lnTo>
                <a:lnTo>
                  <a:pt x="165086" y="173621"/>
                </a:lnTo>
                <a:lnTo>
                  <a:pt x="165671" y="180699"/>
                </a:lnTo>
                <a:cubicBezTo>
                  <a:pt x="169429" y="193686"/>
                  <a:pt x="183003" y="201168"/>
                  <a:pt x="195990" y="197411"/>
                </a:cubicBezTo>
                <a:cubicBezTo>
                  <a:pt x="196796" y="197178"/>
                  <a:pt x="197581" y="196907"/>
                  <a:pt x="198196" y="196260"/>
                </a:cubicBezTo>
                <a:cubicBezTo>
                  <a:pt x="209934" y="188156"/>
                  <a:pt x="215400" y="175007"/>
                  <a:pt x="211155" y="164763"/>
                </a:cubicBezTo>
                <a:cubicBezTo>
                  <a:pt x="205121" y="170199"/>
                  <a:pt x="196738" y="172687"/>
                  <a:pt x="188343" y="171472"/>
                </a:cubicBezTo>
                <a:lnTo>
                  <a:pt x="188829" y="168281"/>
                </a:lnTo>
                <a:cubicBezTo>
                  <a:pt x="198020" y="169602"/>
                  <a:pt x="207192" y="165939"/>
                  <a:pt x="212635" y="158774"/>
                </a:cubicBezTo>
                <a:cubicBezTo>
                  <a:pt x="218427" y="151149"/>
                  <a:pt x="218946" y="140953"/>
                  <a:pt x="213960" y="132774"/>
                </a:cubicBezTo>
                <a:lnTo>
                  <a:pt x="216785" y="131210"/>
                </a:lnTo>
                <a:cubicBezTo>
                  <a:pt x="222366" y="140465"/>
                  <a:pt x="221779" y="151983"/>
                  <a:pt x="215286" y="160619"/>
                </a:cubicBezTo>
                <a:lnTo>
                  <a:pt x="213805" y="162105"/>
                </a:lnTo>
                <a:cubicBezTo>
                  <a:pt x="218946" y="172938"/>
                  <a:pt x="214526" y="186813"/>
                  <a:pt x="203421" y="196175"/>
                </a:cubicBezTo>
                <a:cubicBezTo>
                  <a:pt x="208012" y="206854"/>
                  <a:pt x="220050" y="212429"/>
                  <a:pt x="231622" y="209082"/>
                </a:cubicBezTo>
                <a:cubicBezTo>
                  <a:pt x="239377" y="206838"/>
                  <a:pt x="243741" y="201989"/>
                  <a:pt x="246092" y="195539"/>
                </a:cubicBezTo>
                <a:cubicBezTo>
                  <a:pt x="255042" y="199507"/>
                  <a:pt x="265290" y="198199"/>
                  <a:pt x="272958" y="192601"/>
                </a:cubicBezTo>
                <a:lnTo>
                  <a:pt x="276795" y="193971"/>
                </a:lnTo>
                <a:cubicBezTo>
                  <a:pt x="289009" y="194016"/>
                  <a:pt x="298363" y="193248"/>
                  <a:pt x="304258" y="183694"/>
                </a:cubicBezTo>
                <a:cubicBezTo>
                  <a:pt x="309343" y="175453"/>
                  <a:pt x="308953" y="165378"/>
                  <a:pt x="303795" y="157923"/>
                </a:cubicBezTo>
                <a:cubicBezTo>
                  <a:pt x="298315" y="164420"/>
                  <a:pt x="291041" y="168177"/>
                  <a:pt x="283702" y="168174"/>
                </a:cubicBezTo>
                <a:lnTo>
                  <a:pt x="283555" y="164527"/>
                </a:lnTo>
                <a:cubicBezTo>
                  <a:pt x="293404" y="164978"/>
                  <a:pt x="303289" y="157339"/>
                  <a:pt x="308110" y="145450"/>
                </a:cubicBezTo>
                <a:cubicBezTo>
                  <a:pt x="311022" y="136198"/>
                  <a:pt x="308752" y="126109"/>
                  <a:pt x="302169" y="119023"/>
                </a:cubicBezTo>
                <a:cubicBezTo>
                  <a:pt x="296249" y="127191"/>
                  <a:pt x="286098" y="131525"/>
                  <a:pt x="275782" y="130309"/>
                </a:cubicBezTo>
                <a:lnTo>
                  <a:pt x="276183" y="127106"/>
                </a:lnTo>
                <a:cubicBezTo>
                  <a:pt x="285405" y="128184"/>
                  <a:pt x="294478" y="124281"/>
                  <a:pt x="299730" y="116974"/>
                </a:cubicBezTo>
                <a:lnTo>
                  <a:pt x="300207" y="116045"/>
                </a:lnTo>
                <a:cubicBezTo>
                  <a:pt x="300079" y="107222"/>
                  <a:pt x="295342" y="98867"/>
                  <a:pt x="287259" y="93880"/>
                </a:cubicBezTo>
                <a:cubicBezTo>
                  <a:pt x="284295" y="92051"/>
                  <a:pt x="281129" y="90828"/>
                  <a:pt x="277855" y="90561"/>
                </a:cubicBezTo>
                <a:cubicBezTo>
                  <a:pt x="271916" y="104194"/>
                  <a:pt x="259881" y="112708"/>
                  <a:pt x="248172" y="111695"/>
                </a:cubicBezTo>
                <a:cubicBezTo>
                  <a:pt x="248002" y="114741"/>
                  <a:pt x="246936" y="117719"/>
                  <a:pt x="245089" y="120348"/>
                </a:cubicBezTo>
                <a:cubicBezTo>
                  <a:pt x="241307" y="125729"/>
                  <a:pt x="234825" y="128827"/>
                  <a:pt x="228007" y="128511"/>
                </a:cubicBezTo>
                <a:lnTo>
                  <a:pt x="228158" y="125380"/>
                </a:lnTo>
                <a:cubicBezTo>
                  <a:pt x="233848" y="125642"/>
                  <a:pt x="239262" y="123097"/>
                  <a:pt x="242439" y="118667"/>
                </a:cubicBezTo>
                <a:cubicBezTo>
                  <a:pt x="244071" y="116391"/>
                  <a:pt x="244987" y="113796"/>
                  <a:pt x="245116" y="111152"/>
                </a:cubicBezTo>
                <a:lnTo>
                  <a:pt x="243716" y="110904"/>
                </a:lnTo>
                <a:lnTo>
                  <a:pt x="244539" y="108155"/>
                </a:lnTo>
                <a:cubicBezTo>
                  <a:pt x="244792" y="106166"/>
                  <a:pt x="244131" y="104285"/>
                  <a:pt x="243078" y="102544"/>
                </a:cubicBezTo>
                <a:cubicBezTo>
                  <a:pt x="240257" y="97875"/>
                  <a:pt x="235048" y="94922"/>
                  <a:pt x="229344" y="94755"/>
                </a:cubicBezTo>
                <a:lnTo>
                  <a:pt x="229436" y="91621"/>
                </a:lnTo>
                <a:cubicBezTo>
                  <a:pt x="236268" y="91821"/>
                  <a:pt x="242499" y="95409"/>
                  <a:pt x="245850" y="101072"/>
                </a:cubicBezTo>
                <a:cubicBezTo>
                  <a:pt x="247129" y="103235"/>
                  <a:pt x="247915" y="105575"/>
                  <a:pt x="248037" y="107973"/>
                </a:cubicBezTo>
                <a:cubicBezTo>
                  <a:pt x="258268" y="109553"/>
                  <a:pt x="268981" y="102051"/>
                  <a:pt x="274232" y="89778"/>
                </a:cubicBezTo>
                <a:cubicBezTo>
                  <a:pt x="278708" y="77339"/>
                  <a:pt x="274020" y="63056"/>
                  <a:pt x="262316" y="55834"/>
                </a:cubicBezTo>
                <a:cubicBezTo>
                  <a:pt x="257734" y="53007"/>
                  <a:pt x="252666" y="51626"/>
                  <a:pt x="247691" y="52231"/>
                </a:cubicBezTo>
                <a:cubicBezTo>
                  <a:pt x="248705" y="60913"/>
                  <a:pt x="245967" y="69020"/>
                  <a:pt x="239739" y="74185"/>
                </a:cubicBezTo>
                <a:lnTo>
                  <a:pt x="237649" y="71664"/>
                </a:lnTo>
                <a:cubicBezTo>
                  <a:pt x="244579" y="65918"/>
                  <a:pt x="246481" y="55888"/>
                  <a:pt x="243151" y="45920"/>
                </a:cubicBezTo>
                <a:cubicBezTo>
                  <a:pt x="241194" y="40124"/>
                  <a:pt x="237183" y="35004"/>
                  <a:pt x="231542" y="31523"/>
                </a:cubicBezTo>
                <a:cubicBezTo>
                  <a:pt x="221392" y="25261"/>
                  <a:pt x="208864" y="26095"/>
                  <a:pt x="199763" y="32668"/>
                </a:cubicBezTo>
                <a:lnTo>
                  <a:pt x="194721" y="27952"/>
                </a:lnTo>
                <a:cubicBezTo>
                  <a:pt x="189842" y="24941"/>
                  <a:pt x="184271" y="23995"/>
                  <a:pt x="179076" y="24908"/>
                </a:cubicBezTo>
                <a:close/>
                <a:moveTo>
                  <a:pt x="190632" y="62"/>
                </a:moveTo>
                <a:cubicBezTo>
                  <a:pt x="300121" y="2329"/>
                  <a:pt x="391248" y="125645"/>
                  <a:pt x="309641" y="225160"/>
                </a:cubicBezTo>
                <a:cubicBezTo>
                  <a:pt x="282892" y="251229"/>
                  <a:pt x="279266" y="288859"/>
                  <a:pt x="302841" y="374772"/>
                </a:cubicBezTo>
                <a:lnTo>
                  <a:pt x="121266" y="376812"/>
                </a:lnTo>
                <a:lnTo>
                  <a:pt x="109025" y="322355"/>
                </a:lnTo>
                <a:cubicBezTo>
                  <a:pt x="76580" y="333165"/>
                  <a:pt x="40716" y="329924"/>
                  <a:pt x="28778" y="318327"/>
                </a:cubicBezTo>
                <a:cubicBezTo>
                  <a:pt x="22923" y="311868"/>
                  <a:pt x="25422" y="291738"/>
                  <a:pt x="32859" y="276164"/>
                </a:cubicBezTo>
                <a:cubicBezTo>
                  <a:pt x="35235" y="270344"/>
                  <a:pt x="23179" y="268321"/>
                  <a:pt x="20618" y="259843"/>
                </a:cubicBezTo>
                <a:cubicBezTo>
                  <a:pt x="19440" y="251965"/>
                  <a:pt x="27377" y="251682"/>
                  <a:pt x="30757" y="247602"/>
                </a:cubicBezTo>
                <a:lnTo>
                  <a:pt x="18516" y="238938"/>
                </a:lnTo>
                <a:cubicBezTo>
                  <a:pt x="12669" y="232923"/>
                  <a:pt x="25811" y="221592"/>
                  <a:pt x="29458" y="212919"/>
                </a:cubicBezTo>
                <a:cubicBezTo>
                  <a:pt x="16679" y="208924"/>
                  <a:pt x="7006" y="203466"/>
                  <a:pt x="307" y="196983"/>
                </a:cubicBezTo>
                <a:cubicBezTo>
                  <a:pt x="-2572" y="186228"/>
                  <a:pt x="15339" y="171234"/>
                  <a:pt x="31089" y="151672"/>
                </a:cubicBezTo>
                <a:cubicBezTo>
                  <a:pt x="47602" y="132201"/>
                  <a:pt x="33821" y="117353"/>
                  <a:pt x="46470" y="75544"/>
                </a:cubicBezTo>
                <a:cubicBezTo>
                  <a:pt x="66559" y="23813"/>
                  <a:pt x="114124" y="-1423"/>
                  <a:pt x="190632" y="62"/>
                </a:cubicBezTo>
                <a:close/>
              </a:path>
            </a:pathLst>
          </a:custGeom>
          <a:solidFill>
            <a:srgbClr val="33698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050"/>
          </a:p>
        </p:txBody>
      </p:sp>
      <p:sp>
        <p:nvSpPr>
          <p:cNvPr id="71" name="Oval 8">
            <a:extLst>
              <a:ext uri="{FF2B5EF4-FFF2-40B4-BE49-F238E27FC236}">
                <a16:creationId xmlns:a16="http://schemas.microsoft.com/office/drawing/2014/main" id="{E3D5639C-49CF-43D9-965F-7653D69F451F}"/>
              </a:ext>
            </a:extLst>
          </p:cNvPr>
          <p:cNvSpPr/>
          <p:nvPr/>
        </p:nvSpPr>
        <p:spPr>
          <a:xfrm>
            <a:off x="5223852" y="1253451"/>
            <a:ext cx="436306" cy="467405"/>
          </a:xfrm>
          <a:custGeom>
            <a:avLst/>
            <a:gdLst/>
            <a:ahLst/>
            <a:cxnLst/>
            <a:rect l="l" t="t" r="r" b="b"/>
            <a:pathLst>
              <a:path w="3068057" h="3083879">
                <a:moveTo>
                  <a:pt x="1943022" y="0"/>
                </a:moveTo>
                <a:cubicBezTo>
                  <a:pt x="2091435" y="0"/>
                  <a:pt x="2214809" y="107202"/>
                  <a:pt x="2232575" y="249298"/>
                </a:cubicBezTo>
                <a:cubicBezTo>
                  <a:pt x="2066806" y="323095"/>
                  <a:pt x="1966497" y="475331"/>
                  <a:pt x="1992863" y="623272"/>
                </a:cubicBezTo>
                <a:lnTo>
                  <a:pt x="2032344" y="614884"/>
                </a:lnTo>
                <a:cubicBezTo>
                  <a:pt x="2007703" y="472429"/>
                  <a:pt x="2119863" y="324636"/>
                  <a:pt x="2294697" y="266187"/>
                </a:cubicBezTo>
                <a:cubicBezTo>
                  <a:pt x="2304190" y="260641"/>
                  <a:pt x="2314409" y="260119"/>
                  <a:pt x="2324748" y="260119"/>
                </a:cubicBezTo>
                <a:cubicBezTo>
                  <a:pt x="2491310" y="260119"/>
                  <a:pt x="2626336" y="395145"/>
                  <a:pt x="2626336" y="561708"/>
                </a:cubicBezTo>
                <a:lnTo>
                  <a:pt x="2609021" y="647481"/>
                </a:lnTo>
                <a:lnTo>
                  <a:pt x="2626336" y="647481"/>
                </a:lnTo>
                <a:lnTo>
                  <a:pt x="2626336" y="656343"/>
                </a:lnTo>
                <a:cubicBezTo>
                  <a:pt x="2762823" y="669742"/>
                  <a:pt x="2867295" y="786613"/>
                  <a:pt x="2867295" y="927882"/>
                </a:cubicBezTo>
                <a:lnTo>
                  <a:pt x="2850464" y="1011252"/>
                </a:lnTo>
                <a:cubicBezTo>
                  <a:pt x="2978255" y="1064152"/>
                  <a:pt x="3068057" y="1190111"/>
                  <a:pt x="3068057" y="1337042"/>
                </a:cubicBezTo>
                <a:cubicBezTo>
                  <a:pt x="3068057" y="1418703"/>
                  <a:pt x="3040320" y="1493884"/>
                  <a:pt x="2992210" y="1551889"/>
                </a:cubicBezTo>
                <a:cubicBezTo>
                  <a:pt x="2909241" y="1651289"/>
                  <a:pt x="2791782" y="1696238"/>
                  <a:pt x="2686704" y="1660749"/>
                </a:cubicBezTo>
                <a:lnTo>
                  <a:pt x="2673794" y="1698968"/>
                </a:lnTo>
                <a:cubicBezTo>
                  <a:pt x="2768232" y="1730865"/>
                  <a:pt x="2870956" y="1707121"/>
                  <a:pt x="2955415" y="1640323"/>
                </a:cubicBezTo>
                <a:cubicBezTo>
                  <a:pt x="2993943" y="1688574"/>
                  <a:pt x="3012247" y="1750635"/>
                  <a:pt x="3012247" y="1816968"/>
                </a:cubicBezTo>
                <a:cubicBezTo>
                  <a:pt x="3012247" y="1986406"/>
                  <a:pt x="2892829" y="2127952"/>
                  <a:pt x="2733451" y="2161496"/>
                </a:cubicBezTo>
                <a:cubicBezTo>
                  <a:pt x="2570803" y="2185843"/>
                  <a:pt x="2422847" y="2122052"/>
                  <a:pt x="2373218" y="2004561"/>
                </a:cubicBezTo>
                <a:cubicBezTo>
                  <a:pt x="2397575" y="1987765"/>
                  <a:pt x="2417022" y="1964396"/>
                  <a:pt x="2431421" y="1936987"/>
                </a:cubicBezTo>
                <a:cubicBezTo>
                  <a:pt x="2469123" y="1865220"/>
                  <a:pt x="2466430" y="1776674"/>
                  <a:pt x="2424327" y="1703750"/>
                </a:cubicBezTo>
                <a:lnTo>
                  <a:pt x="2390880" y="1723060"/>
                </a:lnTo>
                <a:cubicBezTo>
                  <a:pt x="2426033" y="1783948"/>
                  <a:pt x="2428758" y="1857660"/>
                  <a:pt x="2398065" y="1917447"/>
                </a:cubicBezTo>
                <a:cubicBezTo>
                  <a:pt x="2386618" y="1939743"/>
                  <a:pt x="2371177" y="1958844"/>
                  <a:pt x="2348681" y="1969064"/>
                </a:cubicBezTo>
                <a:lnTo>
                  <a:pt x="2314536" y="1978212"/>
                </a:lnTo>
                <a:lnTo>
                  <a:pt x="2320989" y="1994504"/>
                </a:lnTo>
                <a:cubicBezTo>
                  <a:pt x="2292439" y="2010252"/>
                  <a:pt x="2259301" y="2017439"/>
                  <a:pt x="2224883" y="2015050"/>
                </a:cubicBezTo>
                <a:cubicBezTo>
                  <a:pt x="2157880" y="2010397"/>
                  <a:pt x="2096183" y="1970105"/>
                  <a:pt x="2062112" y="1908746"/>
                </a:cubicBezTo>
                <a:lnTo>
                  <a:pt x="2028307" y="1927422"/>
                </a:lnTo>
                <a:cubicBezTo>
                  <a:pt x="2069101" y="2000945"/>
                  <a:pt x="2143517" y="2048870"/>
                  <a:pt x="2224395" y="2053708"/>
                </a:cubicBezTo>
                <a:cubicBezTo>
                  <a:pt x="2263912" y="2056070"/>
                  <a:pt x="2302036" y="2047984"/>
                  <a:pt x="2335071" y="2030056"/>
                </a:cubicBezTo>
                <a:cubicBezTo>
                  <a:pt x="2400196" y="2159379"/>
                  <a:pt x="2567325" y="2230480"/>
                  <a:pt x="2748680" y="2204554"/>
                </a:cubicBezTo>
                <a:cubicBezTo>
                  <a:pt x="2767068" y="2240602"/>
                  <a:pt x="2774723" y="2281713"/>
                  <a:pt x="2774723" y="2324613"/>
                </a:cubicBezTo>
                <a:cubicBezTo>
                  <a:pt x="2774723" y="2444667"/>
                  <a:pt x="2714770" y="2550720"/>
                  <a:pt x="2619461" y="2609132"/>
                </a:cubicBezTo>
                <a:cubicBezTo>
                  <a:pt x="2594093" y="2739763"/>
                  <a:pt x="2496512" y="2844553"/>
                  <a:pt x="2368919" y="2876858"/>
                </a:cubicBezTo>
                <a:cubicBezTo>
                  <a:pt x="2184369" y="2908073"/>
                  <a:pt x="2016372" y="2826285"/>
                  <a:pt x="1978290" y="2684161"/>
                </a:cubicBezTo>
                <a:lnTo>
                  <a:pt x="1939323" y="2694602"/>
                </a:lnTo>
                <a:cubicBezTo>
                  <a:pt x="1970494" y="2810931"/>
                  <a:pt x="2075973" y="2892306"/>
                  <a:pt x="2210223" y="2912307"/>
                </a:cubicBezTo>
                <a:cubicBezTo>
                  <a:pt x="2165434" y="3014618"/>
                  <a:pt x="2062317" y="3083879"/>
                  <a:pt x="1943022" y="3083879"/>
                </a:cubicBezTo>
                <a:cubicBezTo>
                  <a:pt x="1804718" y="3083879"/>
                  <a:pt x="1736151" y="2990782"/>
                  <a:pt x="1657612" y="2862428"/>
                </a:cubicBezTo>
                <a:cubicBezTo>
                  <a:pt x="1632100" y="2775963"/>
                  <a:pt x="1598588" y="2449530"/>
                  <a:pt x="1653064" y="2147091"/>
                </a:cubicBezTo>
                <a:cubicBezTo>
                  <a:pt x="1775302" y="2294672"/>
                  <a:pt x="1947360" y="2360889"/>
                  <a:pt x="2101389" y="2319520"/>
                </a:cubicBezTo>
                <a:lnTo>
                  <a:pt x="2085913" y="2268654"/>
                </a:lnTo>
                <a:cubicBezTo>
                  <a:pt x="1935632" y="2308197"/>
                  <a:pt x="1765039" y="2228547"/>
                  <a:pt x="1652548" y="2065927"/>
                </a:cubicBezTo>
                <a:cubicBezTo>
                  <a:pt x="1594744" y="1988631"/>
                  <a:pt x="1552933" y="1543383"/>
                  <a:pt x="1647107" y="1210118"/>
                </a:cubicBezTo>
                <a:cubicBezTo>
                  <a:pt x="1757451" y="1073526"/>
                  <a:pt x="1924310" y="1023711"/>
                  <a:pt x="2044795" y="1095494"/>
                </a:cubicBezTo>
                <a:lnTo>
                  <a:pt x="2046624" y="1092427"/>
                </a:lnTo>
                <a:cubicBezTo>
                  <a:pt x="2044963" y="1115904"/>
                  <a:pt x="2049817" y="1139574"/>
                  <a:pt x="2059741" y="1162003"/>
                </a:cubicBezTo>
                <a:cubicBezTo>
                  <a:pt x="2085174" y="1219476"/>
                  <a:pt x="2140055" y="1259997"/>
                  <a:pt x="2204060" y="1268556"/>
                </a:cubicBezTo>
                <a:lnTo>
                  <a:pt x="2208020" y="1238949"/>
                </a:lnTo>
                <a:cubicBezTo>
                  <a:pt x="2154665" y="1231814"/>
                  <a:pt x="2108853" y="1198319"/>
                  <a:pt x="2087448" y="1150798"/>
                </a:cubicBezTo>
                <a:cubicBezTo>
                  <a:pt x="2064784" y="1100476"/>
                  <a:pt x="2073123" y="1042569"/>
                  <a:pt x="2109077" y="1000639"/>
                </a:cubicBezTo>
                <a:cubicBezTo>
                  <a:pt x="2142987" y="961090"/>
                  <a:pt x="2196315" y="941798"/>
                  <a:pt x="2249471" y="949847"/>
                </a:cubicBezTo>
                <a:lnTo>
                  <a:pt x="2253988" y="920317"/>
                </a:lnTo>
                <a:cubicBezTo>
                  <a:pt x="2190211" y="910645"/>
                  <a:pt x="2126205" y="934132"/>
                  <a:pt x="2085632" y="982099"/>
                </a:cubicBezTo>
                <a:lnTo>
                  <a:pt x="2052614" y="1055246"/>
                </a:lnTo>
                <a:cubicBezTo>
                  <a:pt x="1928226" y="988072"/>
                  <a:pt x="1765306" y="1028878"/>
                  <a:pt x="1646726" y="1149851"/>
                </a:cubicBezTo>
                <a:cubicBezTo>
                  <a:pt x="1576863" y="1018908"/>
                  <a:pt x="1584053" y="461235"/>
                  <a:pt x="1633436" y="269593"/>
                </a:cubicBezTo>
                <a:cubicBezTo>
                  <a:pt x="1697428" y="119029"/>
                  <a:pt x="1776459" y="0"/>
                  <a:pt x="1943022" y="0"/>
                </a:cubicBezTo>
                <a:close/>
                <a:moveTo>
                  <a:pt x="1125035" y="0"/>
                </a:moveTo>
                <a:cubicBezTo>
                  <a:pt x="1263339" y="0"/>
                  <a:pt x="1331906" y="93097"/>
                  <a:pt x="1410445" y="221451"/>
                </a:cubicBezTo>
                <a:cubicBezTo>
                  <a:pt x="1435957" y="307916"/>
                  <a:pt x="1469469" y="634350"/>
                  <a:pt x="1414993" y="936788"/>
                </a:cubicBezTo>
                <a:cubicBezTo>
                  <a:pt x="1292755" y="789207"/>
                  <a:pt x="1120697" y="722990"/>
                  <a:pt x="966668" y="764359"/>
                </a:cubicBezTo>
                <a:lnTo>
                  <a:pt x="982144" y="815225"/>
                </a:lnTo>
                <a:cubicBezTo>
                  <a:pt x="1132425" y="775682"/>
                  <a:pt x="1303018" y="855332"/>
                  <a:pt x="1415509" y="1017952"/>
                </a:cubicBezTo>
                <a:cubicBezTo>
                  <a:pt x="1473313" y="1095249"/>
                  <a:pt x="1515123" y="1540497"/>
                  <a:pt x="1420950" y="1873762"/>
                </a:cubicBezTo>
                <a:cubicBezTo>
                  <a:pt x="1310606" y="2010353"/>
                  <a:pt x="1143747" y="2060168"/>
                  <a:pt x="1023262" y="1988385"/>
                </a:cubicBezTo>
                <a:lnTo>
                  <a:pt x="1021433" y="1991453"/>
                </a:lnTo>
                <a:cubicBezTo>
                  <a:pt x="1023094" y="1967976"/>
                  <a:pt x="1018240" y="1944306"/>
                  <a:pt x="1008316" y="1921877"/>
                </a:cubicBezTo>
                <a:cubicBezTo>
                  <a:pt x="982883" y="1864403"/>
                  <a:pt x="928002" y="1823883"/>
                  <a:pt x="863997" y="1815323"/>
                </a:cubicBezTo>
                <a:lnTo>
                  <a:pt x="860037" y="1844930"/>
                </a:lnTo>
                <a:cubicBezTo>
                  <a:pt x="913392" y="1852066"/>
                  <a:pt x="959204" y="1885560"/>
                  <a:pt x="980609" y="1933082"/>
                </a:cubicBezTo>
                <a:cubicBezTo>
                  <a:pt x="1003273" y="1983404"/>
                  <a:pt x="994934" y="2041310"/>
                  <a:pt x="958980" y="2083241"/>
                </a:cubicBezTo>
                <a:cubicBezTo>
                  <a:pt x="925070" y="2122789"/>
                  <a:pt x="871742" y="2142082"/>
                  <a:pt x="818586" y="2134033"/>
                </a:cubicBezTo>
                <a:lnTo>
                  <a:pt x="814069" y="2163562"/>
                </a:lnTo>
                <a:cubicBezTo>
                  <a:pt x="877846" y="2173235"/>
                  <a:pt x="941852" y="2149747"/>
                  <a:pt x="982425" y="2101780"/>
                </a:cubicBezTo>
                <a:lnTo>
                  <a:pt x="1015443" y="2028633"/>
                </a:lnTo>
                <a:cubicBezTo>
                  <a:pt x="1139831" y="2095808"/>
                  <a:pt x="1302751" y="2055001"/>
                  <a:pt x="1421331" y="1934029"/>
                </a:cubicBezTo>
                <a:cubicBezTo>
                  <a:pt x="1491194" y="2064971"/>
                  <a:pt x="1484003" y="2622644"/>
                  <a:pt x="1434621" y="2814287"/>
                </a:cubicBezTo>
                <a:cubicBezTo>
                  <a:pt x="1370629" y="2964850"/>
                  <a:pt x="1291598" y="3083879"/>
                  <a:pt x="1125035" y="3083879"/>
                </a:cubicBezTo>
                <a:cubicBezTo>
                  <a:pt x="976622" y="3083879"/>
                  <a:pt x="853248" y="2976677"/>
                  <a:pt x="835482" y="2834581"/>
                </a:cubicBezTo>
                <a:cubicBezTo>
                  <a:pt x="1001251" y="2760784"/>
                  <a:pt x="1101560" y="2608549"/>
                  <a:pt x="1075194" y="2460607"/>
                </a:cubicBezTo>
                <a:lnTo>
                  <a:pt x="1035713" y="2468996"/>
                </a:lnTo>
                <a:cubicBezTo>
                  <a:pt x="1060354" y="2611450"/>
                  <a:pt x="948194" y="2759243"/>
                  <a:pt x="773360" y="2817692"/>
                </a:cubicBezTo>
                <a:cubicBezTo>
                  <a:pt x="763867" y="2823239"/>
                  <a:pt x="753648" y="2823760"/>
                  <a:pt x="743309" y="2823760"/>
                </a:cubicBezTo>
                <a:cubicBezTo>
                  <a:pt x="576747" y="2823760"/>
                  <a:pt x="441721" y="2688734"/>
                  <a:pt x="441721" y="2522172"/>
                </a:cubicBezTo>
                <a:lnTo>
                  <a:pt x="459036" y="2436399"/>
                </a:lnTo>
                <a:lnTo>
                  <a:pt x="441721" y="2436399"/>
                </a:lnTo>
                <a:lnTo>
                  <a:pt x="441721" y="2427537"/>
                </a:lnTo>
                <a:cubicBezTo>
                  <a:pt x="305234" y="2414137"/>
                  <a:pt x="200762" y="2297266"/>
                  <a:pt x="200762" y="2155997"/>
                </a:cubicBezTo>
                <a:lnTo>
                  <a:pt x="217593" y="2072628"/>
                </a:lnTo>
                <a:cubicBezTo>
                  <a:pt x="89802" y="2019727"/>
                  <a:pt x="0" y="1893768"/>
                  <a:pt x="0" y="1746838"/>
                </a:cubicBezTo>
                <a:cubicBezTo>
                  <a:pt x="0" y="1665177"/>
                  <a:pt x="27737" y="1589996"/>
                  <a:pt x="75847" y="1531990"/>
                </a:cubicBezTo>
                <a:cubicBezTo>
                  <a:pt x="158816" y="1432590"/>
                  <a:pt x="276275" y="1387641"/>
                  <a:pt x="381353" y="1423131"/>
                </a:cubicBezTo>
                <a:lnTo>
                  <a:pt x="394263" y="1384911"/>
                </a:lnTo>
                <a:cubicBezTo>
                  <a:pt x="299825" y="1353014"/>
                  <a:pt x="197101" y="1376758"/>
                  <a:pt x="112642" y="1443556"/>
                </a:cubicBezTo>
                <a:cubicBezTo>
                  <a:pt x="74114" y="1395305"/>
                  <a:pt x="55810" y="1333244"/>
                  <a:pt x="55810" y="1266911"/>
                </a:cubicBezTo>
                <a:cubicBezTo>
                  <a:pt x="55810" y="1097473"/>
                  <a:pt x="175228" y="955927"/>
                  <a:pt x="334606" y="922383"/>
                </a:cubicBezTo>
                <a:cubicBezTo>
                  <a:pt x="497254" y="898036"/>
                  <a:pt x="645210" y="961827"/>
                  <a:pt x="694839" y="1079319"/>
                </a:cubicBezTo>
                <a:cubicBezTo>
                  <a:pt x="670482" y="1096114"/>
                  <a:pt x="651035" y="1119484"/>
                  <a:pt x="636636" y="1146893"/>
                </a:cubicBezTo>
                <a:cubicBezTo>
                  <a:pt x="598934" y="1218660"/>
                  <a:pt x="601627" y="1307205"/>
                  <a:pt x="643730" y="1380130"/>
                </a:cubicBezTo>
                <a:lnTo>
                  <a:pt x="677177" y="1360819"/>
                </a:lnTo>
                <a:cubicBezTo>
                  <a:pt x="642024" y="1299932"/>
                  <a:pt x="639299" y="1226219"/>
                  <a:pt x="669992" y="1166433"/>
                </a:cubicBezTo>
                <a:cubicBezTo>
                  <a:pt x="681439" y="1144136"/>
                  <a:pt x="696880" y="1125036"/>
                  <a:pt x="719376" y="1114815"/>
                </a:cubicBezTo>
                <a:lnTo>
                  <a:pt x="753521" y="1105667"/>
                </a:lnTo>
                <a:lnTo>
                  <a:pt x="747068" y="1089375"/>
                </a:lnTo>
                <a:cubicBezTo>
                  <a:pt x="775618" y="1073627"/>
                  <a:pt x="808756" y="1066440"/>
                  <a:pt x="843174" y="1068829"/>
                </a:cubicBezTo>
                <a:cubicBezTo>
                  <a:pt x="910177" y="1073482"/>
                  <a:pt x="971874" y="1113774"/>
                  <a:pt x="1005945" y="1175134"/>
                </a:cubicBezTo>
                <a:lnTo>
                  <a:pt x="1039750" y="1156458"/>
                </a:lnTo>
                <a:cubicBezTo>
                  <a:pt x="998956" y="1082934"/>
                  <a:pt x="924540" y="1035010"/>
                  <a:pt x="843662" y="1030172"/>
                </a:cubicBezTo>
                <a:cubicBezTo>
                  <a:pt x="804145" y="1027809"/>
                  <a:pt x="766021" y="1035895"/>
                  <a:pt x="732986" y="1053824"/>
                </a:cubicBezTo>
                <a:cubicBezTo>
                  <a:pt x="667861" y="924500"/>
                  <a:pt x="500732" y="853399"/>
                  <a:pt x="319377" y="879325"/>
                </a:cubicBezTo>
                <a:cubicBezTo>
                  <a:pt x="300989" y="843277"/>
                  <a:pt x="293334" y="802167"/>
                  <a:pt x="293334" y="759266"/>
                </a:cubicBezTo>
                <a:cubicBezTo>
                  <a:pt x="293334" y="639212"/>
                  <a:pt x="353287" y="533159"/>
                  <a:pt x="448596" y="474747"/>
                </a:cubicBezTo>
                <a:cubicBezTo>
                  <a:pt x="473964" y="344116"/>
                  <a:pt x="571545" y="239326"/>
                  <a:pt x="699138" y="207021"/>
                </a:cubicBezTo>
                <a:cubicBezTo>
                  <a:pt x="883688" y="175806"/>
                  <a:pt x="1051685" y="257594"/>
                  <a:pt x="1089767" y="399718"/>
                </a:cubicBezTo>
                <a:lnTo>
                  <a:pt x="1128734" y="389277"/>
                </a:lnTo>
                <a:cubicBezTo>
                  <a:pt x="1097563" y="272948"/>
                  <a:pt x="992084" y="191573"/>
                  <a:pt x="857834" y="171572"/>
                </a:cubicBezTo>
                <a:cubicBezTo>
                  <a:pt x="902623" y="69261"/>
                  <a:pt x="1005740" y="0"/>
                  <a:pt x="1125035" y="0"/>
                </a:cubicBezTo>
                <a:close/>
              </a:path>
            </a:pathLst>
          </a:custGeom>
          <a:solidFill>
            <a:srgbClr val="33698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050"/>
          </a:p>
        </p:txBody>
      </p:sp>
      <p:grpSp>
        <p:nvGrpSpPr>
          <p:cNvPr id="72" name="Group 110">
            <a:extLst>
              <a:ext uri="{FF2B5EF4-FFF2-40B4-BE49-F238E27FC236}">
                <a16:creationId xmlns:a16="http://schemas.microsoft.com/office/drawing/2014/main" id="{D519BD50-C580-4623-8810-E04695FA5F45}"/>
              </a:ext>
            </a:extLst>
          </p:cNvPr>
          <p:cNvGrpSpPr/>
          <p:nvPr/>
        </p:nvGrpSpPr>
        <p:grpSpPr>
          <a:xfrm>
            <a:off x="3837244" y="1242564"/>
            <a:ext cx="415369" cy="489178"/>
            <a:chOff x="4835382" y="73243"/>
            <a:chExt cx="2920830" cy="3227535"/>
          </a:xfrm>
          <a:solidFill>
            <a:srgbClr val="336987"/>
          </a:solidFill>
        </p:grpSpPr>
        <p:sp>
          <p:nvSpPr>
            <p:cNvPr id="73" name="Freeform 111">
              <a:extLst>
                <a:ext uri="{FF2B5EF4-FFF2-40B4-BE49-F238E27FC236}">
                  <a16:creationId xmlns:a16="http://schemas.microsoft.com/office/drawing/2014/main" id="{BBCCCC44-B257-423A-BB40-01303C1A40E8}"/>
                </a:ext>
              </a:extLst>
            </p:cNvPr>
            <p:cNvSpPr/>
            <p:nvPr/>
          </p:nvSpPr>
          <p:spPr>
            <a:xfrm>
              <a:off x="4835382" y="73243"/>
              <a:ext cx="2920830" cy="3227535"/>
            </a:xfrm>
            <a:custGeom>
              <a:avLst/>
              <a:gdLst>
                <a:gd name="connsiteX0" fmla="*/ 2980491 w 5331558"/>
                <a:gd name="connsiteY0" fmla="*/ 968 h 5891405"/>
                <a:gd name="connsiteX1" fmla="*/ 726547 w 5331558"/>
                <a:gd name="connsiteY1" fmla="*/ 1181117 h 5891405"/>
                <a:gd name="connsiteX2" fmla="*/ 486068 w 5331558"/>
                <a:gd name="connsiteY2" fmla="*/ 2371366 h 5891405"/>
                <a:gd name="connsiteX3" fmla="*/ 4803 w 5331558"/>
                <a:gd name="connsiteY3" fmla="*/ 3079808 h 5891405"/>
                <a:gd name="connsiteX4" fmla="*/ 460575 w 5331558"/>
                <a:gd name="connsiteY4" fmla="*/ 3328959 h 5891405"/>
                <a:gd name="connsiteX5" fmla="*/ 289487 w 5331558"/>
                <a:gd name="connsiteY5" fmla="*/ 3735758 h 5891405"/>
                <a:gd name="connsiteX6" fmla="*/ 480873 w 5331558"/>
                <a:gd name="connsiteY6" fmla="*/ 3871219 h 5891405"/>
                <a:gd name="connsiteX7" fmla="*/ 322351 w 5331558"/>
                <a:gd name="connsiteY7" fmla="*/ 4062605 h 5891405"/>
                <a:gd name="connsiteX8" fmla="*/ 513737 w 5331558"/>
                <a:gd name="connsiteY8" fmla="*/ 4317787 h 5891405"/>
                <a:gd name="connsiteX9" fmla="*/ 449942 w 5331558"/>
                <a:gd name="connsiteY9" fmla="*/ 4977005 h 5891405"/>
                <a:gd name="connsiteX10" fmla="*/ 1704584 w 5331558"/>
                <a:gd name="connsiteY10" fmla="*/ 5039972 h 5891405"/>
                <a:gd name="connsiteX11" fmla="*/ 1895970 w 5331558"/>
                <a:gd name="connsiteY11" fmla="*/ 5891405 h 5891405"/>
                <a:gd name="connsiteX12" fmla="*/ 4734863 w 5331558"/>
                <a:gd name="connsiteY12" fmla="*/ 5859508 h 5891405"/>
                <a:gd name="connsiteX13" fmla="*/ 4841189 w 5331558"/>
                <a:gd name="connsiteY13" fmla="*/ 3520345 h 5891405"/>
                <a:gd name="connsiteX14" fmla="*/ 2980491 w 5331558"/>
                <a:gd name="connsiteY14" fmla="*/ 968 h 58914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5331558" h="5891405">
                  <a:moveTo>
                    <a:pt x="2980491" y="968"/>
                  </a:moveTo>
                  <a:cubicBezTo>
                    <a:pt x="1784302" y="-22254"/>
                    <a:pt x="1040642" y="372305"/>
                    <a:pt x="726547" y="1181117"/>
                  </a:cubicBezTo>
                  <a:cubicBezTo>
                    <a:pt x="528785" y="1834793"/>
                    <a:pt x="744238" y="2066938"/>
                    <a:pt x="486068" y="2371366"/>
                  </a:cubicBezTo>
                  <a:cubicBezTo>
                    <a:pt x="239818" y="2677225"/>
                    <a:pt x="-40213" y="2911644"/>
                    <a:pt x="4803" y="3079808"/>
                  </a:cubicBezTo>
                  <a:cubicBezTo>
                    <a:pt x="109541" y="3181162"/>
                    <a:pt x="260766" y="3266498"/>
                    <a:pt x="460575" y="3328959"/>
                  </a:cubicBezTo>
                  <a:cubicBezTo>
                    <a:pt x="403546" y="3464559"/>
                    <a:pt x="198074" y="3641722"/>
                    <a:pt x="289487" y="3735758"/>
                  </a:cubicBezTo>
                  <a:lnTo>
                    <a:pt x="480873" y="3871219"/>
                  </a:lnTo>
                  <a:cubicBezTo>
                    <a:pt x="428032" y="3935014"/>
                    <a:pt x="303940" y="3939433"/>
                    <a:pt x="322351" y="4062605"/>
                  </a:cubicBezTo>
                  <a:cubicBezTo>
                    <a:pt x="362395" y="4195168"/>
                    <a:pt x="550882" y="4226788"/>
                    <a:pt x="513737" y="4317787"/>
                  </a:cubicBezTo>
                  <a:cubicBezTo>
                    <a:pt x="397470" y="4561276"/>
                    <a:pt x="358392" y="4876020"/>
                    <a:pt x="449942" y="4977005"/>
                  </a:cubicBezTo>
                  <a:cubicBezTo>
                    <a:pt x="636587" y="5158310"/>
                    <a:pt x="1197305" y="5208988"/>
                    <a:pt x="1704584" y="5039972"/>
                  </a:cubicBezTo>
                  <a:lnTo>
                    <a:pt x="1895970" y="5891405"/>
                  </a:lnTo>
                  <a:lnTo>
                    <a:pt x="4734863" y="5859508"/>
                  </a:lnTo>
                  <a:cubicBezTo>
                    <a:pt x="4366268" y="4516262"/>
                    <a:pt x="4422975" y="3927926"/>
                    <a:pt x="4841189" y="3520345"/>
                  </a:cubicBezTo>
                  <a:cubicBezTo>
                    <a:pt x="6117095" y="1964448"/>
                    <a:pt x="4692333" y="36409"/>
                    <a:pt x="2980491" y="968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050"/>
            </a:p>
          </p:txBody>
        </p:sp>
        <p:sp>
          <p:nvSpPr>
            <p:cNvPr id="74" name="Oval 37">
              <a:extLst>
                <a:ext uri="{FF2B5EF4-FFF2-40B4-BE49-F238E27FC236}">
                  <a16:creationId xmlns:a16="http://schemas.microsoft.com/office/drawing/2014/main" id="{0711327E-9191-4394-B64D-73AD56C41377}"/>
                </a:ext>
              </a:extLst>
            </p:cNvPr>
            <p:cNvSpPr/>
            <p:nvPr/>
          </p:nvSpPr>
          <p:spPr>
            <a:xfrm rot="18100542">
              <a:off x="5907878" y="-58593"/>
              <a:ext cx="1436045" cy="2141152"/>
            </a:xfrm>
            <a:custGeom>
              <a:avLst/>
              <a:gdLst/>
              <a:ahLst/>
              <a:cxnLst/>
              <a:rect l="l" t="t" r="r" b="b"/>
              <a:pathLst>
                <a:path w="1170491" h="1745208">
                  <a:moveTo>
                    <a:pt x="429221" y="671495"/>
                  </a:moveTo>
                  <a:cubicBezTo>
                    <a:pt x="415869" y="670322"/>
                    <a:pt x="402356" y="670624"/>
                    <a:pt x="388917" y="672439"/>
                  </a:cubicBezTo>
                  <a:cubicBezTo>
                    <a:pt x="370997" y="674859"/>
                    <a:pt x="353207" y="679968"/>
                    <a:pt x="336101" y="687858"/>
                  </a:cubicBezTo>
                  <a:lnTo>
                    <a:pt x="344770" y="708640"/>
                  </a:lnTo>
                  <a:cubicBezTo>
                    <a:pt x="405276" y="680369"/>
                    <a:pt x="475531" y="691805"/>
                    <a:pt x="523918" y="737799"/>
                  </a:cubicBezTo>
                  <a:cubicBezTo>
                    <a:pt x="569388" y="781022"/>
                    <a:pt x="587723" y="847396"/>
                    <a:pt x="571504" y="910067"/>
                  </a:cubicBezTo>
                  <a:lnTo>
                    <a:pt x="593243" y="915886"/>
                  </a:lnTo>
                  <a:cubicBezTo>
                    <a:pt x="611678" y="844923"/>
                    <a:pt x="590662" y="769719"/>
                    <a:pt x="538740" y="720849"/>
                  </a:cubicBezTo>
                  <a:cubicBezTo>
                    <a:pt x="507886" y="691808"/>
                    <a:pt x="469277" y="675014"/>
                    <a:pt x="429221" y="671495"/>
                  </a:cubicBezTo>
                  <a:close/>
                  <a:moveTo>
                    <a:pt x="588421" y="580980"/>
                  </a:moveTo>
                  <a:cubicBezTo>
                    <a:pt x="534186" y="581239"/>
                    <a:pt x="482134" y="605639"/>
                    <a:pt x="446738" y="649695"/>
                  </a:cubicBezTo>
                  <a:lnTo>
                    <a:pt x="463760" y="664437"/>
                  </a:lnTo>
                  <a:cubicBezTo>
                    <a:pt x="505329" y="612166"/>
                    <a:pt x="573320" y="591099"/>
                    <a:pt x="637132" y="610714"/>
                  </a:cubicBezTo>
                  <a:cubicBezTo>
                    <a:pt x="697098" y="629147"/>
                    <a:pt x="743088" y="680397"/>
                    <a:pt x="756495" y="743730"/>
                  </a:cubicBezTo>
                  <a:lnTo>
                    <a:pt x="778549" y="739251"/>
                  </a:lnTo>
                  <a:cubicBezTo>
                    <a:pt x="763432" y="667508"/>
                    <a:pt x="711108" y="609548"/>
                    <a:pt x="642848" y="588934"/>
                  </a:cubicBezTo>
                  <a:cubicBezTo>
                    <a:pt x="624821" y="583490"/>
                    <a:pt x="606500" y="580894"/>
                    <a:pt x="588421" y="580980"/>
                  </a:cubicBezTo>
                  <a:close/>
                  <a:moveTo>
                    <a:pt x="533817" y="0"/>
                  </a:moveTo>
                  <a:cubicBezTo>
                    <a:pt x="617807" y="1"/>
                    <a:pt x="687626" y="60667"/>
                    <a:pt x="697680" y="141081"/>
                  </a:cubicBezTo>
                  <a:cubicBezTo>
                    <a:pt x="603869" y="182843"/>
                    <a:pt x="547102" y="268997"/>
                    <a:pt x="562024" y="352718"/>
                  </a:cubicBezTo>
                  <a:lnTo>
                    <a:pt x="584367" y="347971"/>
                  </a:lnTo>
                  <a:cubicBezTo>
                    <a:pt x="570422" y="267354"/>
                    <a:pt x="633895" y="183716"/>
                    <a:pt x="732836" y="150639"/>
                  </a:cubicBezTo>
                  <a:cubicBezTo>
                    <a:pt x="738208" y="147500"/>
                    <a:pt x="743991" y="147205"/>
                    <a:pt x="749842" y="147205"/>
                  </a:cubicBezTo>
                  <a:cubicBezTo>
                    <a:pt x="844103" y="147205"/>
                    <a:pt x="920515" y="223618"/>
                    <a:pt x="920515" y="317877"/>
                  </a:cubicBezTo>
                  <a:lnTo>
                    <a:pt x="910716" y="366417"/>
                  </a:lnTo>
                  <a:lnTo>
                    <a:pt x="920515" y="366418"/>
                  </a:lnTo>
                  <a:lnTo>
                    <a:pt x="920515" y="371433"/>
                  </a:lnTo>
                  <a:cubicBezTo>
                    <a:pt x="997755" y="379016"/>
                    <a:pt x="1056877" y="445155"/>
                    <a:pt x="1056877" y="525101"/>
                  </a:cubicBezTo>
                  <a:lnTo>
                    <a:pt x="1047351" y="572282"/>
                  </a:lnTo>
                  <a:cubicBezTo>
                    <a:pt x="1119671" y="602218"/>
                    <a:pt x="1170491" y="673500"/>
                    <a:pt x="1170491" y="756650"/>
                  </a:cubicBezTo>
                  <a:cubicBezTo>
                    <a:pt x="1170490" y="802863"/>
                    <a:pt x="1154794" y="845409"/>
                    <a:pt x="1127569" y="878235"/>
                  </a:cubicBezTo>
                  <a:cubicBezTo>
                    <a:pt x="1080615" y="934488"/>
                    <a:pt x="1014142" y="959925"/>
                    <a:pt x="954678" y="939840"/>
                  </a:cubicBezTo>
                  <a:lnTo>
                    <a:pt x="947373" y="961469"/>
                  </a:lnTo>
                  <a:cubicBezTo>
                    <a:pt x="1000817" y="979520"/>
                    <a:pt x="1058949" y="966083"/>
                    <a:pt x="1106746" y="928282"/>
                  </a:cubicBezTo>
                  <a:cubicBezTo>
                    <a:pt x="1128548" y="955588"/>
                    <a:pt x="1138907" y="990708"/>
                    <a:pt x="1138907" y="1028247"/>
                  </a:cubicBezTo>
                  <a:cubicBezTo>
                    <a:pt x="1138907" y="1124134"/>
                    <a:pt x="1071328" y="1204237"/>
                    <a:pt x="981133" y="1223220"/>
                  </a:cubicBezTo>
                  <a:cubicBezTo>
                    <a:pt x="889088" y="1236998"/>
                    <a:pt x="805358" y="1200898"/>
                    <a:pt x="777272" y="1134408"/>
                  </a:cubicBezTo>
                  <a:cubicBezTo>
                    <a:pt x="791057" y="1124903"/>
                    <a:pt x="802061" y="1111678"/>
                    <a:pt x="810210" y="1096167"/>
                  </a:cubicBezTo>
                  <a:cubicBezTo>
                    <a:pt x="831546" y="1055553"/>
                    <a:pt x="830022" y="1005443"/>
                    <a:pt x="806195" y="964175"/>
                  </a:cubicBezTo>
                  <a:lnTo>
                    <a:pt x="787267" y="975103"/>
                  </a:lnTo>
                  <a:cubicBezTo>
                    <a:pt x="807161" y="1009560"/>
                    <a:pt x="808703" y="1051275"/>
                    <a:pt x="791333" y="1085110"/>
                  </a:cubicBezTo>
                  <a:cubicBezTo>
                    <a:pt x="784855" y="1097727"/>
                    <a:pt x="776117" y="1108536"/>
                    <a:pt x="763385" y="1114320"/>
                  </a:cubicBezTo>
                  <a:lnTo>
                    <a:pt x="744063" y="1119497"/>
                  </a:lnTo>
                  <a:lnTo>
                    <a:pt x="747716" y="1128718"/>
                  </a:lnTo>
                  <a:cubicBezTo>
                    <a:pt x="731558" y="1137628"/>
                    <a:pt x="712804" y="1141697"/>
                    <a:pt x="693327" y="1140344"/>
                  </a:cubicBezTo>
                  <a:cubicBezTo>
                    <a:pt x="655409" y="1137711"/>
                    <a:pt x="620494" y="1114908"/>
                    <a:pt x="601213" y="1080185"/>
                  </a:cubicBezTo>
                  <a:lnTo>
                    <a:pt x="582082" y="1090754"/>
                  </a:lnTo>
                  <a:cubicBezTo>
                    <a:pt x="605167" y="1132362"/>
                    <a:pt x="647281" y="1159482"/>
                    <a:pt x="693051" y="1162221"/>
                  </a:cubicBezTo>
                  <a:cubicBezTo>
                    <a:pt x="715413" y="1163558"/>
                    <a:pt x="736989" y="1158982"/>
                    <a:pt x="755684" y="1148835"/>
                  </a:cubicBezTo>
                  <a:cubicBezTo>
                    <a:pt x="792539" y="1222022"/>
                    <a:pt x="887119" y="1262260"/>
                    <a:pt x="989751" y="1247587"/>
                  </a:cubicBezTo>
                  <a:cubicBezTo>
                    <a:pt x="1000157" y="1267987"/>
                    <a:pt x="1004489" y="1291252"/>
                    <a:pt x="1004488" y="1315531"/>
                  </a:cubicBezTo>
                  <a:cubicBezTo>
                    <a:pt x="1004488" y="1381750"/>
                    <a:pt x="972258" y="1440443"/>
                    <a:pt x="920375" y="1473506"/>
                  </a:cubicBezTo>
                  <a:lnTo>
                    <a:pt x="913116" y="1474079"/>
                  </a:lnTo>
                  <a:cubicBezTo>
                    <a:pt x="850536" y="1469665"/>
                    <a:pt x="794159" y="1430126"/>
                    <a:pt x="766796" y="1371458"/>
                  </a:cubicBezTo>
                  <a:lnTo>
                    <a:pt x="746323" y="1380801"/>
                  </a:lnTo>
                  <a:cubicBezTo>
                    <a:pt x="776874" y="1446464"/>
                    <a:pt x="839753" y="1490827"/>
                    <a:pt x="909888" y="1496052"/>
                  </a:cubicBezTo>
                  <a:cubicBezTo>
                    <a:pt x="891948" y="1561049"/>
                    <a:pt x="840393" y="1611456"/>
                    <a:pt x="774838" y="1628054"/>
                  </a:cubicBezTo>
                  <a:cubicBezTo>
                    <a:pt x="686646" y="1642970"/>
                    <a:pt x="605133" y="1612285"/>
                    <a:pt x="571751" y="1552195"/>
                  </a:cubicBezTo>
                  <a:lnTo>
                    <a:pt x="550649" y="1566422"/>
                  </a:lnTo>
                  <a:cubicBezTo>
                    <a:pt x="577499" y="1609979"/>
                    <a:pt x="626419" y="1639383"/>
                    <a:pt x="685031" y="1648114"/>
                  </a:cubicBezTo>
                  <a:cubicBezTo>
                    <a:pt x="659684" y="1706013"/>
                    <a:pt x="601329" y="1745210"/>
                    <a:pt x="533818" y="1745209"/>
                  </a:cubicBezTo>
                  <a:cubicBezTo>
                    <a:pt x="455549" y="1745210"/>
                    <a:pt x="416747" y="1692524"/>
                    <a:pt x="372301" y="1619888"/>
                  </a:cubicBezTo>
                  <a:lnTo>
                    <a:pt x="366380" y="1592106"/>
                  </a:lnTo>
                  <a:cubicBezTo>
                    <a:pt x="305091" y="1567105"/>
                    <a:pt x="259811" y="1511085"/>
                    <a:pt x="250590" y="1443452"/>
                  </a:cubicBezTo>
                  <a:cubicBezTo>
                    <a:pt x="203712" y="1453117"/>
                    <a:pt x="158965" y="1444975"/>
                    <a:pt x="117260" y="1407178"/>
                  </a:cubicBezTo>
                  <a:cubicBezTo>
                    <a:pt x="55030" y="1350772"/>
                    <a:pt x="44039" y="1258933"/>
                    <a:pt x="90593" y="1192598"/>
                  </a:cubicBezTo>
                  <a:cubicBezTo>
                    <a:pt x="186799" y="1224213"/>
                    <a:pt x="285304" y="1199642"/>
                    <a:pt x="330760" y="1129474"/>
                  </a:cubicBezTo>
                  <a:lnTo>
                    <a:pt x="344999" y="1132822"/>
                  </a:lnTo>
                  <a:cubicBezTo>
                    <a:pt x="420009" y="1139731"/>
                    <a:pt x="490500" y="1101048"/>
                    <a:pt x="524987" y="1034051"/>
                  </a:cubicBezTo>
                  <a:lnTo>
                    <a:pt x="505360" y="1023014"/>
                  </a:lnTo>
                  <a:cubicBezTo>
                    <a:pt x="475089" y="1082544"/>
                    <a:pt x="412689" y="1116790"/>
                    <a:pt x="346243" y="1110339"/>
                  </a:cubicBezTo>
                  <a:cubicBezTo>
                    <a:pt x="283801" y="1104277"/>
                    <a:pt x="228486" y="1063265"/>
                    <a:pt x="202679" y="1003895"/>
                  </a:cubicBezTo>
                  <a:lnTo>
                    <a:pt x="181967" y="1012696"/>
                  </a:lnTo>
                  <a:cubicBezTo>
                    <a:pt x="205492" y="1066954"/>
                    <a:pt x="250941" y="1107583"/>
                    <a:pt x="305288" y="1123484"/>
                  </a:cubicBezTo>
                  <a:cubicBezTo>
                    <a:pt x="260051" y="1186174"/>
                    <a:pt x="162021" y="1201884"/>
                    <a:pt x="70961" y="1161909"/>
                  </a:cubicBezTo>
                  <a:cubicBezTo>
                    <a:pt x="64874" y="1160625"/>
                    <a:pt x="60391" y="1156961"/>
                    <a:pt x="56055" y="1153032"/>
                  </a:cubicBezTo>
                  <a:cubicBezTo>
                    <a:pt x="-13786" y="1089729"/>
                    <a:pt x="-19088" y="981796"/>
                    <a:pt x="44214" y="911953"/>
                  </a:cubicBezTo>
                  <a:lnTo>
                    <a:pt x="84073" y="882569"/>
                  </a:lnTo>
                  <a:lnTo>
                    <a:pt x="76811" y="875989"/>
                  </a:lnTo>
                  <a:lnTo>
                    <a:pt x="80179" y="872273"/>
                  </a:lnTo>
                  <a:cubicBezTo>
                    <a:pt x="28040" y="814783"/>
                    <a:pt x="28651" y="726072"/>
                    <a:pt x="82340" y="666836"/>
                  </a:cubicBezTo>
                  <a:lnTo>
                    <a:pt x="121082" y="638275"/>
                  </a:lnTo>
                  <a:cubicBezTo>
                    <a:pt x="89526" y="571593"/>
                    <a:pt x="96788" y="490523"/>
                    <a:pt x="145805" y="430894"/>
                  </a:cubicBezTo>
                  <a:cubicBezTo>
                    <a:pt x="198586" y="400645"/>
                    <a:pt x="259015" y="385179"/>
                    <a:pt x="321878" y="383347"/>
                  </a:cubicBezTo>
                  <a:lnTo>
                    <a:pt x="321111" y="357014"/>
                  </a:lnTo>
                  <a:cubicBezTo>
                    <a:pt x="257723" y="358862"/>
                    <a:pt x="196668" y="373772"/>
                    <a:pt x="141180" y="399723"/>
                  </a:cubicBezTo>
                  <a:cubicBezTo>
                    <a:pt x="117813" y="370058"/>
                    <a:pt x="106816" y="332072"/>
                    <a:pt x="106816" y="291518"/>
                  </a:cubicBezTo>
                  <a:cubicBezTo>
                    <a:pt x="106816" y="170286"/>
                    <a:pt x="205094" y="72008"/>
                    <a:pt x="326327" y="72008"/>
                  </a:cubicBezTo>
                  <a:cubicBezTo>
                    <a:pt x="350305" y="72008"/>
                    <a:pt x="373385" y="75853"/>
                    <a:pt x="394659" y="83948"/>
                  </a:cubicBezTo>
                  <a:cubicBezTo>
                    <a:pt x="425371" y="33609"/>
                    <a:pt x="467237" y="0"/>
                    <a:pt x="533817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050"/>
            </a:p>
          </p:txBody>
        </p:sp>
      </p:grpSp>
      <p:sp>
        <p:nvSpPr>
          <p:cNvPr id="75" name="Rectangle 19">
            <a:extLst>
              <a:ext uri="{FF2B5EF4-FFF2-40B4-BE49-F238E27FC236}">
                <a16:creationId xmlns:a16="http://schemas.microsoft.com/office/drawing/2014/main" id="{8025BC4E-7A4E-42D9-9569-8844F8906CE5}"/>
              </a:ext>
            </a:extLst>
          </p:cNvPr>
          <p:cNvSpPr/>
          <p:nvPr/>
        </p:nvSpPr>
        <p:spPr>
          <a:xfrm>
            <a:off x="3157790" y="1269108"/>
            <a:ext cx="372243" cy="436090"/>
          </a:xfrm>
          <a:custGeom>
            <a:avLst/>
            <a:gdLst/>
            <a:ahLst/>
            <a:cxnLst/>
            <a:rect l="l" t="t" r="r" b="b"/>
            <a:pathLst>
              <a:path w="2926108" h="3216409">
                <a:moveTo>
                  <a:pt x="1150286" y="2039882"/>
                </a:moveTo>
                <a:cubicBezTo>
                  <a:pt x="1216487" y="2110220"/>
                  <a:pt x="1249586" y="2238485"/>
                  <a:pt x="1348889" y="2250897"/>
                </a:cubicBezTo>
                <a:cubicBezTo>
                  <a:pt x="1452327" y="2213659"/>
                  <a:pt x="1530941" y="2147458"/>
                  <a:pt x="1597142" y="2052295"/>
                </a:cubicBezTo>
                <a:cubicBezTo>
                  <a:pt x="1634380" y="2030228"/>
                  <a:pt x="1712994" y="2049536"/>
                  <a:pt x="1721269" y="2072982"/>
                </a:cubicBezTo>
                <a:cubicBezTo>
                  <a:pt x="1533700" y="2362611"/>
                  <a:pt x="1615072" y="2763954"/>
                  <a:pt x="1568179" y="2830155"/>
                </a:cubicBezTo>
                <a:cubicBezTo>
                  <a:pt x="1391644" y="2965315"/>
                  <a:pt x="1231658" y="2893598"/>
                  <a:pt x="1063398" y="2925319"/>
                </a:cubicBezTo>
                <a:cubicBezTo>
                  <a:pt x="925479" y="2954282"/>
                  <a:pt x="820660" y="3107371"/>
                  <a:pt x="686879" y="3148747"/>
                </a:cubicBezTo>
                <a:cubicBezTo>
                  <a:pt x="536548" y="3184606"/>
                  <a:pt x="373804" y="3224602"/>
                  <a:pt x="215198" y="3214948"/>
                </a:cubicBezTo>
                <a:cubicBezTo>
                  <a:pt x="93829" y="3209431"/>
                  <a:pt x="71763" y="3046687"/>
                  <a:pt x="136584" y="2925318"/>
                </a:cubicBezTo>
                <a:cubicBezTo>
                  <a:pt x="168305" y="2828775"/>
                  <a:pt x="121415" y="2802571"/>
                  <a:pt x="107623" y="2710165"/>
                </a:cubicBezTo>
                <a:cubicBezTo>
                  <a:pt x="111150" y="2693172"/>
                  <a:pt x="127647" y="2691385"/>
                  <a:pt x="158288" y="2695563"/>
                </a:cubicBezTo>
                <a:lnTo>
                  <a:pt x="158288" y="2626239"/>
                </a:lnTo>
                <a:lnTo>
                  <a:pt x="266288" y="2626239"/>
                </a:lnTo>
                <a:lnTo>
                  <a:pt x="266288" y="2708276"/>
                </a:lnTo>
                <a:lnTo>
                  <a:pt x="307224" y="2711894"/>
                </a:lnTo>
                <a:lnTo>
                  <a:pt x="307224" y="2626239"/>
                </a:lnTo>
                <a:lnTo>
                  <a:pt x="415224" y="2626239"/>
                </a:lnTo>
                <a:lnTo>
                  <a:pt x="415224" y="2711420"/>
                </a:lnTo>
                <a:cubicBezTo>
                  <a:pt x="428487" y="2711947"/>
                  <a:pt x="442136" y="2710942"/>
                  <a:pt x="456160" y="2708700"/>
                </a:cubicBezTo>
                <a:lnTo>
                  <a:pt x="456160" y="2617963"/>
                </a:lnTo>
                <a:lnTo>
                  <a:pt x="564160" y="2617963"/>
                </a:lnTo>
                <a:lnTo>
                  <a:pt x="564160" y="2692500"/>
                </a:lnTo>
                <a:cubicBezTo>
                  <a:pt x="577696" y="2691220"/>
                  <a:pt x="591289" y="2688332"/>
                  <a:pt x="605096" y="2684680"/>
                </a:cubicBezTo>
                <a:lnTo>
                  <a:pt x="605096" y="2601411"/>
                </a:lnTo>
                <a:lnTo>
                  <a:pt x="713096" y="2601411"/>
                </a:lnTo>
                <a:lnTo>
                  <a:pt x="713096" y="2654658"/>
                </a:lnTo>
                <a:lnTo>
                  <a:pt x="754032" y="2641463"/>
                </a:lnTo>
                <a:lnTo>
                  <a:pt x="754032" y="2580721"/>
                </a:lnTo>
                <a:lnTo>
                  <a:pt x="862032" y="2580721"/>
                </a:lnTo>
                <a:lnTo>
                  <a:pt x="862032" y="2599792"/>
                </a:lnTo>
                <a:cubicBezTo>
                  <a:pt x="897454" y="2584791"/>
                  <a:pt x="934214" y="2567836"/>
                  <a:pt x="972371" y="2548802"/>
                </a:cubicBezTo>
                <a:cubicBezTo>
                  <a:pt x="1030297" y="2506047"/>
                  <a:pt x="939271" y="2219176"/>
                  <a:pt x="947546" y="2122633"/>
                </a:cubicBezTo>
                <a:cubicBezTo>
                  <a:pt x="957201" y="2082636"/>
                  <a:pt x="1082706" y="2067466"/>
                  <a:pt x="1150286" y="2039882"/>
                </a:cubicBezTo>
                <a:close/>
                <a:moveTo>
                  <a:pt x="394278" y="1320337"/>
                </a:moveTo>
                <a:cubicBezTo>
                  <a:pt x="356565" y="1315036"/>
                  <a:pt x="316914" y="1320983"/>
                  <a:pt x="277262" y="1344774"/>
                </a:cubicBezTo>
                <a:cubicBezTo>
                  <a:pt x="169686" y="1368221"/>
                  <a:pt x="281399" y="1532343"/>
                  <a:pt x="314500" y="1626128"/>
                </a:cubicBezTo>
                <a:cubicBezTo>
                  <a:pt x="335188" y="1715776"/>
                  <a:pt x="306225" y="1838523"/>
                  <a:pt x="376563" y="1820593"/>
                </a:cubicBezTo>
                <a:cubicBezTo>
                  <a:pt x="535169" y="1786113"/>
                  <a:pt x="681363" y="1673020"/>
                  <a:pt x="628954" y="1493726"/>
                </a:cubicBezTo>
                <a:cubicBezTo>
                  <a:pt x="603094" y="1453384"/>
                  <a:pt x="507414" y="1336241"/>
                  <a:pt x="394278" y="1320337"/>
                </a:cubicBezTo>
                <a:close/>
                <a:moveTo>
                  <a:pt x="1526804" y="66"/>
                </a:moveTo>
                <a:cubicBezTo>
                  <a:pt x="2066065" y="2824"/>
                  <a:pt x="2621877" y="129710"/>
                  <a:pt x="2896335" y="1038593"/>
                </a:cubicBezTo>
                <a:cubicBezTo>
                  <a:pt x="3057700" y="1564063"/>
                  <a:pt x="2532230" y="2366749"/>
                  <a:pt x="2064686" y="2292273"/>
                </a:cubicBezTo>
                <a:cubicBezTo>
                  <a:pt x="1885392" y="2267447"/>
                  <a:pt x="1950214" y="2015056"/>
                  <a:pt x="1555767" y="1940580"/>
                </a:cubicBezTo>
                <a:cubicBezTo>
                  <a:pt x="1179249" y="1868862"/>
                  <a:pt x="732393" y="2186075"/>
                  <a:pt x="554478" y="2159871"/>
                </a:cubicBezTo>
                <a:cubicBezTo>
                  <a:pt x="466211" y="2141942"/>
                  <a:pt x="394493" y="1904722"/>
                  <a:pt x="364151" y="1932305"/>
                </a:cubicBezTo>
                <a:cubicBezTo>
                  <a:pt x="322774" y="1970922"/>
                  <a:pt x="405526" y="2146079"/>
                  <a:pt x="467589" y="2205384"/>
                </a:cubicBezTo>
                <a:cubicBezTo>
                  <a:pt x="525515" y="2241243"/>
                  <a:pt x="732393" y="2202626"/>
                  <a:pt x="873070" y="2139183"/>
                </a:cubicBezTo>
                <a:cubicBezTo>
                  <a:pt x="913066" y="2128149"/>
                  <a:pt x="870312" y="2253655"/>
                  <a:pt x="877208" y="2333648"/>
                </a:cubicBezTo>
                <a:lnTo>
                  <a:pt x="862033" y="2337135"/>
                </a:lnTo>
                <a:lnTo>
                  <a:pt x="862033" y="2415799"/>
                </a:lnTo>
                <a:lnTo>
                  <a:pt x="754033" y="2415799"/>
                </a:lnTo>
                <a:lnTo>
                  <a:pt x="754033" y="2360695"/>
                </a:lnTo>
                <a:lnTo>
                  <a:pt x="713097" y="2366601"/>
                </a:lnTo>
                <a:lnTo>
                  <a:pt x="713097" y="2428213"/>
                </a:lnTo>
                <a:lnTo>
                  <a:pt x="605097" y="2428213"/>
                </a:lnTo>
                <a:lnTo>
                  <a:pt x="605097" y="2379641"/>
                </a:lnTo>
                <a:lnTo>
                  <a:pt x="564161" y="2382960"/>
                </a:lnTo>
                <a:lnTo>
                  <a:pt x="564161" y="2436489"/>
                </a:lnTo>
                <a:lnTo>
                  <a:pt x="456161" y="2436489"/>
                </a:lnTo>
                <a:lnTo>
                  <a:pt x="456161" y="2388351"/>
                </a:lnTo>
                <a:lnTo>
                  <a:pt x="415225" y="2389346"/>
                </a:lnTo>
                <a:lnTo>
                  <a:pt x="415225" y="2436489"/>
                </a:lnTo>
                <a:lnTo>
                  <a:pt x="307225" y="2436489"/>
                </a:lnTo>
                <a:lnTo>
                  <a:pt x="307225" y="2386989"/>
                </a:lnTo>
                <a:cubicBezTo>
                  <a:pt x="293173" y="2387203"/>
                  <a:pt x="279516" y="2386340"/>
                  <a:pt x="266289" y="2385150"/>
                </a:cubicBezTo>
                <a:lnTo>
                  <a:pt x="266289" y="2428213"/>
                </a:lnTo>
                <a:lnTo>
                  <a:pt x="158289" y="2428213"/>
                </a:lnTo>
                <a:lnTo>
                  <a:pt x="158289" y="2370613"/>
                </a:lnTo>
                <a:cubicBezTo>
                  <a:pt x="107017" y="2360332"/>
                  <a:pt x="72014" y="2345184"/>
                  <a:pt x="62108" y="2325373"/>
                </a:cubicBezTo>
                <a:cubicBezTo>
                  <a:pt x="37284" y="2261930"/>
                  <a:pt x="103484" y="2223314"/>
                  <a:pt x="124172" y="2172284"/>
                </a:cubicBezTo>
                <a:cubicBezTo>
                  <a:pt x="111759" y="2144700"/>
                  <a:pt x="74522" y="2141942"/>
                  <a:pt x="86934" y="2089533"/>
                </a:cubicBezTo>
                <a:cubicBezTo>
                  <a:pt x="96588" y="2053674"/>
                  <a:pt x="242782" y="2030228"/>
                  <a:pt x="264849" y="1994369"/>
                </a:cubicBezTo>
                <a:cubicBezTo>
                  <a:pt x="273125" y="1919892"/>
                  <a:pt x="-4093" y="1721291"/>
                  <a:pt x="45" y="1671639"/>
                </a:cubicBezTo>
                <a:cubicBezTo>
                  <a:pt x="12458" y="1619230"/>
                  <a:pt x="124172" y="1558546"/>
                  <a:pt x="190373" y="1477174"/>
                </a:cubicBezTo>
                <a:cubicBezTo>
                  <a:pt x="222094" y="1438557"/>
                  <a:pt x="80038" y="1267538"/>
                  <a:pt x="91072" y="1224783"/>
                </a:cubicBezTo>
                <a:cubicBezTo>
                  <a:pt x="111760" y="1092381"/>
                  <a:pt x="240023" y="943429"/>
                  <a:pt x="264849" y="703451"/>
                </a:cubicBezTo>
                <a:cubicBezTo>
                  <a:pt x="342084" y="332450"/>
                  <a:pt x="961338" y="-5451"/>
                  <a:pt x="1526804" y="66"/>
                </a:cubicBezTo>
                <a:close/>
              </a:path>
            </a:pathLst>
          </a:custGeom>
          <a:solidFill>
            <a:srgbClr val="33698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050"/>
          </a:p>
        </p:txBody>
      </p:sp>
      <p:sp>
        <p:nvSpPr>
          <p:cNvPr id="78" name="Oval 47">
            <a:extLst>
              <a:ext uri="{FF2B5EF4-FFF2-40B4-BE49-F238E27FC236}">
                <a16:creationId xmlns:a16="http://schemas.microsoft.com/office/drawing/2014/main" id="{2A7B72D2-455E-4647-BA7D-2D9A0D0187FB}"/>
              </a:ext>
            </a:extLst>
          </p:cNvPr>
          <p:cNvSpPr>
            <a:spLocks noChangeAspect="1"/>
          </p:cNvSpPr>
          <p:nvPr/>
        </p:nvSpPr>
        <p:spPr>
          <a:xfrm>
            <a:off x="8483663" y="1253473"/>
            <a:ext cx="438507" cy="467354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303187" y="480874"/>
                </a:moveTo>
                <a:lnTo>
                  <a:pt x="1303187" y="1303187"/>
                </a:lnTo>
                <a:lnTo>
                  <a:pt x="480874" y="1303187"/>
                </a:lnTo>
                <a:lnTo>
                  <a:pt x="480874" y="1936813"/>
                </a:lnTo>
                <a:lnTo>
                  <a:pt x="1303187" y="1936813"/>
                </a:lnTo>
                <a:lnTo>
                  <a:pt x="1303187" y="2759126"/>
                </a:lnTo>
                <a:lnTo>
                  <a:pt x="1936813" y="2759126"/>
                </a:lnTo>
                <a:lnTo>
                  <a:pt x="1936813" y="1936813"/>
                </a:lnTo>
                <a:lnTo>
                  <a:pt x="2759126" y="1936813"/>
                </a:lnTo>
                <a:lnTo>
                  <a:pt x="2759126" y="1303187"/>
                </a:lnTo>
                <a:lnTo>
                  <a:pt x="1936813" y="1303187"/>
                </a:lnTo>
                <a:lnTo>
                  <a:pt x="1936813" y="480874"/>
                </a:ln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rgbClr val="33698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050"/>
          </a:p>
        </p:txBody>
      </p:sp>
      <p:sp>
        <p:nvSpPr>
          <p:cNvPr id="97" name="Rounded Rectangle 2">
            <a:extLst>
              <a:ext uri="{FF2B5EF4-FFF2-40B4-BE49-F238E27FC236}">
                <a16:creationId xmlns:a16="http://schemas.microsoft.com/office/drawing/2014/main" id="{2CB3F902-7F51-468E-928D-DF8ED92CA432}"/>
              </a:ext>
            </a:extLst>
          </p:cNvPr>
          <p:cNvSpPr/>
          <p:nvPr/>
        </p:nvSpPr>
        <p:spPr>
          <a:xfrm>
            <a:off x="3830038" y="4081220"/>
            <a:ext cx="429776" cy="458049"/>
          </a:xfrm>
          <a:custGeom>
            <a:avLst/>
            <a:gdLst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328015 w 3960440"/>
              <a:gd name="connsiteY3" fmla="*/ 1812920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27" fmla="*/ 436907 w 3960440"/>
              <a:gd name="connsiteY27" fmla="*/ 0 h 39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3960440" h="3960000">
                <a:moveTo>
                  <a:pt x="1979373" y="472350"/>
                </a:moveTo>
                <a:cubicBezTo>
                  <a:pt x="1228307" y="485871"/>
                  <a:pt x="850011" y="1078219"/>
                  <a:pt x="813783" y="1434034"/>
                </a:cubicBezTo>
                <a:cubicBezTo>
                  <a:pt x="787561" y="1781828"/>
                  <a:pt x="889690" y="2005359"/>
                  <a:pt x="1119009" y="2222584"/>
                </a:cubicBezTo>
                <a:cubicBezTo>
                  <a:pt x="1178964" y="2123026"/>
                  <a:pt x="1260199" y="1908547"/>
                  <a:pt x="1328015" y="1812920"/>
                </a:cubicBezTo>
                <a:cubicBezTo>
                  <a:pt x="1222115" y="1647651"/>
                  <a:pt x="1255483" y="1756375"/>
                  <a:pt x="1234998" y="1431771"/>
                </a:cubicBezTo>
                <a:cubicBezTo>
                  <a:pt x="1331609" y="922504"/>
                  <a:pt x="1719145" y="812633"/>
                  <a:pt x="2217373" y="891303"/>
                </a:cubicBezTo>
                <a:cubicBezTo>
                  <a:pt x="2693518" y="1016895"/>
                  <a:pt x="2787642" y="1344599"/>
                  <a:pt x="2783502" y="1606823"/>
                </a:cubicBezTo>
                <a:cubicBezTo>
                  <a:pt x="2771081" y="1743454"/>
                  <a:pt x="2679609" y="2064482"/>
                  <a:pt x="2456028" y="2225955"/>
                </a:cubicBezTo>
                <a:cubicBezTo>
                  <a:pt x="2192422" y="2399851"/>
                  <a:pt x="2004893" y="2209395"/>
                  <a:pt x="2026974" y="2018938"/>
                </a:cubicBezTo>
                <a:cubicBezTo>
                  <a:pt x="2072519" y="1810540"/>
                  <a:pt x="2086043" y="1754994"/>
                  <a:pt x="2135727" y="1554876"/>
                </a:cubicBezTo>
                <a:cubicBezTo>
                  <a:pt x="2195073" y="1382360"/>
                  <a:pt x="2084273" y="1259912"/>
                  <a:pt x="1915898" y="1219889"/>
                </a:cubicBezTo>
                <a:cubicBezTo>
                  <a:pt x="1750283" y="1186766"/>
                  <a:pt x="1626460" y="1331294"/>
                  <a:pt x="1589196" y="1434803"/>
                </a:cubicBezTo>
                <a:cubicBezTo>
                  <a:pt x="1499489" y="1732912"/>
                  <a:pt x="1614533" y="1824000"/>
                  <a:pt x="1574511" y="1939931"/>
                </a:cubicBezTo>
                <a:cubicBezTo>
                  <a:pt x="1332991" y="2671400"/>
                  <a:pt x="1220920" y="3468343"/>
                  <a:pt x="1339611" y="3487664"/>
                </a:cubicBezTo>
                <a:cubicBezTo>
                  <a:pt x="1434840" y="3497327"/>
                  <a:pt x="1730357" y="3129057"/>
                  <a:pt x="1887692" y="2422431"/>
                </a:cubicBezTo>
                <a:cubicBezTo>
                  <a:pt x="1985681" y="2531460"/>
                  <a:pt x="2093439" y="2747804"/>
                  <a:pt x="2336342" y="2720202"/>
                </a:cubicBezTo>
                <a:cubicBezTo>
                  <a:pt x="2693796" y="2666377"/>
                  <a:pt x="3092265" y="2401394"/>
                  <a:pt x="3176454" y="1627140"/>
                </a:cubicBezTo>
                <a:cubicBezTo>
                  <a:pt x="3254038" y="999456"/>
                  <a:pt x="2816023" y="430731"/>
                  <a:pt x="1979373" y="472350"/>
                </a:cubicBezTo>
                <a:close/>
                <a:moveTo>
                  <a:pt x="436907" y="0"/>
                </a:moveTo>
                <a:lnTo>
                  <a:pt x="3523533" y="0"/>
                </a:lnTo>
                <a:cubicBezTo>
                  <a:pt x="3764830" y="0"/>
                  <a:pt x="3960440" y="195610"/>
                  <a:pt x="3960440" y="436907"/>
                </a:cubicBezTo>
                <a:lnTo>
                  <a:pt x="3960440" y="3523093"/>
                </a:lnTo>
                <a:cubicBezTo>
                  <a:pt x="3960440" y="3764390"/>
                  <a:pt x="3764830" y="3960000"/>
                  <a:pt x="3523533" y="3960000"/>
                </a:cubicBezTo>
                <a:lnTo>
                  <a:pt x="436907" y="3960000"/>
                </a:lnTo>
                <a:cubicBezTo>
                  <a:pt x="195610" y="3960000"/>
                  <a:pt x="0" y="3764390"/>
                  <a:pt x="0" y="3523093"/>
                </a:cubicBezTo>
                <a:lnTo>
                  <a:pt x="0" y="436907"/>
                </a:lnTo>
                <a:cubicBezTo>
                  <a:pt x="0" y="195610"/>
                  <a:pt x="195610" y="0"/>
                  <a:pt x="436907" y="0"/>
                </a:cubicBezTo>
                <a:close/>
              </a:path>
            </a:pathLst>
          </a:custGeom>
          <a:solidFill>
            <a:srgbClr val="33698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74" tIns="34287" rIns="68574" bIns="3428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050">
              <a:solidFill>
                <a:schemeClr val="tx1"/>
              </a:solidFill>
            </a:endParaRPr>
          </a:p>
        </p:txBody>
      </p:sp>
      <p:sp>
        <p:nvSpPr>
          <p:cNvPr id="98" name="Rounded Rectangle 8">
            <a:extLst>
              <a:ext uri="{FF2B5EF4-FFF2-40B4-BE49-F238E27FC236}">
                <a16:creationId xmlns:a16="http://schemas.microsoft.com/office/drawing/2014/main" id="{CF999092-51D0-4040-A441-EE93FB3BE0AB}"/>
              </a:ext>
            </a:extLst>
          </p:cNvPr>
          <p:cNvSpPr/>
          <p:nvPr/>
        </p:nvSpPr>
        <p:spPr>
          <a:xfrm>
            <a:off x="3128998" y="4081220"/>
            <a:ext cx="429824" cy="458049"/>
          </a:xfrm>
          <a:custGeom>
            <a:avLst/>
            <a:gdLst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47184 w 3888432"/>
              <a:gd name="connsiteY11" fmla="*/ 2155564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31" fmla="*/ 333511 w 3888432"/>
              <a:gd name="connsiteY31" fmla="*/ 0 h 39604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3888432" h="3960440">
                <a:moveTo>
                  <a:pt x="554477" y="1512168"/>
                </a:moveTo>
                <a:lnTo>
                  <a:pt x="554477" y="3312368"/>
                </a:lnTo>
                <a:lnTo>
                  <a:pt x="1201638" y="3312368"/>
                </a:lnTo>
                <a:lnTo>
                  <a:pt x="1201638" y="1512168"/>
                </a:lnTo>
                <a:lnTo>
                  <a:pt x="554477" y="1512168"/>
                </a:lnTo>
                <a:close/>
                <a:moveTo>
                  <a:pt x="2840340" y="1479943"/>
                </a:moveTo>
                <a:cubicBezTo>
                  <a:pt x="2293254" y="1484797"/>
                  <a:pt x="2254084" y="1780470"/>
                  <a:pt x="2136833" y="1785510"/>
                </a:cubicBezTo>
                <a:lnTo>
                  <a:pt x="2136833" y="1510185"/>
                </a:lnTo>
                <a:lnTo>
                  <a:pt x="1489672" y="1510185"/>
                </a:lnTo>
                <a:lnTo>
                  <a:pt x="1489672" y="3310385"/>
                </a:lnTo>
                <a:lnTo>
                  <a:pt x="2136833" y="3310385"/>
                </a:lnTo>
                <a:cubicBezTo>
                  <a:pt x="2140283" y="2925445"/>
                  <a:pt x="2133383" y="2560917"/>
                  <a:pt x="2147184" y="2155564"/>
                </a:cubicBezTo>
                <a:cubicBezTo>
                  <a:pt x="2187272" y="1842063"/>
                  <a:pt x="2668986" y="1938990"/>
                  <a:pt x="2673919" y="2138897"/>
                </a:cubicBezTo>
                <a:lnTo>
                  <a:pt x="2679688" y="3312366"/>
                </a:lnTo>
                <a:lnTo>
                  <a:pt x="3326849" y="3312366"/>
                </a:lnTo>
                <a:cubicBezTo>
                  <a:pt x="3329155" y="2917782"/>
                  <a:pt x="3331462" y="2523197"/>
                  <a:pt x="3333768" y="2128613"/>
                </a:cubicBezTo>
                <a:cubicBezTo>
                  <a:pt x="3339026" y="1942962"/>
                  <a:pt x="3184753" y="1475890"/>
                  <a:pt x="2840340" y="1479943"/>
                </a:cubicBezTo>
                <a:close/>
                <a:moveTo>
                  <a:pt x="878058" y="648072"/>
                </a:moveTo>
                <a:cubicBezTo>
                  <a:pt x="699349" y="648072"/>
                  <a:pt x="554477" y="792944"/>
                  <a:pt x="554477" y="971653"/>
                </a:cubicBezTo>
                <a:cubicBezTo>
                  <a:pt x="554477" y="1150362"/>
                  <a:pt x="699349" y="1295234"/>
                  <a:pt x="878058" y="1295234"/>
                </a:cubicBezTo>
                <a:cubicBezTo>
                  <a:pt x="1056767" y="1295234"/>
                  <a:pt x="1201639" y="1150362"/>
                  <a:pt x="1201639" y="971653"/>
                </a:cubicBezTo>
                <a:cubicBezTo>
                  <a:pt x="1201639" y="792944"/>
                  <a:pt x="1056767" y="648072"/>
                  <a:pt x="878058" y="648072"/>
                </a:cubicBezTo>
                <a:close/>
                <a:moveTo>
                  <a:pt x="333511" y="0"/>
                </a:moveTo>
                <a:lnTo>
                  <a:pt x="3554921" y="0"/>
                </a:lnTo>
                <a:cubicBezTo>
                  <a:pt x="3739114" y="0"/>
                  <a:pt x="3888432" y="149318"/>
                  <a:pt x="3888432" y="333511"/>
                </a:cubicBezTo>
                <a:lnTo>
                  <a:pt x="3888432" y="3626929"/>
                </a:lnTo>
                <a:cubicBezTo>
                  <a:pt x="3888432" y="3811122"/>
                  <a:pt x="3739114" y="3960440"/>
                  <a:pt x="3554921" y="3960440"/>
                </a:cubicBezTo>
                <a:lnTo>
                  <a:pt x="333511" y="3960440"/>
                </a:lnTo>
                <a:cubicBezTo>
                  <a:pt x="149318" y="3960440"/>
                  <a:pt x="0" y="3811122"/>
                  <a:pt x="0" y="3626929"/>
                </a:cubicBezTo>
                <a:lnTo>
                  <a:pt x="0" y="333511"/>
                </a:lnTo>
                <a:cubicBezTo>
                  <a:pt x="0" y="149318"/>
                  <a:pt x="149318" y="0"/>
                  <a:pt x="333511" y="0"/>
                </a:cubicBezTo>
                <a:close/>
              </a:path>
            </a:pathLst>
          </a:custGeom>
          <a:solidFill>
            <a:srgbClr val="33698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74" tIns="34287" rIns="68574" bIns="3428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050">
              <a:solidFill>
                <a:schemeClr val="tx1"/>
              </a:solidFill>
            </a:endParaRPr>
          </a:p>
        </p:txBody>
      </p:sp>
      <p:sp>
        <p:nvSpPr>
          <p:cNvPr id="99" name="Rounded Rectangle 2">
            <a:extLst>
              <a:ext uri="{FF2B5EF4-FFF2-40B4-BE49-F238E27FC236}">
                <a16:creationId xmlns:a16="http://schemas.microsoft.com/office/drawing/2014/main" id="{5394194E-40CF-4800-82F4-DA12261F9012}"/>
              </a:ext>
            </a:extLst>
          </p:cNvPr>
          <p:cNvSpPr/>
          <p:nvPr/>
        </p:nvSpPr>
        <p:spPr>
          <a:xfrm>
            <a:off x="5227114" y="4081220"/>
            <a:ext cx="429776" cy="458049"/>
          </a:xfrm>
          <a:custGeom>
            <a:avLst/>
            <a:gdLst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74271 w 3960000"/>
              <a:gd name="connsiteY14" fmla="*/ 2105563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30" fmla="*/ 308009 w 3960000"/>
              <a:gd name="connsiteY30" fmla="*/ 0 h 3960000"/>
              <a:gd name="connsiteX31" fmla="*/ 308009 w 3960000"/>
              <a:gd name="connsiteY31" fmla="*/ 0 h 39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3960000" h="3960000">
                <a:moveTo>
                  <a:pt x="3160999" y="1374274"/>
                </a:moveTo>
                <a:lnTo>
                  <a:pt x="3155132" y="1419362"/>
                </a:lnTo>
                <a:lnTo>
                  <a:pt x="3160999" y="1374274"/>
                </a:lnTo>
                <a:close/>
                <a:moveTo>
                  <a:pt x="2496208" y="770986"/>
                </a:moveTo>
                <a:cubicBezTo>
                  <a:pt x="2113414" y="770986"/>
                  <a:pt x="1929581" y="1106902"/>
                  <a:pt x="1921633" y="1292845"/>
                </a:cubicBezTo>
                <a:cubicBezTo>
                  <a:pt x="1914712" y="1454769"/>
                  <a:pt x="1928136" y="1522392"/>
                  <a:pt x="1942445" y="1570340"/>
                </a:cubicBezTo>
                <a:cubicBezTo>
                  <a:pt x="1547199" y="1510736"/>
                  <a:pt x="1237189" y="1330681"/>
                  <a:pt x="815277" y="836121"/>
                </a:cubicBezTo>
                <a:cubicBezTo>
                  <a:pt x="618819" y="1229038"/>
                  <a:pt x="733086" y="1558961"/>
                  <a:pt x="965659" y="1735195"/>
                </a:cubicBezTo>
                <a:cubicBezTo>
                  <a:pt x="864541" y="1716416"/>
                  <a:pt x="662904" y="1695759"/>
                  <a:pt x="570453" y="1629310"/>
                </a:cubicBezTo>
                <a:cubicBezTo>
                  <a:pt x="597898" y="2016450"/>
                  <a:pt x="990931" y="2177657"/>
                  <a:pt x="1196057" y="2257108"/>
                </a:cubicBezTo>
                <a:cubicBezTo>
                  <a:pt x="1113718" y="2275887"/>
                  <a:pt x="943857" y="2321380"/>
                  <a:pt x="813848" y="2296824"/>
                </a:cubicBezTo>
                <a:cubicBezTo>
                  <a:pt x="926523" y="2634848"/>
                  <a:pt x="1326064" y="2611755"/>
                  <a:pt x="1486410" y="2607420"/>
                </a:cubicBezTo>
                <a:cubicBezTo>
                  <a:pt x="1297174" y="2749708"/>
                  <a:pt x="1000058" y="2795794"/>
                  <a:pt x="489408" y="2829018"/>
                </a:cubicBezTo>
                <a:cubicBezTo>
                  <a:pt x="914827" y="3139596"/>
                  <a:pt x="1734874" y="3242281"/>
                  <a:pt x="2062787" y="3146219"/>
                </a:cubicBezTo>
                <a:cubicBezTo>
                  <a:pt x="2763394" y="2903535"/>
                  <a:pt x="2915370" y="2621267"/>
                  <a:pt x="3074271" y="2105563"/>
                </a:cubicBezTo>
                <a:cubicBezTo>
                  <a:pt x="3173740" y="1733406"/>
                  <a:pt x="3145310" y="1648999"/>
                  <a:pt x="3207849" y="1493166"/>
                </a:cubicBezTo>
                <a:cubicBezTo>
                  <a:pt x="3270388" y="1337333"/>
                  <a:pt x="3414210" y="1276468"/>
                  <a:pt x="3449507" y="1170564"/>
                </a:cubicBezTo>
                <a:cubicBezTo>
                  <a:pt x="3349883" y="1192977"/>
                  <a:pt x="3252716" y="1239516"/>
                  <a:pt x="3140091" y="1227260"/>
                </a:cubicBezTo>
                <a:cubicBezTo>
                  <a:pt x="3219995" y="1183499"/>
                  <a:pt x="3274317" y="996523"/>
                  <a:pt x="3324107" y="851504"/>
                </a:cubicBezTo>
                <a:cubicBezTo>
                  <a:pt x="3215037" y="921165"/>
                  <a:pt x="3152155" y="998691"/>
                  <a:pt x="2995677" y="1008938"/>
                </a:cubicBezTo>
                <a:cubicBezTo>
                  <a:pt x="2884471" y="881691"/>
                  <a:pt x="2678487" y="770986"/>
                  <a:pt x="2496208" y="770986"/>
                </a:cubicBezTo>
                <a:close/>
                <a:moveTo>
                  <a:pt x="308009" y="0"/>
                </a:moveTo>
                <a:lnTo>
                  <a:pt x="3651991" y="0"/>
                </a:lnTo>
                <a:cubicBezTo>
                  <a:pt x="3822100" y="0"/>
                  <a:pt x="3960000" y="137900"/>
                  <a:pt x="3960000" y="308009"/>
                </a:cubicBezTo>
                <a:lnTo>
                  <a:pt x="3960000" y="3651991"/>
                </a:lnTo>
                <a:cubicBezTo>
                  <a:pt x="3960000" y="3822100"/>
                  <a:pt x="3822100" y="3960000"/>
                  <a:pt x="3651991" y="3960000"/>
                </a:cubicBezTo>
                <a:lnTo>
                  <a:pt x="308009" y="3960000"/>
                </a:lnTo>
                <a:cubicBezTo>
                  <a:pt x="137900" y="3960000"/>
                  <a:pt x="0" y="3822100"/>
                  <a:pt x="0" y="3651991"/>
                </a:cubicBezTo>
                <a:lnTo>
                  <a:pt x="0" y="308009"/>
                </a:lnTo>
                <a:cubicBezTo>
                  <a:pt x="0" y="137900"/>
                  <a:pt x="137900" y="0"/>
                  <a:pt x="308009" y="0"/>
                </a:cubicBezTo>
                <a:close/>
              </a:path>
            </a:pathLst>
          </a:custGeom>
          <a:solidFill>
            <a:srgbClr val="33698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74" tIns="34287" rIns="68574" bIns="3428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050">
              <a:solidFill>
                <a:schemeClr val="tx1"/>
              </a:solidFill>
            </a:endParaRPr>
          </a:p>
        </p:txBody>
      </p:sp>
      <p:sp>
        <p:nvSpPr>
          <p:cNvPr id="100" name="Rounded Rectangle 3">
            <a:extLst>
              <a:ext uri="{FF2B5EF4-FFF2-40B4-BE49-F238E27FC236}">
                <a16:creationId xmlns:a16="http://schemas.microsoft.com/office/drawing/2014/main" id="{C2FE4DD9-BD0F-42FA-8558-1E2788EACC02}"/>
              </a:ext>
            </a:extLst>
          </p:cNvPr>
          <p:cNvSpPr>
            <a:spLocks noChangeAspect="1"/>
          </p:cNvSpPr>
          <p:nvPr/>
        </p:nvSpPr>
        <p:spPr>
          <a:xfrm>
            <a:off x="4523610" y="4081220"/>
            <a:ext cx="429776" cy="458049"/>
          </a:xfrm>
          <a:custGeom>
            <a:avLst/>
            <a:gdLst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10216 w 3960000"/>
              <a:gd name="connsiteY15" fmla="*/ 195189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3960000" h="3960000">
                <a:moveTo>
                  <a:pt x="2841893" y="181064"/>
                </a:moveTo>
                <a:cubicBezTo>
                  <a:pt x="2485731" y="190239"/>
                  <a:pt x="2106781" y="339266"/>
                  <a:pt x="2105790" y="859562"/>
                </a:cubicBezTo>
                <a:lnTo>
                  <a:pt x="2106860" y="863292"/>
                </a:lnTo>
                <a:lnTo>
                  <a:pt x="2106860" y="1248172"/>
                </a:lnTo>
                <a:lnTo>
                  <a:pt x="1691968" y="1248172"/>
                </a:lnTo>
                <a:lnTo>
                  <a:pt x="1691968" y="1824236"/>
                </a:lnTo>
                <a:lnTo>
                  <a:pt x="2106860" y="1824236"/>
                </a:lnTo>
                <a:lnTo>
                  <a:pt x="2106860" y="3779396"/>
                </a:lnTo>
                <a:lnTo>
                  <a:pt x="2754932" y="3779396"/>
                </a:lnTo>
                <a:lnTo>
                  <a:pt x="2754932" y="1824236"/>
                </a:lnTo>
                <a:lnTo>
                  <a:pt x="3305869" y="1813665"/>
                </a:lnTo>
                <a:lnTo>
                  <a:pt x="3348152" y="1248172"/>
                </a:lnTo>
                <a:lnTo>
                  <a:pt x="2754932" y="1248172"/>
                </a:lnTo>
                <a:lnTo>
                  <a:pt x="2754932" y="907124"/>
                </a:lnTo>
                <a:cubicBezTo>
                  <a:pt x="2746287" y="682909"/>
                  <a:pt x="3126764" y="685506"/>
                  <a:pt x="3369037" y="704441"/>
                </a:cubicBezTo>
                <a:cubicBezTo>
                  <a:pt x="3391941" y="556446"/>
                  <a:pt x="3409927" y="381656"/>
                  <a:pt x="3410216" y="195189"/>
                </a:cubicBezTo>
                <a:cubicBezTo>
                  <a:pt x="3239930" y="163882"/>
                  <a:pt x="3118909" y="173928"/>
                  <a:pt x="2841893" y="181064"/>
                </a:cubicBezTo>
                <a:close/>
                <a:moveTo>
                  <a:pt x="308009" y="0"/>
                </a:moveTo>
                <a:lnTo>
                  <a:pt x="3651991" y="0"/>
                </a:lnTo>
                <a:cubicBezTo>
                  <a:pt x="3822100" y="0"/>
                  <a:pt x="3960000" y="137900"/>
                  <a:pt x="3960000" y="308009"/>
                </a:cubicBezTo>
                <a:lnTo>
                  <a:pt x="3960000" y="3651991"/>
                </a:lnTo>
                <a:cubicBezTo>
                  <a:pt x="3960000" y="3822100"/>
                  <a:pt x="3822100" y="3960000"/>
                  <a:pt x="3651991" y="3960000"/>
                </a:cubicBezTo>
                <a:lnTo>
                  <a:pt x="308009" y="3960000"/>
                </a:lnTo>
                <a:cubicBezTo>
                  <a:pt x="137900" y="3960000"/>
                  <a:pt x="0" y="3822100"/>
                  <a:pt x="0" y="3651991"/>
                </a:cubicBezTo>
                <a:lnTo>
                  <a:pt x="0" y="308009"/>
                </a:lnTo>
                <a:cubicBezTo>
                  <a:pt x="0" y="137900"/>
                  <a:pt x="137900" y="0"/>
                  <a:pt x="308009" y="0"/>
                </a:cubicBezTo>
                <a:close/>
              </a:path>
            </a:pathLst>
          </a:custGeom>
          <a:solidFill>
            <a:srgbClr val="33698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74" tIns="34287" rIns="68574" bIns="3428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050">
              <a:solidFill>
                <a:schemeClr val="tx1"/>
              </a:solidFill>
            </a:endParaRPr>
          </a:p>
        </p:txBody>
      </p:sp>
      <p:sp>
        <p:nvSpPr>
          <p:cNvPr id="101" name="Rounded Rectangle 10">
            <a:extLst>
              <a:ext uri="{FF2B5EF4-FFF2-40B4-BE49-F238E27FC236}">
                <a16:creationId xmlns:a16="http://schemas.microsoft.com/office/drawing/2014/main" id="{798E328E-1056-4BD6-8D0A-FEC675AE63E6}"/>
              </a:ext>
            </a:extLst>
          </p:cNvPr>
          <p:cNvSpPr>
            <a:spLocks noChangeAspect="1"/>
          </p:cNvSpPr>
          <p:nvPr/>
        </p:nvSpPr>
        <p:spPr>
          <a:xfrm>
            <a:off x="5943359" y="4071913"/>
            <a:ext cx="431309" cy="467354"/>
          </a:xfrm>
          <a:custGeom>
            <a:avLst/>
            <a:gdLst/>
            <a:ahLst/>
            <a:cxnLst/>
            <a:rect l="l" t="t" r="r" b="b"/>
            <a:pathLst>
              <a:path w="3186824" h="3240000">
                <a:moveTo>
                  <a:pt x="2141174" y="1384899"/>
                </a:moveTo>
                <a:lnTo>
                  <a:pt x="2141174" y="1528887"/>
                </a:lnTo>
                <a:lnTo>
                  <a:pt x="1997174" y="1528887"/>
                </a:lnTo>
                <a:lnTo>
                  <a:pt x="1997174" y="1744911"/>
                </a:lnTo>
                <a:lnTo>
                  <a:pt x="2141174" y="1744911"/>
                </a:lnTo>
                <a:lnTo>
                  <a:pt x="2141174" y="1888899"/>
                </a:lnTo>
                <a:lnTo>
                  <a:pt x="2357174" y="1888899"/>
                </a:lnTo>
                <a:lnTo>
                  <a:pt x="2357174" y="1744911"/>
                </a:lnTo>
                <a:lnTo>
                  <a:pt x="2501174" y="1744911"/>
                </a:lnTo>
                <a:lnTo>
                  <a:pt x="2501174" y="1528887"/>
                </a:lnTo>
                <a:lnTo>
                  <a:pt x="2357174" y="1528887"/>
                </a:lnTo>
                <a:lnTo>
                  <a:pt x="2357174" y="1384899"/>
                </a:lnTo>
                <a:close/>
                <a:moveTo>
                  <a:pt x="1286582" y="1008157"/>
                </a:moveTo>
                <a:cubicBezTo>
                  <a:pt x="1148208" y="1006486"/>
                  <a:pt x="1009270" y="1051569"/>
                  <a:pt x="894997" y="1143711"/>
                </a:cubicBezTo>
                <a:cubicBezTo>
                  <a:pt x="666451" y="1327995"/>
                  <a:pt x="600947" y="1648602"/>
                  <a:pt x="738892" y="1907765"/>
                </a:cubicBezTo>
                <a:cubicBezTo>
                  <a:pt x="876837" y="2166928"/>
                  <a:pt x="1179371" y="2291639"/>
                  <a:pt x="1459875" y="2204971"/>
                </a:cubicBezTo>
                <a:cubicBezTo>
                  <a:pt x="1676459" y="2138053"/>
                  <a:pt x="1832801" y="1959669"/>
                  <a:pt x="1876637" y="1747242"/>
                </a:cubicBezTo>
                <a:lnTo>
                  <a:pt x="1879565" y="1747242"/>
                </a:lnTo>
                <a:lnTo>
                  <a:pt x="1879565" y="1728291"/>
                </a:lnTo>
                <a:cubicBezTo>
                  <a:pt x="1891883" y="1671800"/>
                  <a:pt x="1894168" y="1612713"/>
                  <a:pt x="1887545" y="1552862"/>
                </a:cubicBezTo>
                <a:lnTo>
                  <a:pt x="1879565" y="1553745"/>
                </a:lnTo>
                <a:lnTo>
                  <a:pt x="1879565" y="1531218"/>
                </a:lnTo>
                <a:lnTo>
                  <a:pt x="1231565" y="1531218"/>
                </a:lnTo>
                <a:lnTo>
                  <a:pt x="1231565" y="1747242"/>
                </a:lnTo>
                <a:lnTo>
                  <a:pt x="1565835" y="1747242"/>
                </a:lnTo>
                <a:cubicBezTo>
                  <a:pt x="1530201" y="1827940"/>
                  <a:pt x="1460959" y="1892348"/>
                  <a:pt x="1371795" y="1919897"/>
                </a:cubicBezTo>
                <a:cubicBezTo>
                  <a:pt x="1228031" y="1964316"/>
                  <a:pt x="1072976" y="1900399"/>
                  <a:pt x="1002277" y="1767573"/>
                </a:cubicBezTo>
                <a:cubicBezTo>
                  <a:pt x="931578" y="1634747"/>
                  <a:pt x="965150" y="1470429"/>
                  <a:pt x="1082284" y="1375980"/>
                </a:cubicBezTo>
                <a:cubicBezTo>
                  <a:pt x="1199418" y="1281531"/>
                  <a:pt x="1367118" y="1283556"/>
                  <a:pt x="1481937" y="1380807"/>
                </a:cubicBezTo>
                <a:lnTo>
                  <a:pt x="1674778" y="1153129"/>
                </a:lnTo>
                <a:cubicBezTo>
                  <a:pt x="1562764" y="1058254"/>
                  <a:pt x="1424955" y="1009828"/>
                  <a:pt x="1286582" y="1008157"/>
                </a:cubicBezTo>
                <a:close/>
                <a:moveTo>
                  <a:pt x="293028" y="0"/>
                </a:moveTo>
                <a:lnTo>
                  <a:pt x="2893796" y="0"/>
                </a:lnTo>
                <a:cubicBezTo>
                  <a:pt x="3055631" y="0"/>
                  <a:pt x="3186824" y="131193"/>
                  <a:pt x="3186824" y="293028"/>
                </a:cubicBezTo>
                <a:lnTo>
                  <a:pt x="3186824" y="2946972"/>
                </a:lnTo>
                <a:cubicBezTo>
                  <a:pt x="3186824" y="3108807"/>
                  <a:pt x="3055631" y="3240000"/>
                  <a:pt x="2893796" y="3240000"/>
                </a:cubicBezTo>
                <a:lnTo>
                  <a:pt x="293028" y="3240000"/>
                </a:lnTo>
                <a:cubicBezTo>
                  <a:pt x="131193" y="3240000"/>
                  <a:pt x="0" y="3108807"/>
                  <a:pt x="0" y="2946972"/>
                </a:cubicBezTo>
                <a:lnTo>
                  <a:pt x="0" y="293028"/>
                </a:lnTo>
                <a:cubicBezTo>
                  <a:pt x="0" y="131193"/>
                  <a:pt x="131193" y="0"/>
                  <a:pt x="293028" y="0"/>
                </a:cubicBezTo>
                <a:close/>
              </a:path>
            </a:pathLst>
          </a:custGeom>
          <a:solidFill>
            <a:srgbClr val="33698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050"/>
          </a:p>
        </p:txBody>
      </p:sp>
      <p:sp>
        <p:nvSpPr>
          <p:cNvPr id="102" name="Block Arc 6">
            <a:extLst>
              <a:ext uri="{FF2B5EF4-FFF2-40B4-BE49-F238E27FC236}">
                <a16:creationId xmlns:a16="http://schemas.microsoft.com/office/drawing/2014/main" id="{62965521-2EFF-4BE9-866C-3D9369FA5C74}"/>
              </a:ext>
            </a:extLst>
          </p:cNvPr>
          <p:cNvSpPr/>
          <p:nvPr/>
        </p:nvSpPr>
        <p:spPr>
          <a:xfrm>
            <a:off x="6610762" y="4104105"/>
            <a:ext cx="404327" cy="435164"/>
          </a:xfrm>
          <a:custGeom>
            <a:avLst/>
            <a:gdLst>
              <a:gd name="connsiteX0" fmla="*/ 2664630 w 3189723"/>
              <a:gd name="connsiteY0" fmla="*/ 2175617 h 3221116"/>
              <a:gd name="connsiteX1" fmla="*/ 2658205 w 3189723"/>
              <a:gd name="connsiteY1" fmla="*/ 2178566 h 3221116"/>
              <a:gd name="connsiteX2" fmla="*/ 2664630 w 3189723"/>
              <a:gd name="connsiteY2" fmla="*/ 2175617 h 3221116"/>
              <a:gd name="connsiteX3" fmla="*/ 1477043 w 3189723"/>
              <a:gd name="connsiteY3" fmla="*/ 1144372 h 3221116"/>
              <a:gd name="connsiteX4" fmla="*/ 1409070 w 3189723"/>
              <a:gd name="connsiteY4" fmla="*/ 1159393 h 3221116"/>
              <a:gd name="connsiteX5" fmla="*/ 1152384 w 3189723"/>
              <a:gd name="connsiteY5" fmla="*/ 1703728 h 3221116"/>
              <a:gd name="connsiteX6" fmla="*/ 1514013 w 3189723"/>
              <a:gd name="connsiteY6" fmla="*/ 2152290 h 3221116"/>
              <a:gd name="connsiteX7" fmla="*/ 1850815 w 3189723"/>
              <a:gd name="connsiteY7" fmla="*/ 1654259 h 3221116"/>
              <a:gd name="connsiteX8" fmla="*/ 1830467 w 3189723"/>
              <a:gd name="connsiteY8" fmla="*/ 1515986 h 3221116"/>
              <a:gd name="connsiteX9" fmla="*/ 1477043 w 3189723"/>
              <a:gd name="connsiteY9" fmla="*/ 1144372 h 3221116"/>
              <a:gd name="connsiteX10" fmla="*/ 1651152 w 3189723"/>
              <a:gd name="connsiteY10" fmla="*/ 501 h 3221116"/>
              <a:gd name="connsiteX11" fmla="*/ 2580395 w 3189723"/>
              <a:gd name="connsiteY11" fmla="*/ 324821 h 3221116"/>
              <a:gd name="connsiteX12" fmla="*/ 3030464 w 3189723"/>
              <a:gd name="connsiteY12" fmla="*/ 2249544 h 3221116"/>
              <a:gd name="connsiteX13" fmla="*/ 2585849 w 3189723"/>
              <a:gd name="connsiteY13" fmla="*/ 2588887 h 3221116"/>
              <a:gd name="connsiteX14" fmla="*/ 1973374 w 3189723"/>
              <a:gd name="connsiteY14" fmla="*/ 2195096 h 3221116"/>
              <a:gd name="connsiteX15" fmla="*/ 1390827 w 3189723"/>
              <a:gd name="connsiteY15" fmla="*/ 2527630 h 3221116"/>
              <a:gd name="connsiteX16" fmla="*/ 783896 w 3189723"/>
              <a:gd name="connsiteY16" fmla="*/ 1665044 h 3221116"/>
              <a:gd name="connsiteX17" fmla="*/ 1268509 w 3189723"/>
              <a:gd name="connsiteY17" fmla="*/ 819983 h 3221116"/>
              <a:gd name="connsiteX18" fmla="*/ 1328805 w 3189723"/>
              <a:gd name="connsiteY18" fmla="*/ 807930 h 3221116"/>
              <a:gd name="connsiteX19" fmla="*/ 1390827 w 3189723"/>
              <a:gd name="connsiteY19" fmla="*/ 802457 h 3221116"/>
              <a:gd name="connsiteX20" fmla="*/ 1462242 w 3189723"/>
              <a:gd name="connsiteY20" fmla="*/ 801708 h 3221116"/>
              <a:gd name="connsiteX21" fmla="*/ 1956122 w 3189723"/>
              <a:gd name="connsiteY21" fmla="*/ 1110076 h 3221116"/>
              <a:gd name="connsiteX22" fmla="*/ 1973374 w 3189723"/>
              <a:gd name="connsiteY22" fmla="*/ 875315 h 3221116"/>
              <a:gd name="connsiteX23" fmla="*/ 2333414 w 3189723"/>
              <a:gd name="connsiteY23" fmla="*/ 875315 h 3221116"/>
              <a:gd name="connsiteX24" fmla="*/ 2324788 w 3189723"/>
              <a:gd name="connsiteY24" fmla="*/ 2054049 h 3221116"/>
              <a:gd name="connsiteX25" fmla="*/ 2661746 w 3189723"/>
              <a:gd name="connsiteY25" fmla="*/ 2179658 h 3221116"/>
              <a:gd name="connsiteX26" fmla="*/ 2691046 w 3189723"/>
              <a:gd name="connsiteY26" fmla="*/ 2188689 h 3221116"/>
              <a:gd name="connsiteX27" fmla="*/ 2667011 w 3189723"/>
              <a:gd name="connsiteY27" fmla="*/ 2175828 h 3221116"/>
              <a:gd name="connsiteX28" fmla="*/ 2332141 w 3189723"/>
              <a:gd name="connsiteY28" fmla="*/ 653899 h 3221116"/>
              <a:gd name="connsiteX29" fmla="*/ 776764 w 3189723"/>
              <a:gd name="connsiteY29" fmla="*/ 749845 h 3221116"/>
              <a:gd name="connsiteX30" fmla="*/ 631487 w 3189723"/>
              <a:gd name="connsiteY30" fmla="*/ 2301392 h 3221116"/>
              <a:gd name="connsiteX31" fmla="*/ 2142017 w 3189723"/>
              <a:gd name="connsiteY31" fmla="*/ 2684410 h 3221116"/>
              <a:gd name="connsiteX32" fmla="*/ 2324866 w 3189723"/>
              <a:gd name="connsiteY32" fmla="*/ 3053856 h 3221116"/>
              <a:gd name="connsiteX33" fmla="*/ 294693 w 3189723"/>
              <a:gd name="connsiteY33" fmla="*/ 2539075 h 3221116"/>
              <a:gd name="connsiteX34" fmla="*/ 489947 w 3189723"/>
              <a:gd name="connsiteY34" fmla="*/ 453774 h 3221116"/>
              <a:gd name="connsiteX35" fmla="*/ 1651152 w 3189723"/>
              <a:gd name="connsiteY35" fmla="*/ 501 h 3221116"/>
              <a:gd name="connsiteX36" fmla="*/ 1651152 w 3221102"/>
              <a:gd name="connsiteY36" fmla="*/ 501 h 3221116"/>
              <a:gd name="connsiteX37" fmla="*/ 1651152 w 3221102"/>
              <a:gd name="connsiteY37" fmla="*/ 501 h 32211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3189723" h="3221116">
                <a:moveTo>
                  <a:pt x="2664630" y="2175617"/>
                </a:moveTo>
                <a:lnTo>
                  <a:pt x="2658205" y="2178566"/>
                </a:lnTo>
                <a:cubicBezTo>
                  <a:pt x="2662222" y="2175972"/>
                  <a:pt x="2664284" y="2175096"/>
                  <a:pt x="2664630" y="2175617"/>
                </a:cubicBezTo>
                <a:close/>
                <a:moveTo>
                  <a:pt x="1477043" y="1144372"/>
                </a:moveTo>
                <a:lnTo>
                  <a:pt x="1409070" y="1159393"/>
                </a:lnTo>
                <a:cubicBezTo>
                  <a:pt x="1167974" y="1216277"/>
                  <a:pt x="1134894" y="1538245"/>
                  <a:pt x="1152384" y="1703728"/>
                </a:cubicBezTo>
                <a:cubicBezTo>
                  <a:pt x="1169874" y="1869211"/>
                  <a:pt x="1272747" y="2156947"/>
                  <a:pt x="1514013" y="2152290"/>
                </a:cubicBezTo>
                <a:cubicBezTo>
                  <a:pt x="1680659" y="2149073"/>
                  <a:pt x="1865876" y="1940767"/>
                  <a:pt x="1850815" y="1654259"/>
                </a:cubicBezTo>
                <a:cubicBezTo>
                  <a:pt x="1844015" y="1608142"/>
                  <a:pt x="1837162" y="1561942"/>
                  <a:pt x="1830467" y="1515986"/>
                </a:cubicBezTo>
                <a:cubicBezTo>
                  <a:pt x="1779361" y="1292438"/>
                  <a:pt x="1635542" y="1134285"/>
                  <a:pt x="1477043" y="1144372"/>
                </a:cubicBezTo>
                <a:close/>
                <a:moveTo>
                  <a:pt x="1651152" y="501"/>
                </a:moveTo>
                <a:cubicBezTo>
                  <a:pt x="1977584" y="8635"/>
                  <a:pt x="2235425" y="52153"/>
                  <a:pt x="2580395" y="324821"/>
                </a:cubicBezTo>
                <a:cubicBezTo>
                  <a:pt x="3000061" y="656529"/>
                  <a:pt x="3430704" y="1549940"/>
                  <a:pt x="3030464" y="2249544"/>
                </a:cubicBezTo>
                <a:cubicBezTo>
                  <a:pt x="2882259" y="2451798"/>
                  <a:pt x="2785813" y="2507403"/>
                  <a:pt x="2585849" y="2588887"/>
                </a:cubicBezTo>
                <a:cubicBezTo>
                  <a:pt x="2194785" y="2615774"/>
                  <a:pt x="1984876" y="2478759"/>
                  <a:pt x="1973374" y="2195096"/>
                </a:cubicBezTo>
                <a:cubicBezTo>
                  <a:pt x="1841986" y="2496540"/>
                  <a:pt x="1610941" y="2555551"/>
                  <a:pt x="1390827" y="2527630"/>
                </a:cubicBezTo>
                <a:cubicBezTo>
                  <a:pt x="1131071" y="2494680"/>
                  <a:pt x="853863" y="2136270"/>
                  <a:pt x="783896" y="1665044"/>
                </a:cubicBezTo>
                <a:cubicBezTo>
                  <a:pt x="715204" y="1202409"/>
                  <a:pt x="991941" y="900416"/>
                  <a:pt x="1268509" y="819983"/>
                </a:cubicBezTo>
                <a:cubicBezTo>
                  <a:pt x="1288264" y="814237"/>
                  <a:pt x="1308391" y="810536"/>
                  <a:pt x="1328805" y="807930"/>
                </a:cubicBezTo>
                <a:cubicBezTo>
                  <a:pt x="1349219" y="805325"/>
                  <a:pt x="1369921" y="803817"/>
                  <a:pt x="1390827" y="802457"/>
                </a:cubicBezTo>
                <a:cubicBezTo>
                  <a:pt x="1416795" y="800769"/>
                  <a:pt x="1355770" y="788713"/>
                  <a:pt x="1462242" y="801708"/>
                </a:cubicBezTo>
                <a:cubicBezTo>
                  <a:pt x="1599590" y="818472"/>
                  <a:pt x="1776043" y="890774"/>
                  <a:pt x="1956122" y="1110076"/>
                </a:cubicBezTo>
                <a:lnTo>
                  <a:pt x="1973374" y="875315"/>
                </a:lnTo>
                <a:lnTo>
                  <a:pt x="2333414" y="875315"/>
                </a:lnTo>
                <a:cubicBezTo>
                  <a:pt x="2330539" y="1325736"/>
                  <a:pt x="2327663" y="1603628"/>
                  <a:pt x="2324788" y="2054049"/>
                </a:cubicBezTo>
                <a:cubicBezTo>
                  <a:pt x="2290850" y="2479718"/>
                  <a:pt x="2627788" y="2217580"/>
                  <a:pt x="2661746" y="2179658"/>
                </a:cubicBezTo>
                <a:lnTo>
                  <a:pt x="2691046" y="2188689"/>
                </a:lnTo>
                <a:lnTo>
                  <a:pt x="2667011" y="2175828"/>
                </a:lnTo>
                <a:cubicBezTo>
                  <a:pt x="2945550" y="1655295"/>
                  <a:pt x="2803444" y="1009445"/>
                  <a:pt x="2332141" y="653899"/>
                </a:cubicBezTo>
                <a:cubicBezTo>
                  <a:pt x="1860838" y="298353"/>
                  <a:pt x="1200794" y="339069"/>
                  <a:pt x="776764" y="749845"/>
                </a:cubicBezTo>
                <a:cubicBezTo>
                  <a:pt x="352733" y="1160621"/>
                  <a:pt x="291083" y="1819040"/>
                  <a:pt x="631487" y="2301392"/>
                </a:cubicBezTo>
                <a:cubicBezTo>
                  <a:pt x="971891" y="2783745"/>
                  <a:pt x="1612904" y="2946283"/>
                  <a:pt x="2142017" y="2684410"/>
                </a:cubicBezTo>
                <a:lnTo>
                  <a:pt x="2324866" y="3053856"/>
                </a:lnTo>
                <a:cubicBezTo>
                  <a:pt x="1613730" y="3405817"/>
                  <a:pt x="752200" y="3187363"/>
                  <a:pt x="294693" y="2539075"/>
                </a:cubicBezTo>
                <a:cubicBezTo>
                  <a:pt x="-162814" y="1890787"/>
                  <a:pt x="-79956" y="1005863"/>
                  <a:pt x="489947" y="453774"/>
                </a:cubicBezTo>
                <a:cubicBezTo>
                  <a:pt x="810518" y="143225"/>
                  <a:pt x="1231454" y="-9956"/>
                  <a:pt x="1651152" y="501"/>
                </a:cubicBezTo>
                <a:close/>
              </a:path>
            </a:pathLst>
          </a:custGeom>
          <a:solidFill>
            <a:srgbClr val="33698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050">
              <a:solidFill>
                <a:schemeClr val="tx1"/>
              </a:solidFill>
            </a:endParaRPr>
          </a:p>
        </p:txBody>
      </p:sp>
      <p:grpSp>
        <p:nvGrpSpPr>
          <p:cNvPr id="106" name="Google Shape;10001;p74"/>
          <p:cNvGrpSpPr/>
          <p:nvPr/>
        </p:nvGrpSpPr>
        <p:grpSpPr>
          <a:xfrm>
            <a:off x="7851244" y="4063081"/>
            <a:ext cx="410809" cy="437834"/>
            <a:chOff x="-65145698" y="3727425"/>
            <a:chExt cx="317425" cy="317425"/>
          </a:xfrm>
          <a:solidFill>
            <a:srgbClr val="336987"/>
          </a:solidFill>
        </p:grpSpPr>
        <p:sp>
          <p:nvSpPr>
            <p:cNvPr id="107" name="Google Shape;10002;p74"/>
            <p:cNvSpPr/>
            <p:nvPr/>
          </p:nvSpPr>
          <p:spPr>
            <a:xfrm>
              <a:off x="-65145698" y="3769150"/>
              <a:ext cx="275675" cy="275700"/>
            </a:xfrm>
            <a:custGeom>
              <a:avLst/>
              <a:gdLst/>
              <a:ahLst/>
              <a:cxnLst/>
              <a:rect l="l" t="t" r="r" b="b"/>
              <a:pathLst>
                <a:path w="11027" h="11028" extrusionOk="0">
                  <a:moveTo>
                    <a:pt x="5514" y="1"/>
                  </a:moveTo>
                  <a:cubicBezTo>
                    <a:pt x="2489" y="1"/>
                    <a:pt x="0" y="2458"/>
                    <a:pt x="0" y="5514"/>
                  </a:cubicBezTo>
                  <a:cubicBezTo>
                    <a:pt x="0" y="8539"/>
                    <a:pt x="2489" y="11027"/>
                    <a:pt x="5514" y="11027"/>
                  </a:cubicBezTo>
                  <a:cubicBezTo>
                    <a:pt x="8538" y="11027"/>
                    <a:pt x="11027" y="8539"/>
                    <a:pt x="11027" y="5514"/>
                  </a:cubicBezTo>
                  <a:cubicBezTo>
                    <a:pt x="11027" y="5294"/>
                    <a:pt x="10869" y="5105"/>
                    <a:pt x="10649" y="5105"/>
                  </a:cubicBezTo>
                  <a:lnTo>
                    <a:pt x="5955" y="5105"/>
                  </a:lnTo>
                  <a:lnTo>
                    <a:pt x="5955" y="410"/>
                  </a:lnTo>
                  <a:cubicBezTo>
                    <a:pt x="5955" y="190"/>
                    <a:pt x="5766" y="1"/>
                    <a:pt x="551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3" tIns="68563" rIns="68563" bIns="68563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108" name="Google Shape;10003;p74"/>
            <p:cNvSpPr/>
            <p:nvPr/>
          </p:nvSpPr>
          <p:spPr>
            <a:xfrm>
              <a:off x="-64977150" y="3727425"/>
              <a:ext cx="148875" cy="147300"/>
            </a:xfrm>
            <a:custGeom>
              <a:avLst/>
              <a:gdLst/>
              <a:ahLst/>
              <a:cxnLst/>
              <a:rect l="l" t="t" r="r" b="b"/>
              <a:pathLst>
                <a:path w="5955" h="5892" extrusionOk="0">
                  <a:moveTo>
                    <a:pt x="441" y="0"/>
                  </a:moveTo>
                  <a:cubicBezTo>
                    <a:pt x="189" y="0"/>
                    <a:pt x="0" y="158"/>
                    <a:pt x="0" y="378"/>
                  </a:cubicBezTo>
                  <a:lnTo>
                    <a:pt x="0" y="5513"/>
                  </a:lnTo>
                  <a:cubicBezTo>
                    <a:pt x="0" y="5702"/>
                    <a:pt x="189" y="5891"/>
                    <a:pt x="441" y="5891"/>
                  </a:cubicBezTo>
                  <a:lnTo>
                    <a:pt x="5514" y="5891"/>
                  </a:lnTo>
                  <a:cubicBezTo>
                    <a:pt x="5734" y="5891"/>
                    <a:pt x="5955" y="5702"/>
                    <a:pt x="5955" y="5513"/>
                  </a:cubicBezTo>
                  <a:cubicBezTo>
                    <a:pt x="5955" y="2489"/>
                    <a:pt x="3466" y="0"/>
                    <a:pt x="44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3" tIns="68563" rIns="68563" bIns="68563" anchor="ctr" anchorCtr="0">
              <a:noAutofit/>
            </a:bodyPr>
            <a:lstStyle/>
            <a:p>
              <a:endParaRPr sz="1050"/>
            </a:p>
          </p:txBody>
        </p:sp>
      </p:grpSp>
      <p:grpSp>
        <p:nvGrpSpPr>
          <p:cNvPr id="132" name="Google Shape;10027;p74"/>
          <p:cNvGrpSpPr/>
          <p:nvPr/>
        </p:nvGrpSpPr>
        <p:grpSpPr>
          <a:xfrm>
            <a:off x="3983646" y="2777101"/>
            <a:ext cx="392722" cy="381049"/>
            <a:chOff x="-61354872" y="3751050"/>
            <a:chExt cx="316650" cy="288275"/>
          </a:xfrm>
          <a:solidFill>
            <a:srgbClr val="336987"/>
          </a:solidFill>
        </p:grpSpPr>
        <p:sp>
          <p:nvSpPr>
            <p:cNvPr id="133" name="Google Shape;10028;p74"/>
            <p:cNvSpPr/>
            <p:nvPr/>
          </p:nvSpPr>
          <p:spPr>
            <a:xfrm>
              <a:off x="-61200500" y="3875475"/>
              <a:ext cx="41775" cy="41000"/>
            </a:xfrm>
            <a:custGeom>
              <a:avLst/>
              <a:gdLst/>
              <a:ahLst/>
              <a:cxnLst/>
              <a:rect l="l" t="t" r="r" b="b"/>
              <a:pathLst>
                <a:path w="1670" h="1640" extrusionOk="0">
                  <a:moveTo>
                    <a:pt x="820" y="1"/>
                  </a:moveTo>
                  <a:cubicBezTo>
                    <a:pt x="379" y="1"/>
                    <a:pt x="1" y="348"/>
                    <a:pt x="1" y="820"/>
                  </a:cubicBezTo>
                  <a:cubicBezTo>
                    <a:pt x="1" y="1261"/>
                    <a:pt x="379" y="1639"/>
                    <a:pt x="820" y="1639"/>
                  </a:cubicBezTo>
                  <a:cubicBezTo>
                    <a:pt x="1292" y="1639"/>
                    <a:pt x="1670" y="1261"/>
                    <a:pt x="1670" y="820"/>
                  </a:cubicBezTo>
                  <a:cubicBezTo>
                    <a:pt x="1670" y="348"/>
                    <a:pt x="1292" y="1"/>
                    <a:pt x="82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3" tIns="68563" rIns="68563" bIns="68563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134" name="Google Shape;10029;p74"/>
            <p:cNvSpPr/>
            <p:nvPr/>
          </p:nvSpPr>
          <p:spPr>
            <a:xfrm>
              <a:off x="-61293425" y="3813275"/>
              <a:ext cx="192975" cy="165425"/>
            </a:xfrm>
            <a:custGeom>
              <a:avLst/>
              <a:gdLst/>
              <a:ahLst/>
              <a:cxnLst/>
              <a:rect l="l" t="t" r="r" b="b"/>
              <a:pathLst>
                <a:path w="7718" h="6617" extrusionOk="0">
                  <a:moveTo>
                    <a:pt x="6191" y="1260"/>
                  </a:moveTo>
                  <a:cubicBezTo>
                    <a:pt x="6301" y="1260"/>
                    <a:pt x="6411" y="1292"/>
                    <a:pt x="6490" y="1355"/>
                  </a:cubicBezTo>
                  <a:cubicBezTo>
                    <a:pt x="6648" y="1512"/>
                    <a:pt x="6648" y="1796"/>
                    <a:pt x="6490" y="1953"/>
                  </a:cubicBezTo>
                  <a:lnTo>
                    <a:pt x="5954" y="2457"/>
                  </a:lnTo>
                  <a:cubicBezTo>
                    <a:pt x="6112" y="2709"/>
                    <a:pt x="6207" y="3025"/>
                    <a:pt x="6207" y="3308"/>
                  </a:cubicBezTo>
                  <a:cubicBezTo>
                    <a:pt x="6207" y="3592"/>
                    <a:pt x="6112" y="3907"/>
                    <a:pt x="5954" y="4127"/>
                  </a:cubicBezTo>
                  <a:lnTo>
                    <a:pt x="6490" y="4631"/>
                  </a:lnTo>
                  <a:cubicBezTo>
                    <a:pt x="6648" y="4789"/>
                    <a:pt x="6648" y="5072"/>
                    <a:pt x="6490" y="5230"/>
                  </a:cubicBezTo>
                  <a:cubicBezTo>
                    <a:pt x="6396" y="5324"/>
                    <a:pt x="6270" y="5356"/>
                    <a:pt x="6207" y="5356"/>
                  </a:cubicBezTo>
                  <a:cubicBezTo>
                    <a:pt x="6080" y="5356"/>
                    <a:pt x="6017" y="5324"/>
                    <a:pt x="5923" y="5230"/>
                  </a:cubicBezTo>
                  <a:lnTo>
                    <a:pt x="5419" y="4726"/>
                  </a:lnTo>
                  <a:cubicBezTo>
                    <a:pt x="5167" y="4883"/>
                    <a:pt x="4852" y="4946"/>
                    <a:pt x="4600" y="4946"/>
                  </a:cubicBezTo>
                  <a:cubicBezTo>
                    <a:pt x="4316" y="4946"/>
                    <a:pt x="4001" y="4883"/>
                    <a:pt x="3749" y="4726"/>
                  </a:cubicBezTo>
                  <a:lnTo>
                    <a:pt x="3245" y="5230"/>
                  </a:lnTo>
                  <a:cubicBezTo>
                    <a:pt x="3182" y="5324"/>
                    <a:pt x="3056" y="5356"/>
                    <a:pt x="2961" y="5356"/>
                  </a:cubicBezTo>
                  <a:cubicBezTo>
                    <a:pt x="2835" y="5356"/>
                    <a:pt x="2772" y="5324"/>
                    <a:pt x="2709" y="5230"/>
                  </a:cubicBezTo>
                  <a:cubicBezTo>
                    <a:pt x="2552" y="5072"/>
                    <a:pt x="2552" y="4789"/>
                    <a:pt x="2709" y="4631"/>
                  </a:cubicBezTo>
                  <a:lnTo>
                    <a:pt x="3214" y="4127"/>
                  </a:lnTo>
                  <a:cubicBezTo>
                    <a:pt x="2961" y="3907"/>
                    <a:pt x="2898" y="3623"/>
                    <a:pt x="2898" y="3308"/>
                  </a:cubicBezTo>
                  <a:cubicBezTo>
                    <a:pt x="2898" y="2993"/>
                    <a:pt x="2961" y="2709"/>
                    <a:pt x="3119" y="2457"/>
                  </a:cubicBezTo>
                  <a:lnTo>
                    <a:pt x="2615" y="1953"/>
                  </a:lnTo>
                  <a:cubicBezTo>
                    <a:pt x="2457" y="1796"/>
                    <a:pt x="2457" y="1512"/>
                    <a:pt x="2615" y="1355"/>
                  </a:cubicBezTo>
                  <a:cubicBezTo>
                    <a:pt x="2694" y="1292"/>
                    <a:pt x="2804" y="1260"/>
                    <a:pt x="2914" y="1260"/>
                  </a:cubicBezTo>
                  <a:cubicBezTo>
                    <a:pt x="3025" y="1260"/>
                    <a:pt x="3135" y="1292"/>
                    <a:pt x="3214" y="1355"/>
                  </a:cubicBezTo>
                  <a:lnTo>
                    <a:pt x="3718" y="1890"/>
                  </a:lnTo>
                  <a:cubicBezTo>
                    <a:pt x="3970" y="1733"/>
                    <a:pt x="4253" y="1638"/>
                    <a:pt x="4537" y="1638"/>
                  </a:cubicBezTo>
                  <a:cubicBezTo>
                    <a:pt x="4820" y="1638"/>
                    <a:pt x="5135" y="1733"/>
                    <a:pt x="5387" y="1890"/>
                  </a:cubicBezTo>
                  <a:lnTo>
                    <a:pt x="5891" y="1355"/>
                  </a:lnTo>
                  <a:cubicBezTo>
                    <a:pt x="5970" y="1292"/>
                    <a:pt x="6080" y="1260"/>
                    <a:pt x="6191" y="1260"/>
                  </a:cubicBezTo>
                  <a:close/>
                  <a:moveTo>
                    <a:pt x="0" y="0"/>
                  </a:moveTo>
                  <a:lnTo>
                    <a:pt x="0" y="1260"/>
                  </a:lnTo>
                  <a:lnTo>
                    <a:pt x="851" y="1260"/>
                  </a:lnTo>
                  <a:cubicBezTo>
                    <a:pt x="1071" y="1260"/>
                    <a:pt x="1260" y="1449"/>
                    <a:pt x="1260" y="1638"/>
                  </a:cubicBezTo>
                  <a:cubicBezTo>
                    <a:pt x="1260" y="1859"/>
                    <a:pt x="1071" y="2079"/>
                    <a:pt x="851" y="2079"/>
                  </a:cubicBezTo>
                  <a:lnTo>
                    <a:pt x="0" y="2079"/>
                  </a:lnTo>
                  <a:lnTo>
                    <a:pt x="0" y="4568"/>
                  </a:lnTo>
                  <a:lnTo>
                    <a:pt x="851" y="4568"/>
                  </a:lnTo>
                  <a:cubicBezTo>
                    <a:pt x="1071" y="4568"/>
                    <a:pt x="1260" y="4757"/>
                    <a:pt x="1260" y="4946"/>
                  </a:cubicBezTo>
                  <a:cubicBezTo>
                    <a:pt x="1260" y="5198"/>
                    <a:pt x="1071" y="5387"/>
                    <a:pt x="851" y="5387"/>
                  </a:cubicBezTo>
                  <a:lnTo>
                    <a:pt x="0" y="5387"/>
                  </a:lnTo>
                  <a:lnTo>
                    <a:pt x="0" y="6616"/>
                  </a:lnTo>
                  <a:lnTo>
                    <a:pt x="7719" y="6616"/>
                  </a:lnTo>
                  <a:lnTo>
                    <a:pt x="7719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3" tIns="68563" rIns="68563" bIns="68563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135" name="Google Shape;10030;p74"/>
            <p:cNvSpPr/>
            <p:nvPr/>
          </p:nvSpPr>
          <p:spPr>
            <a:xfrm>
              <a:off x="-61354872" y="3751050"/>
              <a:ext cx="316650" cy="288275"/>
            </a:xfrm>
            <a:custGeom>
              <a:avLst/>
              <a:gdLst/>
              <a:ahLst/>
              <a:cxnLst/>
              <a:rect l="l" t="t" r="r" b="b"/>
              <a:pathLst>
                <a:path w="12666" h="11531" extrusionOk="0">
                  <a:moveTo>
                    <a:pt x="10618" y="1701"/>
                  </a:moveTo>
                  <a:cubicBezTo>
                    <a:pt x="10870" y="1701"/>
                    <a:pt x="11027" y="1890"/>
                    <a:pt x="11027" y="2080"/>
                  </a:cubicBezTo>
                  <a:lnTo>
                    <a:pt x="11027" y="9546"/>
                  </a:lnTo>
                  <a:cubicBezTo>
                    <a:pt x="11027" y="9767"/>
                    <a:pt x="10807" y="9956"/>
                    <a:pt x="10618" y="9956"/>
                  </a:cubicBezTo>
                  <a:lnTo>
                    <a:pt x="2080" y="9956"/>
                  </a:lnTo>
                  <a:cubicBezTo>
                    <a:pt x="1828" y="9956"/>
                    <a:pt x="1670" y="9767"/>
                    <a:pt x="1670" y="9546"/>
                  </a:cubicBezTo>
                  <a:lnTo>
                    <a:pt x="1670" y="2080"/>
                  </a:lnTo>
                  <a:cubicBezTo>
                    <a:pt x="1670" y="1859"/>
                    <a:pt x="1891" y="1701"/>
                    <a:pt x="2080" y="1701"/>
                  </a:cubicBezTo>
                  <a:close/>
                  <a:moveTo>
                    <a:pt x="1198" y="0"/>
                  </a:moveTo>
                  <a:cubicBezTo>
                    <a:pt x="536" y="0"/>
                    <a:pt x="1" y="567"/>
                    <a:pt x="1" y="1229"/>
                  </a:cubicBezTo>
                  <a:lnTo>
                    <a:pt x="1" y="10334"/>
                  </a:lnTo>
                  <a:cubicBezTo>
                    <a:pt x="1" y="10995"/>
                    <a:pt x="536" y="11531"/>
                    <a:pt x="1198" y="11531"/>
                  </a:cubicBezTo>
                  <a:lnTo>
                    <a:pt x="11405" y="11531"/>
                  </a:lnTo>
                  <a:cubicBezTo>
                    <a:pt x="12067" y="11531"/>
                    <a:pt x="12666" y="10995"/>
                    <a:pt x="12666" y="10334"/>
                  </a:cubicBezTo>
                  <a:lnTo>
                    <a:pt x="12666" y="1260"/>
                  </a:lnTo>
                  <a:cubicBezTo>
                    <a:pt x="12666" y="567"/>
                    <a:pt x="12130" y="0"/>
                    <a:pt x="1140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3" tIns="68563" rIns="68563" bIns="68563" anchor="ctr" anchorCtr="0">
              <a:noAutofit/>
            </a:bodyPr>
            <a:lstStyle/>
            <a:p>
              <a:endParaRPr sz="1050"/>
            </a:p>
          </p:txBody>
        </p:sp>
      </p:grpSp>
      <p:grpSp>
        <p:nvGrpSpPr>
          <p:cNvPr id="179" name="Google Shape;10074;p74"/>
          <p:cNvGrpSpPr/>
          <p:nvPr/>
        </p:nvGrpSpPr>
        <p:grpSpPr>
          <a:xfrm>
            <a:off x="4578206" y="2751786"/>
            <a:ext cx="392722" cy="410230"/>
            <a:chOff x="-60988625" y="3740800"/>
            <a:chExt cx="316650" cy="310350"/>
          </a:xfrm>
          <a:solidFill>
            <a:srgbClr val="336987"/>
          </a:solidFill>
        </p:grpSpPr>
        <p:sp>
          <p:nvSpPr>
            <p:cNvPr id="180" name="Google Shape;10075;p74"/>
            <p:cNvSpPr/>
            <p:nvPr/>
          </p:nvSpPr>
          <p:spPr>
            <a:xfrm>
              <a:off x="-60988625" y="3740800"/>
              <a:ext cx="311125" cy="310350"/>
            </a:xfrm>
            <a:custGeom>
              <a:avLst/>
              <a:gdLst/>
              <a:ahLst/>
              <a:cxnLst/>
              <a:rect l="l" t="t" r="r" b="b"/>
              <a:pathLst>
                <a:path w="12445" h="12414" extrusionOk="0">
                  <a:moveTo>
                    <a:pt x="7026" y="1670"/>
                  </a:moveTo>
                  <a:cubicBezTo>
                    <a:pt x="7278" y="1670"/>
                    <a:pt x="7467" y="1859"/>
                    <a:pt x="7467" y="2111"/>
                  </a:cubicBezTo>
                  <a:cubicBezTo>
                    <a:pt x="7467" y="2332"/>
                    <a:pt x="7278" y="2490"/>
                    <a:pt x="7026" y="2490"/>
                  </a:cubicBezTo>
                  <a:lnTo>
                    <a:pt x="2080" y="2490"/>
                  </a:lnTo>
                  <a:cubicBezTo>
                    <a:pt x="1828" y="2490"/>
                    <a:pt x="1639" y="2300"/>
                    <a:pt x="1639" y="2111"/>
                  </a:cubicBezTo>
                  <a:cubicBezTo>
                    <a:pt x="1639" y="1828"/>
                    <a:pt x="1828" y="1670"/>
                    <a:pt x="2080" y="1670"/>
                  </a:cubicBezTo>
                  <a:close/>
                  <a:moveTo>
                    <a:pt x="7026" y="4159"/>
                  </a:moveTo>
                  <a:cubicBezTo>
                    <a:pt x="7278" y="4159"/>
                    <a:pt x="7467" y="4348"/>
                    <a:pt x="7467" y="4537"/>
                  </a:cubicBezTo>
                  <a:cubicBezTo>
                    <a:pt x="7467" y="4789"/>
                    <a:pt x="7278" y="4978"/>
                    <a:pt x="7026" y="4978"/>
                  </a:cubicBezTo>
                  <a:lnTo>
                    <a:pt x="2080" y="4978"/>
                  </a:lnTo>
                  <a:cubicBezTo>
                    <a:pt x="1828" y="4978"/>
                    <a:pt x="1639" y="4789"/>
                    <a:pt x="1639" y="4537"/>
                  </a:cubicBezTo>
                  <a:cubicBezTo>
                    <a:pt x="1639" y="4317"/>
                    <a:pt x="1828" y="4159"/>
                    <a:pt x="2080" y="4159"/>
                  </a:cubicBezTo>
                  <a:close/>
                  <a:moveTo>
                    <a:pt x="7026" y="6648"/>
                  </a:moveTo>
                  <a:cubicBezTo>
                    <a:pt x="7278" y="6648"/>
                    <a:pt x="7467" y="6837"/>
                    <a:pt x="7467" y="7058"/>
                  </a:cubicBezTo>
                  <a:cubicBezTo>
                    <a:pt x="7467" y="7310"/>
                    <a:pt x="7278" y="7467"/>
                    <a:pt x="7026" y="7467"/>
                  </a:cubicBezTo>
                  <a:lnTo>
                    <a:pt x="2080" y="7467"/>
                  </a:lnTo>
                  <a:cubicBezTo>
                    <a:pt x="1828" y="7467"/>
                    <a:pt x="1639" y="7278"/>
                    <a:pt x="1639" y="7058"/>
                  </a:cubicBezTo>
                  <a:cubicBezTo>
                    <a:pt x="1639" y="6806"/>
                    <a:pt x="1828" y="6648"/>
                    <a:pt x="2080" y="6648"/>
                  </a:cubicBezTo>
                  <a:close/>
                  <a:moveTo>
                    <a:pt x="7026" y="9106"/>
                  </a:moveTo>
                  <a:cubicBezTo>
                    <a:pt x="7278" y="9106"/>
                    <a:pt x="7467" y="9295"/>
                    <a:pt x="7467" y="9515"/>
                  </a:cubicBezTo>
                  <a:cubicBezTo>
                    <a:pt x="7467" y="9736"/>
                    <a:pt x="7278" y="9893"/>
                    <a:pt x="7026" y="9893"/>
                  </a:cubicBezTo>
                  <a:lnTo>
                    <a:pt x="2080" y="9893"/>
                  </a:lnTo>
                  <a:cubicBezTo>
                    <a:pt x="1828" y="9893"/>
                    <a:pt x="1639" y="9704"/>
                    <a:pt x="1639" y="9515"/>
                  </a:cubicBezTo>
                  <a:cubicBezTo>
                    <a:pt x="1639" y="9263"/>
                    <a:pt x="1828" y="9106"/>
                    <a:pt x="2080" y="9106"/>
                  </a:cubicBezTo>
                  <a:close/>
                  <a:moveTo>
                    <a:pt x="11500" y="10775"/>
                  </a:moveTo>
                  <a:cubicBezTo>
                    <a:pt x="11342" y="11248"/>
                    <a:pt x="10870" y="11594"/>
                    <a:pt x="10303" y="11594"/>
                  </a:cubicBezTo>
                  <a:cubicBezTo>
                    <a:pt x="9767" y="11594"/>
                    <a:pt x="9326" y="11248"/>
                    <a:pt x="9137" y="10775"/>
                  </a:cubicBezTo>
                  <a:close/>
                  <a:moveTo>
                    <a:pt x="1261" y="1"/>
                  </a:moveTo>
                  <a:cubicBezTo>
                    <a:pt x="568" y="1"/>
                    <a:pt x="32" y="568"/>
                    <a:pt x="32" y="1229"/>
                  </a:cubicBezTo>
                  <a:lnTo>
                    <a:pt x="32" y="10334"/>
                  </a:lnTo>
                  <a:cubicBezTo>
                    <a:pt x="0" y="11468"/>
                    <a:pt x="946" y="12414"/>
                    <a:pt x="2080" y="12414"/>
                  </a:cubicBezTo>
                  <a:lnTo>
                    <a:pt x="10334" y="12414"/>
                  </a:lnTo>
                  <a:cubicBezTo>
                    <a:pt x="11500" y="12414"/>
                    <a:pt x="12445" y="11468"/>
                    <a:pt x="12445" y="10334"/>
                  </a:cubicBezTo>
                  <a:cubicBezTo>
                    <a:pt x="12445" y="10082"/>
                    <a:pt x="12224" y="9893"/>
                    <a:pt x="12004" y="9893"/>
                  </a:cubicBezTo>
                  <a:lnTo>
                    <a:pt x="9074" y="9893"/>
                  </a:lnTo>
                  <a:lnTo>
                    <a:pt x="9074" y="1229"/>
                  </a:lnTo>
                  <a:cubicBezTo>
                    <a:pt x="9074" y="568"/>
                    <a:pt x="8538" y="1"/>
                    <a:pt x="787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3" tIns="68563" rIns="68563" bIns="68563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181" name="Google Shape;10076;p74"/>
            <p:cNvSpPr/>
            <p:nvPr/>
          </p:nvSpPr>
          <p:spPr>
            <a:xfrm>
              <a:off x="-60742097" y="3920375"/>
              <a:ext cx="68550" cy="55175"/>
            </a:xfrm>
            <a:custGeom>
              <a:avLst/>
              <a:gdLst/>
              <a:ahLst/>
              <a:cxnLst/>
              <a:rect l="l" t="t" r="r" b="b"/>
              <a:pathLst>
                <a:path w="2742" h="2207" extrusionOk="0">
                  <a:moveTo>
                    <a:pt x="0" y="1"/>
                  </a:moveTo>
                  <a:lnTo>
                    <a:pt x="0" y="32"/>
                  </a:lnTo>
                  <a:lnTo>
                    <a:pt x="1009" y="1986"/>
                  </a:lnTo>
                  <a:cubicBezTo>
                    <a:pt x="1103" y="2080"/>
                    <a:pt x="1261" y="2206"/>
                    <a:pt x="1418" y="2206"/>
                  </a:cubicBezTo>
                  <a:cubicBezTo>
                    <a:pt x="1576" y="2206"/>
                    <a:pt x="1733" y="2143"/>
                    <a:pt x="1796" y="1986"/>
                  </a:cubicBezTo>
                  <a:lnTo>
                    <a:pt x="2741" y="32"/>
                  </a:lnTo>
                  <a:lnTo>
                    <a:pt x="2741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3" tIns="68563" rIns="68563" bIns="68563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182" name="Google Shape;10077;p74"/>
            <p:cNvSpPr/>
            <p:nvPr/>
          </p:nvSpPr>
          <p:spPr>
            <a:xfrm>
              <a:off x="-60740522" y="3741600"/>
              <a:ext cx="68550" cy="158325"/>
            </a:xfrm>
            <a:custGeom>
              <a:avLst/>
              <a:gdLst/>
              <a:ahLst/>
              <a:cxnLst/>
              <a:rect l="l" t="t" r="r" b="b"/>
              <a:pathLst>
                <a:path w="2742" h="6333" extrusionOk="0">
                  <a:moveTo>
                    <a:pt x="1796" y="819"/>
                  </a:moveTo>
                  <a:cubicBezTo>
                    <a:pt x="1891" y="819"/>
                    <a:pt x="1922" y="882"/>
                    <a:pt x="1922" y="945"/>
                  </a:cubicBezTo>
                  <a:lnTo>
                    <a:pt x="1922" y="1638"/>
                  </a:lnTo>
                  <a:lnTo>
                    <a:pt x="820" y="1638"/>
                  </a:lnTo>
                  <a:lnTo>
                    <a:pt x="820" y="945"/>
                  </a:lnTo>
                  <a:cubicBezTo>
                    <a:pt x="820" y="851"/>
                    <a:pt x="883" y="819"/>
                    <a:pt x="977" y="819"/>
                  </a:cubicBezTo>
                  <a:close/>
                  <a:moveTo>
                    <a:pt x="977" y="0"/>
                  </a:moveTo>
                  <a:cubicBezTo>
                    <a:pt x="410" y="0"/>
                    <a:pt x="1" y="410"/>
                    <a:pt x="1" y="945"/>
                  </a:cubicBezTo>
                  <a:lnTo>
                    <a:pt x="1" y="6333"/>
                  </a:lnTo>
                  <a:lnTo>
                    <a:pt x="2741" y="6333"/>
                  </a:lnTo>
                  <a:lnTo>
                    <a:pt x="2741" y="945"/>
                  </a:lnTo>
                  <a:cubicBezTo>
                    <a:pt x="2741" y="410"/>
                    <a:pt x="2300" y="0"/>
                    <a:pt x="179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3" tIns="68563" rIns="68563" bIns="68563" anchor="ctr" anchorCtr="0">
              <a:noAutofit/>
            </a:bodyPr>
            <a:lstStyle/>
            <a:p>
              <a:endParaRPr sz="1050"/>
            </a:p>
          </p:txBody>
        </p:sp>
      </p:grpSp>
      <p:grpSp>
        <p:nvGrpSpPr>
          <p:cNvPr id="189" name="Google Shape;10084;p74"/>
          <p:cNvGrpSpPr/>
          <p:nvPr/>
        </p:nvGrpSpPr>
        <p:grpSpPr>
          <a:xfrm>
            <a:off x="7129908" y="2760803"/>
            <a:ext cx="359632" cy="371005"/>
            <a:chOff x="-59447249" y="3706150"/>
            <a:chExt cx="319000" cy="308775"/>
          </a:xfrm>
          <a:solidFill>
            <a:srgbClr val="336987"/>
          </a:solidFill>
        </p:grpSpPr>
        <p:sp>
          <p:nvSpPr>
            <p:cNvPr id="190" name="Google Shape;10085;p74"/>
            <p:cNvSpPr/>
            <p:nvPr/>
          </p:nvSpPr>
          <p:spPr>
            <a:xfrm>
              <a:off x="-59381876" y="3922750"/>
              <a:ext cx="79575" cy="29950"/>
            </a:xfrm>
            <a:custGeom>
              <a:avLst/>
              <a:gdLst/>
              <a:ahLst/>
              <a:cxnLst/>
              <a:rect l="l" t="t" r="r" b="b"/>
              <a:pathLst>
                <a:path w="3183" h="1198" extrusionOk="0">
                  <a:moveTo>
                    <a:pt x="1607" y="0"/>
                  </a:moveTo>
                  <a:cubicBezTo>
                    <a:pt x="820" y="0"/>
                    <a:pt x="190" y="504"/>
                    <a:pt x="1" y="1197"/>
                  </a:cubicBezTo>
                  <a:lnTo>
                    <a:pt x="3183" y="1197"/>
                  </a:lnTo>
                  <a:cubicBezTo>
                    <a:pt x="3025" y="536"/>
                    <a:pt x="2363" y="0"/>
                    <a:pt x="160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3" tIns="68563" rIns="68563" bIns="68563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191" name="Google Shape;10086;p74"/>
            <p:cNvSpPr/>
            <p:nvPr/>
          </p:nvSpPr>
          <p:spPr>
            <a:xfrm>
              <a:off x="-59364550" y="3861525"/>
              <a:ext cx="43350" cy="40900"/>
            </a:xfrm>
            <a:custGeom>
              <a:avLst/>
              <a:gdLst/>
              <a:ahLst/>
              <a:cxnLst/>
              <a:rect l="l" t="t" r="r" b="b"/>
              <a:pathLst>
                <a:path w="1733" h="1636" extrusionOk="0">
                  <a:moveTo>
                    <a:pt x="858" y="0"/>
                  </a:moveTo>
                  <a:cubicBezTo>
                    <a:pt x="784" y="0"/>
                    <a:pt x="707" y="8"/>
                    <a:pt x="631" y="23"/>
                  </a:cubicBezTo>
                  <a:cubicBezTo>
                    <a:pt x="347" y="118"/>
                    <a:pt x="127" y="307"/>
                    <a:pt x="95" y="590"/>
                  </a:cubicBezTo>
                  <a:cubicBezTo>
                    <a:pt x="1" y="906"/>
                    <a:pt x="95" y="1189"/>
                    <a:pt x="284" y="1410"/>
                  </a:cubicBezTo>
                  <a:cubicBezTo>
                    <a:pt x="446" y="1548"/>
                    <a:pt x="658" y="1636"/>
                    <a:pt x="871" y="1636"/>
                  </a:cubicBezTo>
                  <a:cubicBezTo>
                    <a:pt x="949" y="1636"/>
                    <a:pt x="1027" y="1624"/>
                    <a:pt x="1103" y="1599"/>
                  </a:cubicBezTo>
                  <a:cubicBezTo>
                    <a:pt x="1387" y="1536"/>
                    <a:pt x="1607" y="1347"/>
                    <a:pt x="1670" y="1063"/>
                  </a:cubicBezTo>
                  <a:cubicBezTo>
                    <a:pt x="1733" y="748"/>
                    <a:pt x="1670" y="464"/>
                    <a:pt x="1450" y="244"/>
                  </a:cubicBezTo>
                  <a:cubicBezTo>
                    <a:pt x="1307" y="77"/>
                    <a:pt x="1091" y="0"/>
                    <a:pt x="85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3" tIns="68563" rIns="68563" bIns="68563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192" name="Google Shape;10087;p74"/>
            <p:cNvSpPr/>
            <p:nvPr/>
          </p:nvSpPr>
          <p:spPr>
            <a:xfrm>
              <a:off x="-59447249" y="3706150"/>
              <a:ext cx="319000" cy="308775"/>
            </a:xfrm>
            <a:custGeom>
              <a:avLst/>
              <a:gdLst/>
              <a:ahLst/>
              <a:cxnLst/>
              <a:rect l="l" t="t" r="r" b="b"/>
              <a:pathLst>
                <a:path w="12759" h="12351" extrusionOk="0">
                  <a:moveTo>
                    <a:pt x="6428" y="820"/>
                  </a:moveTo>
                  <a:cubicBezTo>
                    <a:pt x="6900" y="820"/>
                    <a:pt x="7247" y="1166"/>
                    <a:pt x="7247" y="1639"/>
                  </a:cubicBezTo>
                  <a:lnTo>
                    <a:pt x="7247" y="4128"/>
                  </a:lnTo>
                  <a:lnTo>
                    <a:pt x="5609" y="4128"/>
                  </a:lnTo>
                  <a:lnTo>
                    <a:pt x="5609" y="1639"/>
                  </a:lnTo>
                  <a:cubicBezTo>
                    <a:pt x="5609" y="1166"/>
                    <a:pt x="5955" y="820"/>
                    <a:pt x="6428" y="820"/>
                  </a:cubicBezTo>
                  <a:close/>
                  <a:moveTo>
                    <a:pt x="10681" y="6616"/>
                  </a:moveTo>
                  <a:cubicBezTo>
                    <a:pt x="10901" y="6616"/>
                    <a:pt x="11059" y="6805"/>
                    <a:pt x="11059" y="6994"/>
                  </a:cubicBezTo>
                  <a:cubicBezTo>
                    <a:pt x="11122" y="7247"/>
                    <a:pt x="10901" y="7436"/>
                    <a:pt x="10681" y="7436"/>
                  </a:cubicBezTo>
                  <a:lnTo>
                    <a:pt x="8192" y="7436"/>
                  </a:lnTo>
                  <a:cubicBezTo>
                    <a:pt x="7971" y="7436"/>
                    <a:pt x="7751" y="7247"/>
                    <a:pt x="7751" y="6994"/>
                  </a:cubicBezTo>
                  <a:cubicBezTo>
                    <a:pt x="7751" y="6742"/>
                    <a:pt x="7971" y="6616"/>
                    <a:pt x="8192" y="6616"/>
                  </a:cubicBezTo>
                  <a:close/>
                  <a:moveTo>
                    <a:pt x="10681" y="8255"/>
                  </a:moveTo>
                  <a:cubicBezTo>
                    <a:pt x="10901" y="8255"/>
                    <a:pt x="11059" y="8444"/>
                    <a:pt x="11059" y="8696"/>
                  </a:cubicBezTo>
                  <a:cubicBezTo>
                    <a:pt x="11122" y="8885"/>
                    <a:pt x="10901" y="9074"/>
                    <a:pt x="10681" y="9074"/>
                  </a:cubicBezTo>
                  <a:lnTo>
                    <a:pt x="8192" y="9074"/>
                  </a:lnTo>
                  <a:cubicBezTo>
                    <a:pt x="7971" y="9074"/>
                    <a:pt x="7751" y="8885"/>
                    <a:pt x="7751" y="8696"/>
                  </a:cubicBezTo>
                  <a:cubicBezTo>
                    <a:pt x="7751" y="8444"/>
                    <a:pt x="7971" y="8255"/>
                    <a:pt x="8192" y="8255"/>
                  </a:cubicBezTo>
                  <a:close/>
                  <a:moveTo>
                    <a:pt x="4233" y="5360"/>
                  </a:moveTo>
                  <a:cubicBezTo>
                    <a:pt x="4671" y="5360"/>
                    <a:pt x="5082" y="5531"/>
                    <a:pt x="5388" y="5860"/>
                  </a:cubicBezTo>
                  <a:cubicBezTo>
                    <a:pt x="5829" y="6301"/>
                    <a:pt x="5987" y="6868"/>
                    <a:pt x="5829" y="7467"/>
                  </a:cubicBezTo>
                  <a:cubicBezTo>
                    <a:pt x="5766" y="7751"/>
                    <a:pt x="5640" y="7971"/>
                    <a:pt x="5451" y="8192"/>
                  </a:cubicBezTo>
                  <a:cubicBezTo>
                    <a:pt x="6176" y="8601"/>
                    <a:pt x="6711" y="9389"/>
                    <a:pt x="6711" y="10334"/>
                  </a:cubicBezTo>
                  <a:cubicBezTo>
                    <a:pt x="6711" y="10555"/>
                    <a:pt x="6491" y="10744"/>
                    <a:pt x="6270" y="10744"/>
                  </a:cubicBezTo>
                  <a:lnTo>
                    <a:pt x="2143" y="10744"/>
                  </a:lnTo>
                  <a:cubicBezTo>
                    <a:pt x="1891" y="10744"/>
                    <a:pt x="1733" y="10555"/>
                    <a:pt x="1733" y="10303"/>
                  </a:cubicBezTo>
                  <a:cubicBezTo>
                    <a:pt x="1733" y="9357"/>
                    <a:pt x="2238" y="8570"/>
                    <a:pt x="3025" y="8129"/>
                  </a:cubicBezTo>
                  <a:cubicBezTo>
                    <a:pt x="2647" y="7688"/>
                    <a:pt x="2490" y="7121"/>
                    <a:pt x="2647" y="6553"/>
                  </a:cubicBezTo>
                  <a:cubicBezTo>
                    <a:pt x="2805" y="6018"/>
                    <a:pt x="3246" y="5577"/>
                    <a:pt x="3781" y="5419"/>
                  </a:cubicBezTo>
                  <a:cubicBezTo>
                    <a:pt x="3933" y="5379"/>
                    <a:pt x="4084" y="5360"/>
                    <a:pt x="4233" y="5360"/>
                  </a:cubicBezTo>
                  <a:close/>
                  <a:moveTo>
                    <a:pt x="10681" y="9893"/>
                  </a:moveTo>
                  <a:cubicBezTo>
                    <a:pt x="10901" y="9893"/>
                    <a:pt x="11059" y="10113"/>
                    <a:pt x="11059" y="10303"/>
                  </a:cubicBezTo>
                  <a:cubicBezTo>
                    <a:pt x="11122" y="10555"/>
                    <a:pt x="10901" y="10744"/>
                    <a:pt x="10681" y="10744"/>
                  </a:cubicBezTo>
                  <a:lnTo>
                    <a:pt x="8192" y="10744"/>
                  </a:lnTo>
                  <a:cubicBezTo>
                    <a:pt x="7971" y="10744"/>
                    <a:pt x="7751" y="10555"/>
                    <a:pt x="7751" y="10303"/>
                  </a:cubicBezTo>
                  <a:cubicBezTo>
                    <a:pt x="7751" y="10050"/>
                    <a:pt x="7971" y="9893"/>
                    <a:pt x="8192" y="9893"/>
                  </a:cubicBezTo>
                  <a:close/>
                  <a:moveTo>
                    <a:pt x="6396" y="0"/>
                  </a:moveTo>
                  <a:cubicBezTo>
                    <a:pt x="5483" y="0"/>
                    <a:pt x="4726" y="725"/>
                    <a:pt x="4726" y="1639"/>
                  </a:cubicBezTo>
                  <a:lnTo>
                    <a:pt x="4726" y="2458"/>
                  </a:lnTo>
                  <a:lnTo>
                    <a:pt x="1261" y="2458"/>
                  </a:lnTo>
                  <a:cubicBezTo>
                    <a:pt x="599" y="2458"/>
                    <a:pt x="1" y="3025"/>
                    <a:pt x="1" y="3686"/>
                  </a:cubicBezTo>
                  <a:lnTo>
                    <a:pt x="1" y="11122"/>
                  </a:lnTo>
                  <a:cubicBezTo>
                    <a:pt x="1" y="11815"/>
                    <a:pt x="568" y="12350"/>
                    <a:pt x="1261" y="12350"/>
                  </a:cubicBezTo>
                  <a:lnTo>
                    <a:pt x="11468" y="12350"/>
                  </a:lnTo>
                  <a:cubicBezTo>
                    <a:pt x="12130" y="12350"/>
                    <a:pt x="12697" y="11815"/>
                    <a:pt x="12697" y="11122"/>
                  </a:cubicBezTo>
                  <a:lnTo>
                    <a:pt x="12697" y="3686"/>
                  </a:lnTo>
                  <a:cubicBezTo>
                    <a:pt x="12760" y="3025"/>
                    <a:pt x="12162" y="2458"/>
                    <a:pt x="11500" y="2458"/>
                  </a:cubicBezTo>
                  <a:lnTo>
                    <a:pt x="8034" y="2458"/>
                  </a:lnTo>
                  <a:lnTo>
                    <a:pt x="8034" y="1639"/>
                  </a:lnTo>
                  <a:cubicBezTo>
                    <a:pt x="8034" y="725"/>
                    <a:pt x="7278" y="0"/>
                    <a:pt x="639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3" tIns="68563" rIns="68563" bIns="68563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193" name="Google Shape;10088;p74"/>
            <p:cNvSpPr/>
            <p:nvPr/>
          </p:nvSpPr>
          <p:spPr>
            <a:xfrm>
              <a:off x="-59293652" y="3740025"/>
              <a:ext cx="14175" cy="14200"/>
            </a:xfrm>
            <a:custGeom>
              <a:avLst/>
              <a:gdLst/>
              <a:ahLst/>
              <a:cxnLst/>
              <a:rect l="l" t="t" r="r" b="b"/>
              <a:pathLst>
                <a:path w="567" h="568" extrusionOk="0">
                  <a:moveTo>
                    <a:pt x="284" y="0"/>
                  </a:moveTo>
                  <a:cubicBezTo>
                    <a:pt x="126" y="0"/>
                    <a:pt x="0" y="126"/>
                    <a:pt x="0" y="284"/>
                  </a:cubicBezTo>
                  <a:cubicBezTo>
                    <a:pt x="0" y="441"/>
                    <a:pt x="126" y="567"/>
                    <a:pt x="284" y="567"/>
                  </a:cubicBezTo>
                  <a:cubicBezTo>
                    <a:pt x="441" y="567"/>
                    <a:pt x="567" y="441"/>
                    <a:pt x="567" y="284"/>
                  </a:cubicBezTo>
                  <a:cubicBezTo>
                    <a:pt x="567" y="126"/>
                    <a:pt x="441" y="0"/>
                    <a:pt x="28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3" tIns="68563" rIns="68563" bIns="68563" anchor="ctr" anchorCtr="0">
              <a:noAutofit/>
            </a:bodyPr>
            <a:lstStyle/>
            <a:p>
              <a:endParaRPr sz="1050"/>
            </a:p>
          </p:txBody>
        </p:sp>
      </p:grpSp>
      <p:grpSp>
        <p:nvGrpSpPr>
          <p:cNvPr id="194" name="Google Shape;10089;p74"/>
          <p:cNvGrpSpPr/>
          <p:nvPr/>
        </p:nvGrpSpPr>
        <p:grpSpPr>
          <a:xfrm>
            <a:off x="6403361" y="1179744"/>
            <a:ext cx="515464" cy="543460"/>
            <a:chOff x="-64406128" y="3362225"/>
            <a:chExt cx="318225" cy="314800"/>
          </a:xfrm>
          <a:solidFill>
            <a:srgbClr val="336987"/>
          </a:solidFill>
        </p:grpSpPr>
        <p:sp>
          <p:nvSpPr>
            <p:cNvPr id="195" name="Google Shape;10090;p74"/>
            <p:cNvSpPr/>
            <p:nvPr/>
          </p:nvSpPr>
          <p:spPr>
            <a:xfrm>
              <a:off x="-64332098" y="3362225"/>
              <a:ext cx="170150" cy="199025"/>
            </a:xfrm>
            <a:custGeom>
              <a:avLst/>
              <a:gdLst/>
              <a:ahLst/>
              <a:cxnLst/>
              <a:rect l="l" t="t" r="r" b="b"/>
              <a:pathLst>
                <a:path w="6806" h="7961" extrusionOk="0">
                  <a:moveTo>
                    <a:pt x="4506" y="3266"/>
                  </a:moveTo>
                  <a:cubicBezTo>
                    <a:pt x="4569" y="3266"/>
                    <a:pt x="4601" y="3298"/>
                    <a:pt x="4632" y="3298"/>
                  </a:cubicBezTo>
                  <a:lnTo>
                    <a:pt x="5577" y="4621"/>
                  </a:lnTo>
                  <a:cubicBezTo>
                    <a:pt x="5420" y="5881"/>
                    <a:pt x="4664" y="7110"/>
                    <a:pt x="3403" y="7110"/>
                  </a:cubicBezTo>
                  <a:cubicBezTo>
                    <a:pt x="2206" y="7110"/>
                    <a:pt x="1419" y="5944"/>
                    <a:pt x="1261" y="4621"/>
                  </a:cubicBezTo>
                  <a:lnTo>
                    <a:pt x="2206" y="3298"/>
                  </a:lnTo>
                  <a:cubicBezTo>
                    <a:pt x="2238" y="3266"/>
                    <a:pt x="2269" y="3266"/>
                    <a:pt x="2301" y="3266"/>
                  </a:cubicBezTo>
                  <a:close/>
                  <a:moveTo>
                    <a:pt x="4055" y="1"/>
                  </a:moveTo>
                  <a:cubicBezTo>
                    <a:pt x="3400" y="1"/>
                    <a:pt x="2703" y="167"/>
                    <a:pt x="2049" y="494"/>
                  </a:cubicBezTo>
                  <a:cubicBezTo>
                    <a:pt x="1957" y="483"/>
                    <a:pt x="1867" y="478"/>
                    <a:pt x="1779" y="478"/>
                  </a:cubicBezTo>
                  <a:cubicBezTo>
                    <a:pt x="1354" y="478"/>
                    <a:pt x="976" y="600"/>
                    <a:pt x="662" y="809"/>
                  </a:cubicBezTo>
                  <a:cubicBezTo>
                    <a:pt x="347" y="1061"/>
                    <a:pt x="1" y="1534"/>
                    <a:pt x="1" y="2384"/>
                  </a:cubicBezTo>
                  <a:cubicBezTo>
                    <a:pt x="1" y="2857"/>
                    <a:pt x="95" y="3613"/>
                    <a:pt x="347" y="4621"/>
                  </a:cubicBezTo>
                  <a:cubicBezTo>
                    <a:pt x="473" y="4810"/>
                    <a:pt x="536" y="6070"/>
                    <a:pt x="1482" y="7078"/>
                  </a:cubicBezTo>
                  <a:cubicBezTo>
                    <a:pt x="2049" y="7646"/>
                    <a:pt x="2710" y="7961"/>
                    <a:pt x="3403" y="7961"/>
                  </a:cubicBezTo>
                  <a:cubicBezTo>
                    <a:pt x="5136" y="7961"/>
                    <a:pt x="6207" y="6417"/>
                    <a:pt x="6396" y="4621"/>
                  </a:cubicBezTo>
                  <a:cubicBezTo>
                    <a:pt x="6554" y="4085"/>
                    <a:pt x="6774" y="3046"/>
                    <a:pt x="6806" y="2447"/>
                  </a:cubicBezTo>
                  <a:cubicBezTo>
                    <a:pt x="6806" y="1565"/>
                    <a:pt x="6459" y="872"/>
                    <a:pt x="5703" y="431"/>
                  </a:cubicBezTo>
                  <a:cubicBezTo>
                    <a:pt x="5234" y="143"/>
                    <a:pt x="4662" y="1"/>
                    <a:pt x="405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3" tIns="68563" rIns="68563" bIns="68563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196" name="Google Shape;10091;p74"/>
            <p:cNvSpPr/>
            <p:nvPr/>
          </p:nvSpPr>
          <p:spPr>
            <a:xfrm>
              <a:off x="-64406128" y="3559050"/>
              <a:ext cx="318225" cy="117975"/>
            </a:xfrm>
            <a:custGeom>
              <a:avLst/>
              <a:gdLst/>
              <a:ahLst/>
              <a:cxnLst/>
              <a:rect l="l" t="t" r="r" b="b"/>
              <a:pathLst>
                <a:path w="12729" h="4719" extrusionOk="0">
                  <a:moveTo>
                    <a:pt x="4474" y="1001"/>
                  </a:moveTo>
                  <a:lnTo>
                    <a:pt x="5797" y="2293"/>
                  </a:lnTo>
                  <a:lnTo>
                    <a:pt x="5199" y="2891"/>
                  </a:lnTo>
                  <a:lnTo>
                    <a:pt x="4002" y="1159"/>
                  </a:lnTo>
                  <a:cubicBezTo>
                    <a:pt x="4159" y="1096"/>
                    <a:pt x="4380" y="1064"/>
                    <a:pt x="4474" y="1001"/>
                  </a:cubicBezTo>
                  <a:close/>
                  <a:moveTo>
                    <a:pt x="8318" y="1001"/>
                  </a:moveTo>
                  <a:cubicBezTo>
                    <a:pt x="8475" y="1064"/>
                    <a:pt x="8633" y="1159"/>
                    <a:pt x="8790" y="1190"/>
                  </a:cubicBezTo>
                  <a:lnTo>
                    <a:pt x="7593" y="2891"/>
                  </a:lnTo>
                  <a:lnTo>
                    <a:pt x="6995" y="2293"/>
                  </a:lnTo>
                  <a:lnTo>
                    <a:pt x="8318" y="1001"/>
                  </a:lnTo>
                  <a:close/>
                  <a:moveTo>
                    <a:pt x="10681" y="3112"/>
                  </a:moveTo>
                  <a:cubicBezTo>
                    <a:pt x="10901" y="3112"/>
                    <a:pt x="11059" y="3301"/>
                    <a:pt x="11059" y="3553"/>
                  </a:cubicBezTo>
                  <a:cubicBezTo>
                    <a:pt x="11059" y="3742"/>
                    <a:pt x="10870" y="3931"/>
                    <a:pt x="10681" y="3931"/>
                  </a:cubicBezTo>
                  <a:lnTo>
                    <a:pt x="9578" y="3931"/>
                  </a:lnTo>
                  <a:cubicBezTo>
                    <a:pt x="9326" y="3931"/>
                    <a:pt x="9137" y="3742"/>
                    <a:pt x="9137" y="3553"/>
                  </a:cubicBezTo>
                  <a:cubicBezTo>
                    <a:pt x="9137" y="3301"/>
                    <a:pt x="9326" y="3112"/>
                    <a:pt x="9578" y="3112"/>
                  </a:cubicBezTo>
                  <a:close/>
                  <a:moveTo>
                    <a:pt x="4458" y="1"/>
                  </a:moveTo>
                  <a:cubicBezTo>
                    <a:pt x="4348" y="1"/>
                    <a:pt x="4238" y="40"/>
                    <a:pt x="4159" y="119"/>
                  </a:cubicBezTo>
                  <a:cubicBezTo>
                    <a:pt x="4065" y="245"/>
                    <a:pt x="3939" y="308"/>
                    <a:pt x="3781" y="308"/>
                  </a:cubicBezTo>
                  <a:lnTo>
                    <a:pt x="2395" y="308"/>
                  </a:lnTo>
                  <a:cubicBezTo>
                    <a:pt x="914" y="308"/>
                    <a:pt x="0" y="1442"/>
                    <a:pt x="0" y="2639"/>
                  </a:cubicBezTo>
                  <a:lnTo>
                    <a:pt x="0" y="4341"/>
                  </a:lnTo>
                  <a:cubicBezTo>
                    <a:pt x="0" y="4561"/>
                    <a:pt x="189" y="4719"/>
                    <a:pt x="441" y="4719"/>
                  </a:cubicBezTo>
                  <a:lnTo>
                    <a:pt x="12287" y="4719"/>
                  </a:lnTo>
                  <a:cubicBezTo>
                    <a:pt x="12508" y="4719"/>
                    <a:pt x="12665" y="4530"/>
                    <a:pt x="12665" y="4341"/>
                  </a:cubicBezTo>
                  <a:lnTo>
                    <a:pt x="12665" y="2639"/>
                  </a:lnTo>
                  <a:cubicBezTo>
                    <a:pt x="12728" y="1474"/>
                    <a:pt x="11783" y="371"/>
                    <a:pt x="10303" y="371"/>
                  </a:cubicBezTo>
                  <a:lnTo>
                    <a:pt x="8948" y="371"/>
                  </a:lnTo>
                  <a:cubicBezTo>
                    <a:pt x="8727" y="371"/>
                    <a:pt x="8664" y="277"/>
                    <a:pt x="8538" y="151"/>
                  </a:cubicBezTo>
                  <a:cubicBezTo>
                    <a:pt x="8456" y="52"/>
                    <a:pt x="8339" y="5"/>
                    <a:pt x="8219" y="5"/>
                  </a:cubicBezTo>
                  <a:cubicBezTo>
                    <a:pt x="8110" y="5"/>
                    <a:pt x="7998" y="44"/>
                    <a:pt x="7908" y="119"/>
                  </a:cubicBezTo>
                  <a:lnTo>
                    <a:pt x="6333" y="1694"/>
                  </a:lnTo>
                  <a:lnTo>
                    <a:pt x="4758" y="119"/>
                  </a:lnTo>
                  <a:cubicBezTo>
                    <a:pt x="4679" y="40"/>
                    <a:pt x="4569" y="1"/>
                    <a:pt x="445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3" tIns="68563" rIns="68563" bIns="68563" anchor="ctr" anchorCtr="0">
              <a:noAutofit/>
            </a:bodyPr>
            <a:lstStyle/>
            <a:p>
              <a:endParaRPr sz="1050"/>
            </a:p>
          </p:txBody>
        </p:sp>
      </p:grpSp>
      <p:sp>
        <p:nvSpPr>
          <p:cNvPr id="218" name="Google Shape;10113;p74"/>
          <p:cNvSpPr/>
          <p:nvPr/>
        </p:nvSpPr>
        <p:spPr>
          <a:xfrm>
            <a:off x="5229430" y="2730653"/>
            <a:ext cx="395636" cy="417003"/>
          </a:xfrm>
          <a:custGeom>
            <a:avLst/>
            <a:gdLst/>
            <a:ahLst/>
            <a:cxnLst/>
            <a:rect l="l" t="t" r="r" b="b"/>
            <a:pathLst>
              <a:path w="12759" h="12619" extrusionOk="0">
                <a:moveTo>
                  <a:pt x="10082" y="2190"/>
                </a:moveTo>
                <a:lnTo>
                  <a:pt x="11027" y="2726"/>
                </a:lnTo>
                <a:lnTo>
                  <a:pt x="8948" y="6317"/>
                </a:lnTo>
                <a:lnTo>
                  <a:pt x="8003" y="5781"/>
                </a:lnTo>
                <a:cubicBezTo>
                  <a:pt x="8349" y="5151"/>
                  <a:pt x="9704" y="2820"/>
                  <a:pt x="10082" y="2190"/>
                </a:cubicBezTo>
                <a:close/>
                <a:moveTo>
                  <a:pt x="7813" y="6601"/>
                </a:moveTo>
                <a:lnTo>
                  <a:pt x="8318" y="6916"/>
                </a:lnTo>
                <a:lnTo>
                  <a:pt x="7782" y="7262"/>
                </a:lnTo>
                <a:lnTo>
                  <a:pt x="7813" y="6601"/>
                </a:lnTo>
                <a:close/>
                <a:moveTo>
                  <a:pt x="10554" y="8522"/>
                </a:moveTo>
                <a:cubicBezTo>
                  <a:pt x="10806" y="8522"/>
                  <a:pt x="10964" y="8711"/>
                  <a:pt x="10964" y="8900"/>
                </a:cubicBezTo>
                <a:cubicBezTo>
                  <a:pt x="10964" y="9153"/>
                  <a:pt x="10806" y="9342"/>
                  <a:pt x="10554" y="9342"/>
                </a:cubicBezTo>
                <a:lnTo>
                  <a:pt x="5608" y="9342"/>
                </a:lnTo>
                <a:cubicBezTo>
                  <a:pt x="5356" y="9342"/>
                  <a:pt x="5167" y="9153"/>
                  <a:pt x="5167" y="8900"/>
                </a:cubicBezTo>
                <a:cubicBezTo>
                  <a:pt x="5167" y="8680"/>
                  <a:pt x="5356" y="8522"/>
                  <a:pt x="5608" y="8522"/>
                </a:cubicBezTo>
                <a:close/>
                <a:moveTo>
                  <a:pt x="3088" y="5592"/>
                </a:moveTo>
                <a:cubicBezTo>
                  <a:pt x="3308" y="5592"/>
                  <a:pt x="3497" y="5813"/>
                  <a:pt x="3497" y="6002"/>
                </a:cubicBezTo>
                <a:lnTo>
                  <a:pt x="3497" y="6286"/>
                </a:lnTo>
                <a:cubicBezTo>
                  <a:pt x="3970" y="6443"/>
                  <a:pt x="4348" y="6916"/>
                  <a:pt x="4348" y="7451"/>
                </a:cubicBezTo>
                <a:cubicBezTo>
                  <a:pt x="4348" y="7703"/>
                  <a:pt x="4159" y="7861"/>
                  <a:pt x="3907" y="7861"/>
                </a:cubicBezTo>
                <a:cubicBezTo>
                  <a:pt x="3655" y="7861"/>
                  <a:pt x="3497" y="7640"/>
                  <a:pt x="3497" y="7451"/>
                </a:cubicBezTo>
                <a:cubicBezTo>
                  <a:pt x="3497" y="7231"/>
                  <a:pt x="3308" y="7010"/>
                  <a:pt x="3088" y="7010"/>
                </a:cubicBezTo>
                <a:cubicBezTo>
                  <a:pt x="2836" y="7010"/>
                  <a:pt x="2678" y="7231"/>
                  <a:pt x="2678" y="7451"/>
                </a:cubicBezTo>
                <a:cubicBezTo>
                  <a:pt x="2678" y="7703"/>
                  <a:pt x="3025" y="7924"/>
                  <a:pt x="3340" y="8176"/>
                </a:cubicBezTo>
                <a:cubicBezTo>
                  <a:pt x="3781" y="8491"/>
                  <a:pt x="4348" y="8869"/>
                  <a:pt x="4348" y="9531"/>
                </a:cubicBezTo>
                <a:cubicBezTo>
                  <a:pt x="4348" y="10098"/>
                  <a:pt x="3970" y="10539"/>
                  <a:pt x="3497" y="10728"/>
                </a:cubicBezTo>
                <a:lnTo>
                  <a:pt x="3497" y="11011"/>
                </a:lnTo>
                <a:cubicBezTo>
                  <a:pt x="3497" y="11232"/>
                  <a:pt x="3308" y="11452"/>
                  <a:pt x="3088" y="11452"/>
                </a:cubicBezTo>
                <a:cubicBezTo>
                  <a:pt x="2836" y="11452"/>
                  <a:pt x="2678" y="11232"/>
                  <a:pt x="2678" y="11011"/>
                </a:cubicBezTo>
                <a:lnTo>
                  <a:pt x="2678" y="10728"/>
                </a:lnTo>
                <a:cubicBezTo>
                  <a:pt x="2206" y="10570"/>
                  <a:pt x="1859" y="10098"/>
                  <a:pt x="1859" y="9531"/>
                </a:cubicBezTo>
                <a:cubicBezTo>
                  <a:pt x="1859" y="9310"/>
                  <a:pt x="2048" y="9121"/>
                  <a:pt x="2300" y="9121"/>
                </a:cubicBezTo>
                <a:cubicBezTo>
                  <a:pt x="2521" y="9121"/>
                  <a:pt x="2678" y="9310"/>
                  <a:pt x="2678" y="9531"/>
                </a:cubicBezTo>
                <a:cubicBezTo>
                  <a:pt x="2678" y="9783"/>
                  <a:pt x="2867" y="9940"/>
                  <a:pt x="3088" y="9940"/>
                </a:cubicBezTo>
                <a:cubicBezTo>
                  <a:pt x="3308" y="9940"/>
                  <a:pt x="3497" y="9751"/>
                  <a:pt x="3497" y="9531"/>
                </a:cubicBezTo>
                <a:cubicBezTo>
                  <a:pt x="3497" y="9310"/>
                  <a:pt x="3182" y="9089"/>
                  <a:pt x="2836" y="8837"/>
                </a:cubicBezTo>
                <a:cubicBezTo>
                  <a:pt x="2395" y="8522"/>
                  <a:pt x="1859" y="8113"/>
                  <a:pt x="1859" y="7451"/>
                </a:cubicBezTo>
                <a:cubicBezTo>
                  <a:pt x="1859" y="6916"/>
                  <a:pt x="2206" y="6475"/>
                  <a:pt x="2678" y="6286"/>
                </a:cubicBezTo>
                <a:lnTo>
                  <a:pt x="2678" y="6002"/>
                </a:lnTo>
                <a:cubicBezTo>
                  <a:pt x="2678" y="5750"/>
                  <a:pt x="2867" y="5592"/>
                  <a:pt x="3088" y="5592"/>
                </a:cubicBezTo>
                <a:close/>
                <a:moveTo>
                  <a:pt x="10554" y="11011"/>
                </a:moveTo>
                <a:cubicBezTo>
                  <a:pt x="10806" y="11011"/>
                  <a:pt x="10964" y="11200"/>
                  <a:pt x="10964" y="11452"/>
                </a:cubicBezTo>
                <a:cubicBezTo>
                  <a:pt x="10964" y="11641"/>
                  <a:pt x="10806" y="11830"/>
                  <a:pt x="10554" y="11830"/>
                </a:cubicBezTo>
                <a:lnTo>
                  <a:pt x="5608" y="11830"/>
                </a:lnTo>
                <a:cubicBezTo>
                  <a:pt x="5356" y="11830"/>
                  <a:pt x="5167" y="11641"/>
                  <a:pt x="5167" y="11452"/>
                </a:cubicBezTo>
                <a:cubicBezTo>
                  <a:pt x="5167" y="11200"/>
                  <a:pt x="5356" y="11011"/>
                  <a:pt x="5608" y="11011"/>
                </a:cubicBezTo>
                <a:close/>
                <a:moveTo>
                  <a:pt x="10933" y="1"/>
                </a:moveTo>
                <a:cubicBezTo>
                  <a:pt x="10599" y="1"/>
                  <a:pt x="10280" y="176"/>
                  <a:pt x="10113" y="489"/>
                </a:cubicBezTo>
                <a:lnTo>
                  <a:pt x="7877" y="4395"/>
                </a:lnTo>
                <a:lnTo>
                  <a:pt x="1229" y="4395"/>
                </a:lnTo>
                <a:cubicBezTo>
                  <a:pt x="567" y="4395"/>
                  <a:pt x="0" y="4931"/>
                  <a:pt x="0" y="5592"/>
                </a:cubicBezTo>
                <a:lnTo>
                  <a:pt x="0" y="11389"/>
                </a:lnTo>
                <a:cubicBezTo>
                  <a:pt x="0" y="12051"/>
                  <a:pt x="567" y="12618"/>
                  <a:pt x="1229" y="12618"/>
                </a:cubicBezTo>
                <a:lnTo>
                  <a:pt x="11437" y="12618"/>
                </a:lnTo>
                <a:cubicBezTo>
                  <a:pt x="12098" y="12618"/>
                  <a:pt x="12697" y="12082"/>
                  <a:pt x="12697" y="11389"/>
                </a:cubicBezTo>
                <a:lnTo>
                  <a:pt x="12697" y="5592"/>
                </a:lnTo>
                <a:cubicBezTo>
                  <a:pt x="12602" y="4931"/>
                  <a:pt x="12067" y="4395"/>
                  <a:pt x="11374" y="4395"/>
                </a:cubicBezTo>
                <a:lnTo>
                  <a:pt x="11027" y="4395"/>
                </a:lnTo>
                <a:lnTo>
                  <a:pt x="12476" y="1875"/>
                </a:lnTo>
                <a:cubicBezTo>
                  <a:pt x="12760" y="1402"/>
                  <a:pt x="12602" y="804"/>
                  <a:pt x="12130" y="583"/>
                </a:cubicBezTo>
                <a:lnTo>
                  <a:pt x="11437" y="142"/>
                </a:lnTo>
                <a:cubicBezTo>
                  <a:pt x="11277" y="46"/>
                  <a:pt x="11103" y="1"/>
                  <a:pt x="10933" y="1"/>
                </a:cubicBezTo>
                <a:close/>
              </a:path>
            </a:pathLst>
          </a:custGeom>
          <a:solidFill>
            <a:srgbClr val="336987"/>
          </a:solidFill>
          <a:ln>
            <a:noFill/>
          </a:ln>
        </p:spPr>
        <p:txBody>
          <a:bodyPr spcFirstLastPara="1" wrap="square" lIns="68563" tIns="68563" rIns="68563" bIns="68563" anchor="ctr" anchorCtr="0">
            <a:noAutofit/>
          </a:bodyPr>
          <a:lstStyle/>
          <a:p>
            <a:endParaRPr sz="1050"/>
          </a:p>
        </p:txBody>
      </p:sp>
      <p:grpSp>
        <p:nvGrpSpPr>
          <p:cNvPr id="223" name="Google Shape;10118;p74"/>
          <p:cNvGrpSpPr/>
          <p:nvPr/>
        </p:nvGrpSpPr>
        <p:grpSpPr>
          <a:xfrm>
            <a:off x="8473982" y="2073182"/>
            <a:ext cx="350615" cy="379385"/>
            <a:chOff x="-59400777" y="4084200"/>
            <a:chExt cx="311125" cy="315875"/>
          </a:xfrm>
          <a:solidFill>
            <a:srgbClr val="336987"/>
          </a:solidFill>
        </p:grpSpPr>
        <p:sp>
          <p:nvSpPr>
            <p:cNvPr id="224" name="Google Shape;10119;p74"/>
            <p:cNvSpPr/>
            <p:nvPr/>
          </p:nvSpPr>
          <p:spPr>
            <a:xfrm>
              <a:off x="-59400777" y="4317350"/>
              <a:ext cx="89800" cy="82725"/>
            </a:xfrm>
            <a:custGeom>
              <a:avLst/>
              <a:gdLst/>
              <a:ahLst/>
              <a:cxnLst/>
              <a:rect l="l" t="t" r="r" b="b"/>
              <a:pathLst>
                <a:path w="3592" h="3309" extrusionOk="0">
                  <a:moveTo>
                    <a:pt x="1796" y="851"/>
                  </a:moveTo>
                  <a:cubicBezTo>
                    <a:pt x="2048" y="851"/>
                    <a:pt x="2237" y="1071"/>
                    <a:pt x="2237" y="1260"/>
                  </a:cubicBezTo>
                  <a:cubicBezTo>
                    <a:pt x="2237" y="1449"/>
                    <a:pt x="2048" y="1701"/>
                    <a:pt x="1796" y="1701"/>
                  </a:cubicBezTo>
                  <a:cubicBezTo>
                    <a:pt x="1576" y="1701"/>
                    <a:pt x="1418" y="1481"/>
                    <a:pt x="1418" y="1260"/>
                  </a:cubicBezTo>
                  <a:cubicBezTo>
                    <a:pt x="1418" y="1008"/>
                    <a:pt x="1576" y="851"/>
                    <a:pt x="1796" y="851"/>
                  </a:cubicBezTo>
                  <a:close/>
                  <a:moveTo>
                    <a:pt x="0" y="0"/>
                  </a:moveTo>
                  <a:lnTo>
                    <a:pt x="0" y="2079"/>
                  </a:lnTo>
                  <a:cubicBezTo>
                    <a:pt x="0" y="2741"/>
                    <a:pt x="536" y="3308"/>
                    <a:pt x="1229" y="3308"/>
                  </a:cubicBezTo>
                  <a:lnTo>
                    <a:pt x="2332" y="3308"/>
                  </a:lnTo>
                  <a:cubicBezTo>
                    <a:pt x="2993" y="3308"/>
                    <a:pt x="3592" y="2741"/>
                    <a:pt x="3592" y="2079"/>
                  </a:cubicBezTo>
                  <a:lnTo>
                    <a:pt x="3592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3" tIns="68563" rIns="68563" bIns="68563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225" name="Google Shape;10120;p74"/>
            <p:cNvSpPr/>
            <p:nvPr/>
          </p:nvSpPr>
          <p:spPr>
            <a:xfrm>
              <a:off x="-59400002" y="4084200"/>
              <a:ext cx="89825" cy="212700"/>
            </a:xfrm>
            <a:custGeom>
              <a:avLst/>
              <a:gdLst/>
              <a:ahLst/>
              <a:cxnLst/>
              <a:rect l="l" t="t" r="r" b="b"/>
              <a:pathLst>
                <a:path w="3593" h="8508" extrusionOk="0">
                  <a:moveTo>
                    <a:pt x="1734" y="1607"/>
                  </a:moveTo>
                  <a:cubicBezTo>
                    <a:pt x="1923" y="1607"/>
                    <a:pt x="2175" y="1797"/>
                    <a:pt x="2175" y="2049"/>
                  </a:cubicBezTo>
                  <a:lnTo>
                    <a:pt x="2175" y="7278"/>
                  </a:lnTo>
                  <a:cubicBezTo>
                    <a:pt x="2175" y="7499"/>
                    <a:pt x="1986" y="7656"/>
                    <a:pt x="1734" y="7656"/>
                  </a:cubicBezTo>
                  <a:cubicBezTo>
                    <a:pt x="1513" y="7656"/>
                    <a:pt x="1356" y="7467"/>
                    <a:pt x="1356" y="7278"/>
                  </a:cubicBezTo>
                  <a:lnTo>
                    <a:pt x="1356" y="2049"/>
                  </a:lnTo>
                  <a:cubicBezTo>
                    <a:pt x="1356" y="1797"/>
                    <a:pt x="1545" y="1607"/>
                    <a:pt x="1734" y="1607"/>
                  </a:cubicBezTo>
                  <a:close/>
                  <a:moveTo>
                    <a:pt x="1230" y="1"/>
                  </a:moveTo>
                  <a:cubicBezTo>
                    <a:pt x="568" y="1"/>
                    <a:pt x="1" y="536"/>
                    <a:pt x="1" y="1198"/>
                  </a:cubicBezTo>
                  <a:lnTo>
                    <a:pt x="1" y="8507"/>
                  </a:lnTo>
                  <a:lnTo>
                    <a:pt x="3593" y="8507"/>
                  </a:lnTo>
                  <a:lnTo>
                    <a:pt x="3593" y="1198"/>
                  </a:lnTo>
                  <a:cubicBezTo>
                    <a:pt x="3561" y="536"/>
                    <a:pt x="2994" y="1"/>
                    <a:pt x="233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3" tIns="68563" rIns="68563" bIns="68563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226" name="Google Shape;10121;p74"/>
            <p:cNvSpPr/>
            <p:nvPr/>
          </p:nvSpPr>
          <p:spPr>
            <a:xfrm>
              <a:off x="-59290502" y="4317350"/>
              <a:ext cx="89800" cy="82725"/>
            </a:xfrm>
            <a:custGeom>
              <a:avLst/>
              <a:gdLst/>
              <a:ahLst/>
              <a:cxnLst/>
              <a:rect l="l" t="t" r="r" b="b"/>
              <a:pathLst>
                <a:path w="3592" h="3309" extrusionOk="0">
                  <a:moveTo>
                    <a:pt x="1796" y="851"/>
                  </a:moveTo>
                  <a:cubicBezTo>
                    <a:pt x="2048" y="851"/>
                    <a:pt x="2205" y="1071"/>
                    <a:pt x="2205" y="1260"/>
                  </a:cubicBezTo>
                  <a:cubicBezTo>
                    <a:pt x="2205" y="1449"/>
                    <a:pt x="2016" y="1701"/>
                    <a:pt x="1796" y="1701"/>
                  </a:cubicBezTo>
                  <a:cubicBezTo>
                    <a:pt x="1575" y="1701"/>
                    <a:pt x="1386" y="1481"/>
                    <a:pt x="1386" y="1260"/>
                  </a:cubicBezTo>
                  <a:cubicBezTo>
                    <a:pt x="1386" y="1008"/>
                    <a:pt x="1575" y="851"/>
                    <a:pt x="1796" y="851"/>
                  </a:cubicBezTo>
                  <a:close/>
                  <a:moveTo>
                    <a:pt x="0" y="0"/>
                  </a:moveTo>
                  <a:lnTo>
                    <a:pt x="0" y="2079"/>
                  </a:lnTo>
                  <a:cubicBezTo>
                    <a:pt x="0" y="2741"/>
                    <a:pt x="536" y="3308"/>
                    <a:pt x="1260" y="3308"/>
                  </a:cubicBezTo>
                  <a:lnTo>
                    <a:pt x="2363" y="3308"/>
                  </a:lnTo>
                  <a:cubicBezTo>
                    <a:pt x="3025" y="3308"/>
                    <a:pt x="3592" y="2741"/>
                    <a:pt x="3592" y="2079"/>
                  </a:cubicBezTo>
                  <a:lnTo>
                    <a:pt x="3592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3" tIns="68563" rIns="68563" bIns="68563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227" name="Google Shape;10122;p74"/>
            <p:cNvSpPr/>
            <p:nvPr/>
          </p:nvSpPr>
          <p:spPr>
            <a:xfrm>
              <a:off x="-59290502" y="4084200"/>
              <a:ext cx="89800" cy="212700"/>
            </a:xfrm>
            <a:custGeom>
              <a:avLst/>
              <a:gdLst/>
              <a:ahLst/>
              <a:cxnLst/>
              <a:rect l="l" t="t" r="r" b="b"/>
              <a:pathLst>
                <a:path w="3592" h="8508" extrusionOk="0">
                  <a:moveTo>
                    <a:pt x="1796" y="1607"/>
                  </a:moveTo>
                  <a:cubicBezTo>
                    <a:pt x="2048" y="1607"/>
                    <a:pt x="2205" y="1797"/>
                    <a:pt x="2205" y="2049"/>
                  </a:cubicBezTo>
                  <a:lnTo>
                    <a:pt x="2205" y="7278"/>
                  </a:lnTo>
                  <a:cubicBezTo>
                    <a:pt x="2205" y="7499"/>
                    <a:pt x="2016" y="7656"/>
                    <a:pt x="1796" y="7656"/>
                  </a:cubicBezTo>
                  <a:cubicBezTo>
                    <a:pt x="1607" y="7656"/>
                    <a:pt x="1386" y="7467"/>
                    <a:pt x="1386" y="7278"/>
                  </a:cubicBezTo>
                  <a:lnTo>
                    <a:pt x="1386" y="2049"/>
                  </a:lnTo>
                  <a:cubicBezTo>
                    <a:pt x="1386" y="1797"/>
                    <a:pt x="1575" y="1607"/>
                    <a:pt x="1796" y="1607"/>
                  </a:cubicBezTo>
                  <a:close/>
                  <a:moveTo>
                    <a:pt x="1260" y="1"/>
                  </a:moveTo>
                  <a:cubicBezTo>
                    <a:pt x="599" y="1"/>
                    <a:pt x="0" y="536"/>
                    <a:pt x="0" y="1198"/>
                  </a:cubicBezTo>
                  <a:lnTo>
                    <a:pt x="0" y="8507"/>
                  </a:lnTo>
                  <a:lnTo>
                    <a:pt x="3592" y="8507"/>
                  </a:lnTo>
                  <a:lnTo>
                    <a:pt x="3592" y="1198"/>
                  </a:lnTo>
                  <a:cubicBezTo>
                    <a:pt x="3592" y="536"/>
                    <a:pt x="3025" y="1"/>
                    <a:pt x="236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3" tIns="68563" rIns="68563" bIns="68563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228" name="Google Shape;10123;p74"/>
            <p:cNvSpPr/>
            <p:nvPr/>
          </p:nvSpPr>
          <p:spPr>
            <a:xfrm>
              <a:off x="-59181026" y="4317350"/>
              <a:ext cx="89800" cy="82725"/>
            </a:xfrm>
            <a:custGeom>
              <a:avLst/>
              <a:gdLst/>
              <a:ahLst/>
              <a:cxnLst/>
              <a:rect l="l" t="t" r="r" b="b"/>
              <a:pathLst>
                <a:path w="3592" h="3309" extrusionOk="0">
                  <a:moveTo>
                    <a:pt x="1828" y="851"/>
                  </a:moveTo>
                  <a:cubicBezTo>
                    <a:pt x="2080" y="851"/>
                    <a:pt x="2269" y="1071"/>
                    <a:pt x="2269" y="1260"/>
                  </a:cubicBezTo>
                  <a:cubicBezTo>
                    <a:pt x="2269" y="1449"/>
                    <a:pt x="2080" y="1701"/>
                    <a:pt x="1828" y="1701"/>
                  </a:cubicBezTo>
                  <a:cubicBezTo>
                    <a:pt x="1607" y="1701"/>
                    <a:pt x="1450" y="1481"/>
                    <a:pt x="1450" y="1260"/>
                  </a:cubicBezTo>
                  <a:cubicBezTo>
                    <a:pt x="1450" y="1008"/>
                    <a:pt x="1607" y="851"/>
                    <a:pt x="1828" y="851"/>
                  </a:cubicBezTo>
                  <a:close/>
                  <a:moveTo>
                    <a:pt x="0" y="0"/>
                  </a:moveTo>
                  <a:lnTo>
                    <a:pt x="0" y="2079"/>
                  </a:lnTo>
                  <a:lnTo>
                    <a:pt x="32" y="2079"/>
                  </a:lnTo>
                  <a:cubicBezTo>
                    <a:pt x="32" y="2741"/>
                    <a:pt x="567" y="3308"/>
                    <a:pt x="1261" y="3308"/>
                  </a:cubicBezTo>
                  <a:lnTo>
                    <a:pt x="2363" y="3308"/>
                  </a:lnTo>
                  <a:cubicBezTo>
                    <a:pt x="3025" y="3308"/>
                    <a:pt x="3592" y="2741"/>
                    <a:pt x="3592" y="2079"/>
                  </a:cubicBezTo>
                  <a:lnTo>
                    <a:pt x="3592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3" tIns="68563" rIns="68563" bIns="68563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229" name="Google Shape;10124;p74"/>
            <p:cNvSpPr/>
            <p:nvPr/>
          </p:nvSpPr>
          <p:spPr>
            <a:xfrm>
              <a:off x="-59179451" y="4084200"/>
              <a:ext cx="89800" cy="212700"/>
            </a:xfrm>
            <a:custGeom>
              <a:avLst/>
              <a:gdLst/>
              <a:ahLst/>
              <a:cxnLst/>
              <a:rect l="l" t="t" r="r" b="b"/>
              <a:pathLst>
                <a:path w="3592" h="8508" extrusionOk="0">
                  <a:moveTo>
                    <a:pt x="1733" y="1607"/>
                  </a:moveTo>
                  <a:cubicBezTo>
                    <a:pt x="1922" y="1607"/>
                    <a:pt x="2174" y="1797"/>
                    <a:pt x="2174" y="2049"/>
                  </a:cubicBezTo>
                  <a:lnTo>
                    <a:pt x="2174" y="7278"/>
                  </a:lnTo>
                  <a:cubicBezTo>
                    <a:pt x="2174" y="7499"/>
                    <a:pt x="1985" y="7656"/>
                    <a:pt x="1733" y="7656"/>
                  </a:cubicBezTo>
                  <a:cubicBezTo>
                    <a:pt x="1513" y="7656"/>
                    <a:pt x="1355" y="7467"/>
                    <a:pt x="1355" y="7278"/>
                  </a:cubicBezTo>
                  <a:lnTo>
                    <a:pt x="1355" y="2049"/>
                  </a:lnTo>
                  <a:cubicBezTo>
                    <a:pt x="1355" y="1797"/>
                    <a:pt x="1544" y="1607"/>
                    <a:pt x="1733" y="1607"/>
                  </a:cubicBezTo>
                  <a:close/>
                  <a:moveTo>
                    <a:pt x="1229" y="1"/>
                  </a:moveTo>
                  <a:cubicBezTo>
                    <a:pt x="567" y="1"/>
                    <a:pt x="0" y="536"/>
                    <a:pt x="0" y="1198"/>
                  </a:cubicBezTo>
                  <a:lnTo>
                    <a:pt x="0" y="8507"/>
                  </a:lnTo>
                  <a:lnTo>
                    <a:pt x="3592" y="8507"/>
                  </a:lnTo>
                  <a:lnTo>
                    <a:pt x="3592" y="1198"/>
                  </a:lnTo>
                  <a:cubicBezTo>
                    <a:pt x="3560" y="536"/>
                    <a:pt x="2993" y="1"/>
                    <a:pt x="233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3" tIns="68563" rIns="68563" bIns="68563" anchor="ctr" anchorCtr="0">
              <a:noAutofit/>
            </a:bodyPr>
            <a:lstStyle/>
            <a:p>
              <a:endParaRPr sz="1050"/>
            </a:p>
          </p:txBody>
        </p:sp>
      </p:grpSp>
      <p:grpSp>
        <p:nvGrpSpPr>
          <p:cNvPr id="234" name="Google Shape;10129;p74"/>
          <p:cNvGrpSpPr/>
          <p:nvPr/>
        </p:nvGrpSpPr>
        <p:grpSpPr>
          <a:xfrm>
            <a:off x="5866172" y="1210465"/>
            <a:ext cx="427655" cy="535502"/>
            <a:chOff x="-64022548" y="3727425"/>
            <a:chExt cx="270175" cy="317425"/>
          </a:xfrm>
          <a:solidFill>
            <a:srgbClr val="336987"/>
          </a:solidFill>
        </p:grpSpPr>
        <p:sp>
          <p:nvSpPr>
            <p:cNvPr id="235" name="Google Shape;10130;p74"/>
            <p:cNvSpPr/>
            <p:nvPr/>
          </p:nvSpPr>
          <p:spPr>
            <a:xfrm>
              <a:off x="-64022548" y="3912500"/>
              <a:ext cx="270175" cy="90600"/>
            </a:xfrm>
            <a:custGeom>
              <a:avLst/>
              <a:gdLst/>
              <a:ahLst/>
              <a:cxnLst/>
              <a:rect l="l" t="t" r="r" b="b"/>
              <a:pathLst>
                <a:path w="10807" h="3623" extrusionOk="0">
                  <a:moveTo>
                    <a:pt x="2111" y="1"/>
                  </a:moveTo>
                  <a:cubicBezTo>
                    <a:pt x="945" y="1"/>
                    <a:pt x="0" y="946"/>
                    <a:pt x="0" y="2080"/>
                  </a:cubicBezTo>
                  <a:lnTo>
                    <a:pt x="0" y="3183"/>
                  </a:lnTo>
                  <a:cubicBezTo>
                    <a:pt x="0" y="3435"/>
                    <a:pt x="221" y="3624"/>
                    <a:pt x="441" y="3624"/>
                  </a:cubicBezTo>
                  <a:lnTo>
                    <a:pt x="10365" y="3624"/>
                  </a:lnTo>
                  <a:cubicBezTo>
                    <a:pt x="10618" y="3624"/>
                    <a:pt x="10807" y="3435"/>
                    <a:pt x="10807" y="3183"/>
                  </a:cubicBezTo>
                  <a:lnTo>
                    <a:pt x="10807" y="2080"/>
                  </a:lnTo>
                  <a:cubicBezTo>
                    <a:pt x="10807" y="946"/>
                    <a:pt x="9861" y="1"/>
                    <a:pt x="872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3" tIns="68563" rIns="68563" bIns="68563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236" name="Google Shape;10131;p74"/>
            <p:cNvSpPr/>
            <p:nvPr/>
          </p:nvSpPr>
          <p:spPr>
            <a:xfrm>
              <a:off x="-64000503" y="4023550"/>
              <a:ext cx="227650" cy="21300"/>
            </a:xfrm>
            <a:custGeom>
              <a:avLst/>
              <a:gdLst/>
              <a:ahLst/>
              <a:cxnLst/>
              <a:rect l="l" t="t" r="r" b="b"/>
              <a:pathLst>
                <a:path w="9106" h="852" extrusionOk="0">
                  <a:moveTo>
                    <a:pt x="0" y="1"/>
                  </a:moveTo>
                  <a:lnTo>
                    <a:pt x="0" y="442"/>
                  </a:lnTo>
                  <a:cubicBezTo>
                    <a:pt x="0" y="694"/>
                    <a:pt x="190" y="851"/>
                    <a:pt x="442" y="851"/>
                  </a:cubicBezTo>
                  <a:lnTo>
                    <a:pt x="8696" y="851"/>
                  </a:lnTo>
                  <a:cubicBezTo>
                    <a:pt x="8948" y="851"/>
                    <a:pt x="9105" y="631"/>
                    <a:pt x="9105" y="442"/>
                  </a:cubicBezTo>
                  <a:lnTo>
                    <a:pt x="9105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3" tIns="68563" rIns="68563" bIns="68563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237" name="Google Shape;10132;p74"/>
            <p:cNvSpPr/>
            <p:nvPr/>
          </p:nvSpPr>
          <p:spPr>
            <a:xfrm>
              <a:off x="-63960325" y="3727425"/>
              <a:ext cx="144925" cy="165425"/>
            </a:xfrm>
            <a:custGeom>
              <a:avLst/>
              <a:gdLst/>
              <a:ahLst/>
              <a:cxnLst/>
              <a:rect l="l" t="t" r="r" b="b"/>
              <a:pathLst>
                <a:path w="5797" h="6617" extrusionOk="0">
                  <a:moveTo>
                    <a:pt x="2930" y="0"/>
                  </a:moveTo>
                  <a:cubicBezTo>
                    <a:pt x="1292" y="0"/>
                    <a:pt x="0" y="1292"/>
                    <a:pt x="0" y="2867"/>
                  </a:cubicBezTo>
                  <a:cubicBezTo>
                    <a:pt x="32" y="3812"/>
                    <a:pt x="504" y="4694"/>
                    <a:pt x="1260" y="5230"/>
                  </a:cubicBezTo>
                  <a:lnTo>
                    <a:pt x="1260" y="6616"/>
                  </a:lnTo>
                  <a:lnTo>
                    <a:pt x="4568" y="6616"/>
                  </a:lnTo>
                  <a:lnTo>
                    <a:pt x="4568" y="5230"/>
                  </a:lnTo>
                  <a:cubicBezTo>
                    <a:pt x="5356" y="4694"/>
                    <a:pt x="5797" y="3812"/>
                    <a:pt x="5797" y="2867"/>
                  </a:cubicBezTo>
                  <a:cubicBezTo>
                    <a:pt x="5797" y="1260"/>
                    <a:pt x="4505" y="0"/>
                    <a:pt x="293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3" tIns="68563" rIns="68563" bIns="68563" anchor="ctr" anchorCtr="0">
              <a:noAutofit/>
            </a:bodyPr>
            <a:lstStyle/>
            <a:p>
              <a:endParaRPr sz="1050"/>
            </a:p>
          </p:txBody>
        </p:sp>
      </p:grpSp>
      <p:grpSp>
        <p:nvGrpSpPr>
          <p:cNvPr id="259" name="Google Shape;10154;p74"/>
          <p:cNvGrpSpPr/>
          <p:nvPr/>
        </p:nvGrpSpPr>
        <p:grpSpPr>
          <a:xfrm>
            <a:off x="5943360" y="2730328"/>
            <a:ext cx="392722" cy="418424"/>
            <a:chOff x="-60255348" y="3733825"/>
            <a:chExt cx="316650" cy="316550"/>
          </a:xfrm>
          <a:solidFill>
            <a:srgbClr val="336987"/>
          </a:solidFill>
        </p:grpSpPr>
        <p:sp>
          <p:nvSpPr>
            <p:cNvPr id="260" name="Google Shape;10155;p74"/>
            <p:cNvSpPr/>
            <p:nvPr/>
          </p:nvSpPr>
          <p:spPr>
            <a:xfrm>
              <a:off x="-60218327" y="3733825"/>
              <a:ext cx="235525" cy="316550"/>
            </a:xfrm>
            <a:custGeom>
              <a:avLst/>
              <a:gdLst/>
              <a:ahLst/>
              <a:cxnLst/>
              <a:rect l="l" t="t" r="r" b="b"/>
              <a:pathLst>
                <a:path w="9421" h="12662" extrusionOk="0">
                  <a:moveTo>
                    <a:pt x="4821" y="1666"/>
                  </a:moveTo>
                  <a:cubicBezTo>
                    <a:pt x="5073" y="1666"/>
                    <a:pt x="5262" y="1886"/>
                    <a:pt x="5262" y="2075"/>
                  </a:cubicBezTo>
                  <a:lnTo>
                    <a:pt x="5262" y="2359"/>
                  </a:lnTo>
                  <a:cubicBezTo>
                    <a:pt x="5734" y="2485"/>
                    <a:pt x="6081" y="2989"/>
                    <a:pt x="6081" y="3525"/>
                  </a:cubicBezTo>
                  <a:cubicBezTo>
                    <a:pt x="6081" y="3777"/>
                    <a:pt x="5892" y="3934"/>
                    <a:pt x="5640" y="3934"/>
                  </a:cubicBezTo>
                  <a:cubicBezTo>
                    <a:pt x="5419" y="3934"/>
                    <a:pt x="5262" y="3714"/>
                    <a:pt x="5262" y="3525"/>
                  </a:cubicBezTo>
                  <a:cubicBezTo>
                    <a:pt x="5262" y="3273"/>
                    <a:pt x="5073" y="3084"/>
                    <a:pt x="4821" y="3084"/>
                  </a:cubicBezTo>
                  <a:cubicBezTo>
                    <a:pt x="4569" y="3084"/>
                    <a:pt x="4411" y="3273"/>
                    <a:pt x="4411" y="3525"/>
                  </a:cubicBezTo>
                  <a:cubicBezTo>
                    <a:pt x="4411" y="3777"/>
                    <a:pt x="4789" y="3997"/>
                    <a:pt x="5104" y="4249"/>
                  </a:cubicBezTo>
                  <a:cubicBezTo>
                    <a:pt x="5514" y="4564"/>
                    <a:pt x="6081" y="4942"/>
                    <a:pt x="6081" y="5604"/>
                  </a:cubicBezTo>
                  <a:cubicBezTo>
                    <a:pt x="6081" y="6171"/>
                    <a:pt x="5734" y="6612"/>
                    <a:pt x="5262" y="6801"/>
                  </a:cubicBezTo>
                  <a:lnTo>
                    <a:pt x="5262" y="7085"/>
                  </a:lnTo>
                  <a:cubicBezTo>
                    <a:pt x="5262" y="7305"/>
                    <a:pt x="5041" y="7463"/>
                    <a:pt x="4821" y="7463"/>
                  </a:cubicBezTo>
                  <a:cubicBezTo>
                    <a:pt x="4569" y="7463"/>
                    <a:pt x="4411" y="7274"/>
                    <a:pt x="4411" y="7085"/>
                  </a:cubicBezTo>
                  <a:lnTo>
                    <a:pt x="4411" y="6801"/>
                  </a:lnTo>
                  <a:cubicBezTo>
                    <a:pt x="3938" y="6644"/>
                    <a:pt x="3592" y="6171"/>
                    <a:pt x="3592" y="5604"/>
                  </a:cubicBezTo>
                  <a:cubicBezTo>
                    <a:pt x="3592" y="5383"/>
                    <a:pt x="3781" y="5194"/>
                    <a:pt x="4033" y="5194"/>
                  </a:cubicBezTo>
                  <a:cubicBezTo>
                    <a:pt x="4253" y="5194"/>
                    <a:pt x="4411" y="5383"/>
                    <a:pt x="4411" y="5604"/>
                  </a:cubicBezTo>
                  <a:cubicBezTo>
                    <a:pt x="4411" y="5856"/>
                    <a:pt x="4632" y="6014"/>
                    <a:pt x="4821" y="6014"/>
                  </a:cubicBezTo>
                  <a:cubicBezTo>
                    <a:pt x="5041" y="6014"/>
                    <a:pt x="5262" y="5824"/>
                    <a:pt x="5262" y="5604"/>
                  </a:cubicBezTo>
                  <a:cubicBezTo>
                    <a:pt x="5262" y="5383"/>
                    <a:pt x="4947" y="5131"/>
                    <a:pt x="4569" y="4911"/>
                  </a:cubicBezTo>
                  <a:cubicBezTo>
                    <a:pt x="4159" y="4596"/>
                    <a:pt x="3592" y="4186"/>
                    <a:pt x="3592" y="3525"/>
                  </a:cubicBezTo>
                  <a:cubicBezTo>
                    <a:pt x="3592" y="2989"/>
                    <a:pt x="3938" y="2548"/>
                    <a:pt x="4411" y="2359"/>
                  </a:cubicBezTo>
                  <a:lnTo>
                    <a:pt x="4411" y="2075"/>
                  </a:lnTo>
                  <a:cubicBezTo>
                    <a:pt x="4411" y="1823"/>
                    <a:pt x="4632" y="1666"/>
                    <a:pt x="4821" y="1666"/>
                  </a:cubicBezTo>
                  <a:close/>
                  <a:moveTo>
                    <a:pt x="6081" y="9385"/>
                  </a:moveTo>
                  <a:lnTo>
                    <a:pt x="6081" y="10235"/>
                  </a:lnTo>
                  <a:lnTo>
                    <a:pt x="3592" y="10235"/>
                  </a:lnTo>
                  <a:lnTo>
                    <a:pt x="3592" y="9385"/>
                  </a:lnTo>
                  <a:close/>
                  <a:moveTo>
                    <a:pt x="4801" y="0"/>
                  </a:moveTo>
                  <a:cubicBezTo>
                    <a:pt x="4498" y="0"/>
                    <a:pt x="4188" y="29"/>
                    <a:pt x="3875" y="91"/>
                  </a:cubicBezTo>
                  <a:cubicBezTo>
                    <a:pt x="2111" y="500"/>
                    <a:pt x="693" y="1949"/>
                    <a:pt x="378" y="3714"/>
                  </a:cubicBezTo>
                  <a:cubicBezTo>
                    <a:pt x="0" y="5698"/>
                    <a:pt x="1008" y="7652"/>
                    <a:pt x="2773" y="8565"/>
                  </a:cubicBezTo>
                  <a:lnTo>
                    <a:pt x="2773" y="10582"/>
                  </a:lnTo>
                  <a:cubicBezTo>
                    <a:pt x="2773" y="11716"/>
                    <a:pt x="3718" y="12661"/>
                    <a:pt x="4852" y="12661"/>
                  </a:cubicBezTo>
                  <a:cubicBezTo>
                    <a:pt x="5986" y="12661"/>
                    <a:pt x="6963" y="11716"/>
                    <a:pt x="6963" y="10582"/>
                  </a:cubicBezTo>
                  <a:lnTo>
                    <a:pt x="6963" y="8565"/>
                  </a:lnTo>
                  <a:cubicBezTo>
                    <a:pt x="8444" y="7778"/>
                    <a:pt x="9420" y="6234"/>
                    <a:pt x="9420" y="4501"/>
                  </a:cubicBezTo>
                  <a:cubicBezTo>
                    <a:pt x="9392" y="2000"/>
                    <a:pt x="7308" y="0"/>
                    <a:pt x="480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3" tIns="68563" rIns="68563" bIns="68563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261" name="Google Shape;10156;p74"/>
            <p:cNvSpPr/>
            <p:nvPr/>
          </p:nvSpPr>
          <p:spPr>
            <a:xfrm>
              <a:off x="-60255348" y="3844775"/>
              <a:ext cx="34675" cy="20500"/>
            </a:xfrm>
            <a:custGeom>
              <a:avLst/>
              <a:gdLst/>
              <a:ahLst/>
              <a:cxnLst/>
              <a:rect l="l" t="t" r="r" b="b"/>
              <a:pathLst>
                <a:path w="1387" h="820" extrusionOk="0">
                  <a:moveTo>
                    <a:pt x="379" y="0"/>
                  </a:moveTo>
                  <a:cubicBezTo>
                    <a:pt x="158" y="0"/>
                    <a:pt x="1" y="189"/>
                    <a:pt x="1" y="378"/>
                  </a:cubicBezTo>
                  <a:cubicBezTo>
                    <a:pt x="1" y="630"/>
                    <a:pt x="190" y="819"/>
                    <a:pt x="379" y="819"/>
                  </a:cubicBezTo>
                  <a:lnTo>
                    <a:pt x="946" y="819"/>
                  </a:lnTo>
                  <a:cubicBezTo>
                    <a:pt x="1166" y="819"/>
                    <a:pt x="1387" y="630"/>
                    <a:pt x="1387" y="378"/>
                  </a:cubicBezTo>
                  <a:cubicBezTo>
                    <a:pt x="1387" y="158"/>
                    <a:pt x="1166" y="0"/>
                    <a:pt x="94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3" tIns="68563" rIns="68563" bIns="68563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262" name="Google Shape;10157;p74"/>
            <p:cNvSpPr/>
            <p:nvPr/>
          </p:nvSpPr>
          <p:spPr>
            <a:xfrm>
              <a:off x="-59974175" y="3844775"/>
              <a:ext cx="35475" cy="20500"/>
            </a:xfrm>
            <a:custGeom>
              <a:avLst/>
              <a:gdLst/>
              <a:ahLst/>
              <a:cxnLst/>
              <a:rect l="l" t="t" r="r" b="b"/>
              <a:pathLst>
                <a:path w="1419" h="820" extrusionOk="0">
                  <a:moveTo>
                    <a:pt x="442" y="0"/>
                  </a:moveTo>
                  <a:cubicBezTo>
                    <a:pt x="221" y="0"/>
                    <a:pt x="1" y="189"/>
                    <a:pt x="1" y="378"/>
                  </a:cubicBezTo>
                  <a:cubicBezTo>
                    <a:pt x="1" y="630"/>
                    <a:pt x="221" y="819"/>
                    <a:pt x="442" y="819"/>
                  </a:cubicBezTo>
                  <a:lnTo>
                    <a:pt x="1009" y="819"/>
                  </a:lnTo>
                  <a:cubicBezTo>
                    <a:pt x="1230" y="819"/>
                    <a:pt x="1387" y="630"/>
                    <a:pt x="1387" y="378"/>
                  </a:cubicBezTo>
                  <a:cubicBezTo>
                    <a:pt x="1419" y="158"/>
                    <a:pt x="1230" y="0"/>
                    <a:pt x="100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3" tIns="68563" rIns="68563" bIns="68563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263" name="Google Shape;10158;p74"/>
            <p:cNvSpPr/>
            <p:nvPr/>
          </p:nvSpPr>
          <p:spPr>
            <a:xfrm>
              <a:off x="-60212827" y="3939475"/>
              <a:ext cx="32325" cy="30350"/>
            </a:xfrm>
            <a:custGeom>
              <a:avLst/>
              <a:gdLst/>
              <a:ahLst/>
              <a:cxnLst/>
              <a:rect l="l" t="t" r="r" b="b"/>
              <a:pathLst>
                <a:path w="1293" h="1214" extrusionOk="0">
                  <a:moveTo>
                    <a:pt x="836" y="1"/>
                  </a:moveTo>
                  <a:cubicBezTo>
                    <a:pt x="725" y="1"/>
                    <a:pt x="615" y="40"/>
                    <a:pt x="536" y="119"/>
                  </a:cubicBezTo>
                  <a:lnTo>
                    <a:pt x="158" y="497"/>
                  </a:lnTo>
                  <a:cubicBezTo>
                    <a:pt x="1" y="654"/>
                    <a:pt x="1" y="938"/>
                    <a:pt x="158" y="1096"/>
                  </a:cubicBezTo>
                  <a:cubicBezTo>
                    <a:pt x="237" y="1174"/>
                    <a:pt x="340" y="1214"/>
                    <a:pt x="442" y="1214"/>
                  </a:cubicBezTo>
                  <a:cubicBezTo>
                    <a:pt x="544" y="1214"/>
                    <a:pt x="647" y="1174"/>
                    <a:pt x="725" y="1096"/>
                  </a:cubicBezTo>
                  <a:lnTo>
                    <a:pt x="1135" y="686"/>
                  </a:lnTo>
                  <a:cubicBezTo>
                    <a:pt x="1293" y="528"/>
                    <a:pt x="1293" y="245"/>
                    <a:pt x="1135" y="119"/>
                  </a:cubicBezTo>
                  <a:cubicBezTo>
                    <a:pt x="1056" y="40"/>
                    <a:pt x="946" y="1"/>
                    <a:pt x="83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3" tIns="68563" rIns="68563" bIns="68563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264" name="Google Shape;10159;p74"/>
            <p:cNvSpPr/>
            <p:nvPr/>
          </p:nvSpPr>
          <p:spPr>
            <a:xfrm>
              <a:off x="-60012752" y="3739425"/>
              <a:ext cx="32300" cy="30350"/>
            </a:xfrm>
            <a:custGeom>
              <a:avLst/>
              <a:gdLst/>
              <a:ahLst/>
              <a:cxnLst/>
              <a:rect l="l" t="t" r="r" b="b"/>
              <a:pathLst>
                <a:path w="1292" h="1214" extrusionOk="0">
                  <a:moveTo>
                    <a:pt x="835" y="1"/>
                  </a:moveTo>
                  <a:cubicBezTo>
                    <a:pt x="725" y="1"/>
                    <a:pt x="614" y="40"/>
                    <a:pt x="536" y="119"/>
                  </a:cubicBezTo>
                  <a:lnTo>
                    <a:pt x="126" y="497"/>
                  </a:lnTo>
                  <a:cubicBezTo>
                    <a:pt x="0" y="654"/>
                    <a:pt x="0" y="938"/>
                    <a:pt x="126" y="1095"/>
                  </a:cubicBezTo>
                  <a:cubicBezTo>
                    <a:pt x="205" y="1174"/>
                    <a:pt x="315" y="1213"/>
                    <a:pt x="425" y="1213"/>
                  </a:cubicBezTo>
                  <a:cubicBezTo>
                    <a:pt x="536" y="1213"/>
                    <a:pt x="646" y="1174"/>
                    <a:pt x="725" y="1095"/>
                  </a:cubicBezTo>
                  <a:lnTo>
                    <a:pt x="1134" y="686"/>
                  </a:lnTo>
                  <a:cubicBezTo>
                    <a:pt x="1292" y="560"/>
                    <a:pt x="1292" y="276"/>
                    <a:pt x="1134" y="119"/>
                  </a:cubicBezTo>
                  <a:cubicBezTo>
                    <a:pt x="1056" y="40"/>
                    <a:pt x="945" y="1"/>
                    <a:pt x="83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3" tIns="68563" rIns="68563" bIns="68563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265" name="Google Shape;10160;p74"/>
            <p:cNvSpPr/>
            <p:nvPr/>
          </p:nvSpPr>
          <p:spPr>
            <a:xfrm>
              <a:off x="-60012752" y="3939475"/>
              <a:ext cx="32300" cy="30350"/>
            </a:xfrm>
            <a:custGeom>
              <a:avLst/>
              <a:gdLst/>
              <a:ahLst/>
              <a:cxnLst/>
              <a:rect l="l" t="t" r="r" b="b"/>
              <a:pathLst>
                <a:path w="1292" h="1214" extrusionOk="0">
                  <a:moveTo>
                    <a:pt x="425" y="1"/>
                  </a:moveTo>
                  <a:cubicBezTo>
                    <a:pt x="315" y="1"/>
                    <a:pt x="205" y="40"/>
                    <a:pt x="126" y="119"/>
                  </a:cubicBezTo>
                  <a:cubicBezTo>
                    <a:pt x="0" y="245"/>
                    <a:pt x="0" y="528"/>
                    <a:pt x="126" y="686"/>
                  </a:cubicBezTo>
                  <a:lnTo>
                    <a:pt x="536" y="1096"/>
                  </a:lnTo>
                  <a:cubicBezTo>
                    <a:pt x="614" y="1174"/>
                    <a:pt x="725" y="1214"/>
                    <a:pt x="835" y="1214"/>
                  </a:cubicBezTo>
                  <a:cubicBezTo>
                    <a:pt x="945" y="1214"/>
                    <a:pt x="1056" y="1174"/>
                    <a:pt x="1134" y="1096"/>
                  </a:cubicBezTo>
                  <a:cubicBezTo>
                    <a:pt x="1292" y="938"/>
                    <a:pt x="1292" y="654"/>
                    <a:pt x="1134" y="497"/>
                  </a:cubicBezTo>
                  <a:lnTo>
                    <a:pt x="725" y="119"/>
                  </a:lnTo>
                  <a:cubicBezTo>
                    <a:pt x="646" y="40"/>
                    <a:pt x="536" y="1"/>
                    <a:pt x="42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3" tIns="68563" rIns="68563" bIns="68563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266" name="Google Shape;10161;p74"/>
            <p:cNvSpPr/>
            <p:nvPr/>
          </p:nvSpPr>
          <p:spPr>
            <a:xfrm>
              <a:off x="-60212827" y="3739425"/>
              <a:ext cx="32325" cy="30350"/>
            </a:xfrm>
            <a:custGeom>
              <a:avLst/>
              <a:gdLst/>
              <a:ahLst/>
              <a:cxnLst/>
              <a:rect l="l" t="t" r="r" b="b"/>
              <a:pathLst>
                <a:path w="1293" h="1214" extrusionOk="0">
                  <a:moveTo>
                    <a:pt x="442" y="1"/>
                  </a:moveTo>
                  <a:cubicBezTo>
                    <a:pt x="340" y="1"/>
                    <a:pt x="237" y="40"/>
                    <a:pt x="158" y="119"/>
                  </a:cubicBezTo>
                  <a:cubicBezTo>
                    <a:pt x="1" y="276"/>
                    <a:pt x="1" y="560"/>
                    <a:pt x="158" y="686"/>
                  </a:cubicBezTo>
                  <a:lnTo>
                    <a:pt x="536" y="1095"/>
                  </a:lnTo>
                  <a:cubicBezTo>
                    <a:pt x="615" y="1174"/>
                    <a:pt x="725" y="1213"/>
                    <a:pt x="836" y="1213"/>
                  </a:cubicBezTo>
                  <a:cubicBezTo>
                    <a:pt x="946" y="1213"/>
                    <a:pt x="1056" y="1174"/>
                    <a:pt x="1135" y="1095"/>
                  </a:cubicBezTo>
                  <a:cubicBezTo>
                    <a:pt x="1293" y="938"/>
                    <a:pt x="1293" y="654"/>
                    <a:pt x="1135" y="497"/>
                  </a:cubicBezTo>
                  <a:lnTo>
                    <a:pt x="725" y="119"/>
                  </a:lnTo>
                  <a:cubicBezTo>
                    <a:pt x="647" y="40"/>
                    <a:pt x="544" y="1"/>
                    <a:pt x="44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3" tIns="68563" rIns="68563" bIns="68563" anchor="ctr" anchorCtr="0">
              <a:noAutofit/>
            </a:bodyPr>
            <a:lstStyle/>
            <a:p>
              <a:endParaRPr sz="1050"/>
            </a:p>
          </p:txBody>
        </p:sp>
      </p:grpSp>
      <p:grpSp>
        <p:nvGrpSpPr>
          <p:cNvPr id="277" name="Google Shape;10172;p74"/>
          <p:cNvGrpSpPr/>
          <p:nvPr/>
        </p:nvGrpSpPr>
        <p:grpSpPr>
          <a:xfrm>
            <a:off x="7068514" y="1223966"/>
            <a:ext cx="512948" cy="541661"/>
            <a:chOff x="-63679952" y="4093450"/>
            <a:chExt cx="320600" cy="317650"/>
          </a:xfrm>
          <a:solidFill>
            <a:srgbClr val="336987"/>
          </a:solidFill>
        </p:grpSpPr>
        <p:sp>
          <p:nvSpPr>
            <p:cNvPr id="278" name="Google Shape;10173;p74"/>
            <p:cNvSpPr/>
            <p:nvPr/>
          </p:nvSpPr>
          <p:spPr>
            <a:xfrm>
              <a:off x="-63595653" y="4093450"/>
              <a:ext cx="236300" cy="230425"/>
            </a:xfrm>
            <a:custGeom>
              <a:avLst/>
              <a:gdLst/>
              <a:ahLst/>
              <a:cxnLst/>
              <a:rect l="l" t="t" r="r" b="b"/>
              <a:pathLst>
                <a:path w="9452" h="9217" extrusionOk="0">
                  <a:moveTo>
                    <a:pt x="3387" y="836"/>
                  </a:moveTo>
                  <a:cubicBezTo>
                    <a:pt x="3497" y="836"/>
                    <a:pt x="3607" y="875"/>
                    <a:pt x="3686" y="954"/>
                  </a:cubicBezTo>
                  <a:cubicBezTo>
                    <a:pt x="3844" y="1111"/>
                    <a:pt x="3844" y="1395"/>
                    <a:pt x="3686" y="1553"/>
                  </a:cubicBezTo>
                  <a:lnTo>
                    <a:pt x="1638" y="3600"/>
                  </a:lnTo>
                  <a:cubicBezTo>
                    <a:pt x="1560" y="3679"/>
                    <a:pt x="1449" y="3718"/>
                    <a:pt x="1339" y="3718"/>
                  </a:cubicBezTo>
                  <a:cubicBezTo>
                    <a:pt x="1229" y="3718"/>
                    <a:pt x="1118" y="3679"/>
                    <a:pt x="1040" y="3600"/>
                  </a:cubicBezTo>
                  <a:cubicBezTo>
                    <a:pt x="882" y="3443"/>
                    <a:pt x="882" y="3159"/>
                    <a:pt x="1040" y="3002"/>
                  </a:cubicBezTo>
                  <a:lnTo>
                    <a:pt x="3088" y="954"/>
                  </a:lnTo>
                  <a:cubicBezTo>
                    <a:pt x="3166" y="875"/>
                    <a:pt x="3277" y="836"/>
                    <a:pt x="3387" y="836"/>
                  </a:cubicBezTo>
                  <a:close/>
                  <a:moveTo>
                    <a:pt x="8081" y="5530"/>
                  </a:moveTo>
                  <a:cubicBezTo>
                    <a:pt x="8191" y="5530"/>
                    <a:pt x="8302" y="5569"/>
                    <a:pt x="8380" y="5648"/>
                  </a:cubicBezTo>
                  <a:cubicBezTo>
                    <a:pt x="8538" y="5806"/>
                    <a:pt x="8538" y="6089"/>
                    <a:pt x="8380" y="6247"/>
                  </a:cubicBezTo>
                  <a:lnTo>
                    <a:pt x="6333" y="8295"/>
                  </a:lnTo>
                  <a:cubicBezTo>
                    <a:pt x="6254" y="8358"/>
                    <a:pt x="6143" y="8389"/>
                    <a:pt x="6033" y="8389"/>
                  </a:cubicBezTo>
                  <a:cubicBezTo>
                    <a:pt x="5923" y="8389"/>
                    <a:pt x="5813" y="8358"/>
                    <a:pt x="5734" y="8295"/>
                  </a:cubicBezTo>
                  <a:cubicBezTo>
                    <a:pt x="5576" y="8137"/>
                    <a:pt x="5576" y="7853"/>
                    <a:pt x="5734" y="7696"/>
                  </a:cubicBezTo>
                  <a:lnTo>
                    <a:pt x="7782" y="5648"/>
                  </a:lnTo>
                  <a:cubicBezTo>
                    <a:pt x="7861" y="5569"/>
                    <a:pt x="7971" y="5530"/>
                    <a:pt x="8081" y="5530"/>
                  </a:cubicBezTo>
                  <a:close/>
                  <a:moveTo>
                    <a:pt x="3414" y="1"/>
                  </a:moveTo>
                  <a:cubicBezTo>
                    <a:pt x="3095" y="1"/>
                    <a:pt x="2772" y="119"/>
                    <a:pt x="2520" y="355"/>
                  </a:cubicBezTo>
                  <a:lnTo>
                    <a:pt x="473" y="2403"/>
                  </a:lnTo>
                  <a:cubicBezTo>
                    <a:pt x="0" y="2876"/>
                    <a:pt x="0" y="3663"/>
                    <a:pt x="473" y="4199"/>
                  </a:cubicBezTo>
                  <a:cubicBezTo>
                    <a:pt x="700" y="4406"/>
                    <a:pt x="1008" y="4544"/>
                    <a:pt x="1345" y="4544"/>
                  </a:cubicBezTo>
                  <a:cubicBezTo>
                    <a:pt x="1522" y="4544"/>
                    <a:pt x="1706" y="4506"/>
                    <a:pt x="1890" y="4419"/>
                  </a:cubicBezTo>
                  <a:lnTo>
                    <a:pt x="4915" y="7444"/>
                  </a:lnTo>
                  <a:cubicBezTo>
                    <a:pt x="4663" y="7980"/>
                    <a:pt x="4789" y="8515"/>
                    <a:pt x="5135" y="8862"/>
                  </a:cubicBezTo>
                  <a:cubicBezTo>
                    <a:pt x="5372" y="9098"/>
                    <a:pt x="5687" y="9216"/>
                    <a:pt x="6010" y="9216"/>
                  </a:cubicBezTo>
                  <a:cubicBezTo>
                    <a:pt x="6333" y="9216"/>
                    <a:pt x="6663" y="9098"/>
                    <a:pt x="6931" y="8862"/>
                  </a:cubicBezTo>
                  <a:lnTo>
                    <a:pt x="8979" y="6814"/>
                  </a:lnTo>
                  <a:cubicBezTo>
                    <a:pt x="9452" y="6341"/>
                    <a:pt x="9452" y="5554"/>
                    <a:pt x="8979" y="5050"/>
                  </a:cubicBezTo>
                  <a:cubicBezTo>
                    <a:pt x="8757" y="4828"/>
                    <a:pt x="8445" y="4696"/>
                    <a:pt x="8117" y="4696"/>
                  </a:cubicBezTo>
                  <a:cubicBezTo>
                    <a:pt x="7933" y="4696"/>
                    <a:pt x="7743" y="4738"/>
                    <a:pt x="7561" y="4829"/>
                  </a:cubicBezTo>
                  <a:lnTo>
                    <a:pt x="4505" y="1773"/>
                  </a:lnTo>
                  <a:cubicBezTo>
                    <a:pt x="4757" y="1269"/>
                    <a:pt x="4631" y="733"/>
                    <a:pt x="4285" y="355"/>
                  </a:cubicBezTo>
                  <a:cubicBezTo>
                    <a:pt x="4048" y="119"/>
                    <a:pt x="3733" y="1"/>
                    <a:pt x="341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3" tIns="68563" rIns="68563" bIns="68563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279" name="Google Shape;10174;p74"/>
            <p:cNvSpPr/>
            <p:nvPr/>
          </p:nvSpPr>
          <p:spPr>
            <a:xfrm>
              <a:off x="-63679952" y="4233850"/>
              <a:ext cx="177250" cy="177250"/>
            </a:xfrm>
            <a:custGeom>
              <a:avLst/>
              <a:gdLst/>
              <a:ahLst/>
              <a:cxnLst/>
              <a:rect l="l" t="t" r="r" b="b"/>
              <a:pathLst>
                <a:path w="7090" h="7090" extrusionOk="0">
                  <a:moveTo>
                    <a:pt x="5325" y="1"/>
                  </a:moveTo>
                  <a:lnTo>
                    <a:pt x="4160" y="1166"/>
                  </a:lnTo>
                  <a:cubicBezTo>
                    <a:pt x="4081" y="1088"/>
                    <a:pt x="3971" y="1048"/>
                    <a:pt x="3860" y="1048"/>
                  </a:cubicBezTo>
                  <a:cubicBezTo>
                    <a:pt x="3750" y="1048"/>
                    <a:pt x="3640" y="1088"/>
                    <a:pt x="3561" y="1166"/>
                  </a:cubicBezTo>
                  <a:lnTo>
                    <a:pt x="474" y="4254"/>
                  </a:lnTo>
                  <a:cubicBezTo>
                    <a:pt x="159" y="4569"/>
                    <a:pt x="1" y="4947"/>
                    <a:pt x="1" y="5419"/>
                  </a:cubicBezTo>
                  <a:cubicBezTo>
                    <a:pt x="1" y="5861"/>
                    <a:pt x="159" y="6302"/>
                    <a:pt x="474" y="6617"/>
                  </a:cubicBezTo>
                  <a:cubicBezTo>
                    <a:pt x="789" y="6932"/>
                    <a:pt x="1214" y="7089"/>
                    <a:pt x="1639" y="7089"/>
                  </a:cubicBezTo>
                  <a:cubicBezTo>
                    <a:pt x="2065" y="7089"/>
                    <a:pt x="2490" y="6932"/>
                    <a:pt x="2805" y="6617"/>
                  </a:cubicBezTo>
                  <a:lnTo>
                    <a:pt x="5892" y="3529"/>
                  </a:lnTo>
                  <a:cubicBezTo>
                    <a:pt x="6081" y="3372"/>
                    <a:pt x="6081" y="3088"/>
                    <a:pt x="5924" y="2931"/>
                  </a:cubicBezTo>
                  <a:lnTo>
                    <a:pt x="7090" y="1765"/>
                  </a:lnTo>
                  <a:lnTo>
                    <a:pt x="5325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3" tIns="68563" rIns="68563" bIns="68563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280" name="Google Shape;10175;p74"/>
            <p:cNvSpPr/>
            <p:nvPr/>
          </p:nvSpPr>
          <p:spPr>
            <a:xfrm>
              <a:off x="-63548400" y="4348850"/>
              <a:ext cx="185900" cy="62250"/>
            </a:xfrm>
            <a:custGeom>
              <a:avLst/>
              <a:gdLst/>
              <a:ahLst/>
              <a:cxnLst/>
              <a:rect l="l" t="t" r="r" b="b"/>
              <a:pathLst>
                <a:path w="7436" h="2490" extrusionOk="0">
                  <a:moveTo>
                    <a:pt x="2048" y="0"/>
                  </a:moveTo>
                  <a:cubicBezTo>
                    <a:pt x="1355" y="0"/>
                    <a:pt x="819" y="536"/>
                    <a:pt x="819" y="1229"/>
                  </a:cubicBezTo>
                  <a:lnTo>
                    <a:pt x="819" y="1639"/>
                  </a:lnTo>
                  <a:lnTo>
                    <a:pt x="410" y="1639"/>
                  </a:lnTo>
                  <a:cubicBezTo>
                    <a:pt x="189" y="1639"/>
                    <a:pt x="0" y="1859"/>
                    <a:pt x="0" y="2048"/>
                  </a:cubicBezTo>
                  <a:cubicBezTo>
                    <a:pt x="0" y="2269"/>
                    <a:pt x="189" y="2489"/>
                    <a:pt x="410" y="2489"/>
                  </a:cubicBezTo>
                  <a:lnTo>
                    <a:pt x="7026" y="2489"/>
                  </a:lnTo>
                  <a:cubicBezTo>
                    <a:pt x="7278" y="2489"/>
                    <a:pt x="7435" y="2269"/>
                    <a:pt x="7435" y="2048"/>
                  </a:cubicBezTo>
                  <a:cubicBezTo>
                    <a:pt x="7435" y="1859"/>
                    <a:pt x="7246" y="1639"/>
                    <a:pt x="6994" y="1639"/>
                  </a:cubicBezTo>
                  <a:lnTo>
                    <a:pt x="6616" y="1639"/>
                  </a:lnTo>
                  <a:lnTo>
                    <a:pt x="6616" y="1229"/>
                  </a:lnTo>
                  <a:cubicBezTo>
                    <a:pt x="6616" y="536"/>
                    <a:pt x="6049" y="0"/>
                    <a:pt x="535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3" tIns="68563" rIns="68563" bIns="68563" anchor="ctr" anchorCtr="0">
              <a:noAutofit/>
            </a:bodyPr>
            <a:lstStyle/>
            <a:p>
              <a:endParaRPr sz="1050"/>
            </a:p>
          </p:txBody>
        </p:sp>
      </p:grpSp>
      <p:grpSp>
        <p:nvGrpSpPr>
          <p:cNvPr id="289" name="Google Shape;10184;p74"/>
          <p:cNvGrpSpPr/>
          <p:nvPr/>
        </p:nvGrpSpPr>
        <p:grpSpPr>
          <a:xfrm>
            <a:off x="3207000" y="2729049"/>
            <a:ext cx="392722" cy="419614"/>
            <a:chOff x="-61783348" y="3743950"/>
            <a:chExt cx="316650" cy="317450"/>
          </a:xfrm>
          <a:solidFill>
            <a:srgbClr val="336987"/>
          </a:solidFill>
        </p:grpSpPr>
        <p:sp>
          <p:nvSpPr>
            <p:cNvPr id="290" name="Google Shape;10185;p74"/>
            <p:cNvSpPr/>
            <p:nvPr/>
          </p:nvSpPr>
          <p:spPr>
            <a:xfrm>
              <a:off x="-61783348" y="3743950"/>
              <a:ext cx="316650" cy="317450"/>
            </a:xfrm>
            <a:custGeom>
              <a:avLst/>
              <a:gdLst/>
              <a:ahLst/>
              <a:cxnLst/>
              <a:rect l="l" t="t" r="r" b="b"/>
              <a:pathLst>
                <a:path w="12666" h="12698" extrusionOk="0">
                  <a:moveTo>
                    <a:pt x="379" y="1"/>
                  </a:moveTo>
                  <a:cubicBezTo>
                    <a:pt x="158" y="1"/>
                    <a:pt x="1" y="190"/>
                    <a:pt x="1" y="410"/>
                  </a:cubicBezTo>
                  <a:lnTo>
                    <a:pt x="1" y="12256"/>
                  </a:lnTo>
                  <a:cubicBezTo>
                    <a:pt x="1" y="12508"/>
                    <a:pt x="190" y="12697"/>
                    <a:pt x="379" y="12697"/>
                  </a:cubicBezTo>
                  <a:lnTo>
                    <a:pt x="12256" y="12697"/>
                  </a:lnTo>
                  <a:cubicBezTo>
                    <a:pt x="12477" y="12697"/>
                    <a:pt x="12666" y="12508"/>
                    <a:pt x="12666" y="12256"/>
                  </a:cubicBezTo>
                  <a:cubicBezTo>
                    <a:pt x="12634" y="12067"/>
                    <a:pt x="12477" y="11878"/>
                    <a:pt x="12256" y="11878"/>
                  </a:cubicBezTo>
                  <a:lnTo>
                    <a:pt x="820" y="11878"/>
                  </a:lnTo>
                  <a:lnTo>
                    <a:pt x="820" y="410"/>
                  </a:lnTo>
                  <a:cubicBezTo>
                    <a:pt x="820" y="158"/>
                    <a:pt x="631" y="1"/>
                    <a:pt x="37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3" tIns="68563" rIns="68563" bIns="68563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291" name="Google Shape;10186;p74"/>
            <p:cNvSpPr/>
            <p:nvPr/>
          </p:nvSpPr>
          <p:spPr>
            <a:xfrm>
              <a:off x="-61739227" y="3833750"/>
              <a:ext cx="272525" cy="149675"/>
            </a:xfrm>
            <a:custGeom>
              <a:avLst/>
              <a:gdLst/>
              <a:ahLst/>
              <a:cxnLst/>
              <a:rect l="l" t="t" r="r" b="b"/>
              <a:pathLst>
                <a:path w="10901" h="5987" extrusionOk="0">
                  <a:moveTo>
                    <a:pt x="9641" y="0"/>
                  </a:moveTo>
                  <a:cubicBezTo>
                    <a:pt x="8979" y="0"/>
                    <a:pt x="8444" y="536"/>
                    <a:pt x="8444" y="1229"/>
                  </a:cubicBezTo>
                  <a:cubicBezTo>
                    <a:pt x="8444" y="1418"/>
                    <a:pt x="8475" y="1575"/>
                    <a:pt x="8538" y="1733"/>
                  </a:cubicBezTo>
                  <a:lnTo>
                    <a:pt x="6900" y="3403"/>
                  </a:lnTo>
                  <a:cubicBezTo>
                    <a:pt x="6742" y="3308"/>
                    <a:pt x="6553" y="3277"/>
                    <a:pt x="6396" y="3277"/>
                  </a:cubicBezTo>
                  <a:cubicBezTo>
                    <a:pt x="6238" y="3277"/>
                    <a:pt x="6018" y="3308"/>
                    <a:pt x="5860" y="3403"/>
                  </a:cubicBezTo>
                  <a:lnTo>
                    <a:pt x="5041" y="2552"/>
                  </a:lnTo>
                  <a:cubicBezTo>
                    <a:pt x="5136" y="2395"/>
                    <a:pt x="5167" y="2206"/>
                    <a:pt x="5167" y="2048"/>
                  </a:cubicBezTo>
                  <a:cubicBezTo>
                    <a:pt x="5167" y="1386"/>
                    <a:pt x="4600" y="819"/>
                    <a:pt x="3938" y="819"/>
                  </a:cubicBezTo>
                  <a:cubicBezTo>
                    <a:pt x="3277" y="819"/>
                    <a:pt x="2710" y="1386"/>
                    <a:pt x="2710" y="2048"/>
                  </a:cubicBezTo>
                  <a:cubicBezTo>
                    <a:pt x="2710" y="2237"/>
                    <a:pt x="2773" y="2395"/>
                    <a:pt x="2836" y="2552"/>
                  </a:cubicBezTo>
                  <a:lnTo>
                    <a:pt x="1733" y="3655"/>
                  </a:lnTo>
                  <a:cubicBezTo>
                    <a:pt x="1575" y="3592"/>
                    <a:pt x="1386" y="3560"/>
                    <a:pt x="1229" y="3560"/>
                  </a:cubicBezTo>
                  <a:cubicBezTo>
                    <a:pt x="567" y="3560"/>
                    <a:pt x="0" y="4096"/>
                    <a:pt x="0" y="4757"/>
                  </a:cubicBezTo>
                  <a:cubicBezTo>
                    <a:pt x="0" y="5451"/>
                    <a:pt x="567" y="5986"/>
                    <a:pt x="1229" y="5986"/>
                  </a:cubicBezTo>
                  <a:cubicBezTo>
                    <a:pt x="1891" y="5986"/>
                    <a:pt x="2458" y="5451"/>
                    <a:pt x="2458" y="4757"/>
                  </a:cubicBezTo>
                  <a:cubicBezTo>
                    <a:pt x="2458" y="4568"/>
                    <a:pt x="2395" y="4411"/>
                    <a:pt x="2332" y="4253"/>
                  </a:cubicBezTo>
                  <a:lnTo>
                    <a:pt x="3434" y="3151"/>
                  </a:lnTo>
                  <a:cubicBezTo>
                    <a:pt x="3592" y="3214"/>
                    <a:pt x="3781" y="3277"/>
                    <a:pt x="3938" y="3277"/>
                  </a:cubicBezTo>
                  <a:cubicBezTo>
                    <a:pt x="4096" y="3277"/>
                    <a:pt x="4285" y="3214"/>
                    <a:pt x="4442" y="3151"/>
                  </a:cubicBezTo>
                  <a:lnTo>
                    <a:pt x="5293" y="3970"/>
                  </a:lnTo>
                  <a:cubicBezTo>
                    <a:pt x="5199" y="4127"/>
                    <a:pt x="5167" y="4348"/>
                    <a:pt x="5167" y="4505"/>
                  </a:cubicBezTo>
                  <a:cubicBezTo>
                    <a:pt x="5167" y="5167"/>
                    <a:pt x="5703" y="5703"/>
                    <a:pt x="6396" y="5703"/>
                  </a:cubicBezTo>
                  <a:cubicBezTo>
                    <a:pt x="7057" y="5703"/>
                    <a:pt x="7593" y="5167"/>
                    <a:pt x="7593" y="4505"/>
                  </a:cubicBezTo>
                  <a:cubicBezTo>
                    <a:pt x="7593" y="4285"/>
                    <a:pt x="7561" y="4127"/>
                    <a:pt x="7498" y="3970"/>
                  </a:cubicBezTo>
                  <a:lnTo>
                    <a:pt x="9137" y="2332"/>
                  </a:lnTo>
                  <a:cubicBezTo>
                    <a:pt x="9294" y="2395"/>
                    <a:pt x="9483" y="2458"/>
                    <a:pt x="9641" y="2458"/>
                  </a:cubicBezTo>
                  <a:cubicBezTo>
                    <a:pt x="10334" y="2458"/>
                    <a:pt x="10901" y="1890"/>
                    <a:pt x="10901" y="1229"/>
                  </a:cubicBezTo>
                  <a:cubicBezTo>
                    <a:pt x="10901" y="536"/>
                    <a:pt x="10334" y="0"/>
                    <a:pt x="964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3" tIns="68563" rIns="68563" bIns="68563" anchor="ctr" anchorCtr="0">
              <a:noAutofit/>
            </a:bodyPr>
            <a:lstStyle/>
            <a:p>
              <a:endParaRPr sz="1050"/>
            </a:p>
          </p:txBody>
        </p:sp>
      </p:grpSp>
      <p:sp>
        <p:nvSpPr>
          <p:cNvPr id="294" name="Google Shape;10189;p74"/>
          <p:cNvSpPr/>
          <p:nvPr/>
        </p:nvSpPr>
        <p:spPr>
          <a:xfrm>
            <a:off x="6560793" y="2788192"/>
            <a:ext cx="394675" cy="327979"/>
          </a:xfrm>
          <a:custGeom>
            <a:avLst/>
            <a:gdLst/>
            <a:ahLst/>
            <a:cxnLst/>
            <a:rect l="l" t="t" r="r" b="b"/>
            <a:pathLst>
              <a:path w="12729" h="9925" extrusionOk="0">
                <a:moveTo>
                  <a:pt x="925" y="3644"/>
                </a:moveTo>
                <a:cubicBezTo>
                  <a:pt x="944" y="3644"/>
                  <a:pt x="963" y="3648"/>
                  <a:pt x="978" y="3655"/>
                </a:cubicBezTo>
                <a:lnTo>
                  <a:pt x="1608" y="3970"/>
                </a:lnTo>
                <a:lnTo>
                  <a:pt x="1608" y="5924"/>
                </a:lnTo>
                <a:lnTo>
                  <a:pt x="978" y="6239"/>
                </a:lnTo>
                <a:cubicBezTo>
                  <a:pt x="960" y="6256"/>
                  <a:pt x="937" y="6264"/>
                  <a:pt x="914" y="6264"/>
                </a:cubicBezTo>
                <a:cubicBezTo>
                  <a:pt x="854" y="6264"/>
                  <a:pt x="788" y="6212"/>
                  <a:pt x="788" y="6144"/>
                </a:cubicBezTo>
                <a:lnTo>
                  <a:pt x="788" y="3781"/>
                </a:lnTo>
                <a:cubicBezTo>
                  <a:pt x="788" y="3685"/>
                  <a:pt x="862" y="3644"/>
                  <a:pt x="925" y="3644"/>
                </a:cubicBezTo>
                <a:close/>
                <a:moveTo>
                  <a:pt x="4128" y="7184"/>
                </a:moveTo>
                <a:lnTo>
                  <a:pt x="6963" y="8035"/>
                </a:lnTo>
                <a:cubicBezTo>
                  <a:pt x="6648" y="8507"/>
                  <a:pt x="6176" y="8759"/>
                  <a:pt x="5640" y="8759"/>
                </a:cubicBezTo>
                <a:cubicBezTo>
                  <a:pt x="4821" y="8759"/>
                  <a:pt x="4097" y="8066"/>
                  <a:pt x="4128" y="7184"/>
                </a:cubicBezTo>
                <a:close/>
                <a:moveTo>
                  <a:pt x="11374" y="820"/>
                </a:moveTo>
                <a:cubicBezTo>
                  <a:pt x="11626" y="820"/>
                  <a:pt x="11815" y="1009"/>
                  <a:pt x="11815" y="1198"/>
                </a:cubicBezTo>
                <a:lnTo>
                  <a:pt x="11815" y="8665"/>
                </a:lnTo>
                <a:cubicBezTo>
                  <a:pt x="11815" y="8885"/>
                  <a:pt x="11626" y="9043"/>
                  <a:pt x="11374" y="9043"/>
                </a:cubicBezTo>
                <a:cubicBezTo>
                  <a:pt x="11154" y="9043"/>
                  <a:pt x="10996" y="8854"/>
                  <a:pt x="10996" y="8665"/>
                </a:cubicBezTo>
                <a:lnTo>
                  <a:pt x="10996" y="1198"/>
                </a:lnTo>
                <a:cubicBezTo>
                  <a:pt x="10996" y="977"/>
                  <a:pt x="11185" y="820"/>
                  <a:pt x="11374" y="820"/>
                </a:cubicBezTo>
                <a:close/>
                <a:moveTo>
                  <a:pt x="11437" y="1"/>
                </a:moveTo>
                <a:cubicBezTo>
                  <a:pt x="10870" y="1"/>
                  <a:pt x="10366" y="379"/>
                  <a:pt x="10240" y="883"/>
                </a:cubicBezTo>
                <a:lnTo>
                  <a:pt x="2080" y="3246"/>
                </a:lnTo>
                <a:lnTo>
                  <a:pt x="1387" y="2899"/>
                </a:lnTo>
                <a:cubicBezTo>
                  <a:pt x="1251" y="2831"/>
                  <a:pt x="1109" y="2800"/>
                  <a:pt x="970" y="2800"/>
                </a:cubicBezTo>
                <a:cubicBezTo>
                  <a:pt x="466" y="2800"/>
                  <a:pt x="1" y="3213"/>
                  <a:pt x="1" y="3781"/>
                </a:cubicBezTo>
                <a:lnTo>
                  <a:pt x="1" y="6144"/>
                </a:lnTo>
                <a:cubicBezTo>
                  <a:pt x="1" y="6687"/>
                  <a:pt x="465" y="7095"/>
                  <a:pt x="983" y="7095"/>
                </a:cubicBezTo>
                <a:cubicBezTo>
                  <a:pt x="1127" y="7095"/>
                  <a:pt x="1275" y="7063"/>
                  <a:pt x="1419" y="6995"/>
                </a:cubicBezTo>
                <a:lnTo>
                  <a:pt x="2143" y="6648"/>
                </a:lnTo>
                <a:lnTo>
                  <a:pt x="3340" y="6995"/>
                </a:lnTo>
                <a:cubicBezTo>
                  <a:pt x="3151" y="8444"/>
                  <a:pt x="4286" y="9641"/>
                  <a:pt x="5672" y="9641"/>
                </a:cubicBezTo>
                <a:cubicBezTo>
                  <a:pt x="6585" y="9641"/>
                  <a:pt x="7405" y="9074"/>
                  <a:pt x="7814" y="8287"/>
                </a:cubicBezTo>
                <a:lnTo>
                  <a:pt x="10271" y="9011"/>
                </a:lnTo>
                <a:cubicBezTo>
                  <a:pt x="10429" y="9515"/>
                  <a:pt x="10902" y="9925"/>
                  <a:pt x="11469" y="9925"/>
                </a:cubicBezTo>
                <a:cubicBezTo>
                  <a:pt x="12130" y="9925"/>
                  <a:pt x="12729" y="9358"/>
                  <a:pt x="12729" y="8696"/>
                </a:cubicBezTo>
                <a:lnTo>
                  <a:pt x="12729" y="1261"/>
                </a:lnTo>
                <a:cubicBezTo>
                  <a:pt x="12634" y="536"/>
                  <a:pt x="12099" y="1"/>
                  <a:pt x="11437" y="1"/>
                </a:cubicBezTo>
                <a:close/>
              </a:path>
            </a:pathLst>
          </a:custGeom>
          <a:solidFill>
            <a:srgbClr val="336987"/>
          </a:solidFill>
          <a:ln>
            <a:noFill/>
          </a:ln>
        </p:spPr>
        <p:txBody>
          <a:bodyPr spcFirstLastPara="1" wrap="square" lIns="68563" tIns="68563" rIns="68563" bIns="68563" anchor="ctr" anchorCtr="0">
            <a:noAutofit/>
          </a:bodyPr>
          <a:lstStyle/>
          <a:p>
            <a:endParaRPr sz="1050"/>
          </a:p>
        </p:txBody>
      </p:sp>
      <p:grpSp>
        <p:nvGrpSpPr>
          <p:cNvPr id="295" name="Google Shape;10190;p74"/>
          <p:cNvGrpSpPr/>
          <p:nvPr/>
        </p:nvGrpSpPr>
        <p:grpSpPr>
          <a:xfrm>
            <a:off x="7861869" y="2742725"/>
            <a:ext cx="359660" cy="378694"/>
            <a:chOff x="-59869425" y="4102225"/>
            <a:chExt cx="319025" cy="315175"/>
          </a:xfrm>
          <a:solidFill>
            <a:srgbClr val="336987"/>
          </a:solidFill>
        </p:grpSpPr>
        <p:sp>
          <p:nvSpPr>
            <p:cNvPr id="296" name="Google Shape;10191;p74"/>
            <p:cNvSpPr/>
            <p:nvPr/>
          </p:nvSpPr>
          <p:spPr>
            <a:xfrm>
              <a:off x="-59869425" y="4102225"/>
              <a:ext cx="149675" cy="256825"/>
            </a:xfrm>
            <a:custGeom>
              <a:avLst/>
              <a:gdLst/>
              <a:ahLst/>
              <a:cxnLst/>
              <a:rect l="l" t="t" r="r" b="b"/>
              <a:pathLst>
                <a:path w="5987" h="10273" extrusionOk="0">
                  <a:moveTo>
                    <a:pt x="5532" y="1"/>
                  </a:moveTo>
                  <a:cubicBezTo>
                    <a:pt x="5515" y="1"/>
                    <a:pt x="5499" y="2"/>
                    <a:pt x="5483" y="4"/>
                  </a:cubicBezTo>
                  <a:cubicBezTo>
                    <a:pt x="2364" y="445"/>
                    <a:pt x="1" y="3123"/>
                    <a:pt x="1" y="6274"/>
                  </a:cubicBezTo>
                  <a:cubicBezTo>
                    <a:pt x="1" y="7692"/>
                    <a:pt x="442" y="8983"/>
                    <a:pt x="1293" y="10086"/>
                  </a:cubicBezTo>
                  <a:cubicBezTo>
                    <a:pt x="1381" y="10209"/>
                    <a:pt x="1507" y="10273"/>
                    <a:pt x="1635" y="10273"/>
                  </a:cubicBezTo>
                  <a:cubicBezTo>
                    <a:pt x="1737" y="10273"/>
                    <a:pt x="1839" y="10233"/>
                    <a:pt x="1923" y="10149"/>
                  </a:cubicBezTo>
                  <a:lnTo>
                    <a:pt x="3719" y="8353"/>
                  </a:lnTo>
                  <a:cubicBezTo>
                    <a:pt x="3813" y="8259"/>
                    <a:pt x="3845" y="8007"/>
                    <a:pt x="3782" y="7849"/>
                  </a:cubicBezTo>
                  <a:cubicBezTo>
                    <a:pt x="3498" y="7376"/>
                    <a:pt x="3341" y="6809"/>
                    <a:pt x="3341" y="6274"/>
                  </a:cubicBezTo>
                  <a:cubicBezTo>
                    <a:pt x="3341" y="4888"/>
                    <a:pt x="4286" y="3659"/>
                    <a:pt x="5672" y="3312"/>
                  </a:cubicBezTo>
                  <a:cubicBezTo>
                    <a:pt x="5861" y="3281"/>
                    <a:pt x="5987" y="3123"/>
                    <a:pt x="5987" y="2934"/>
                  </a:cubicBezTo>
                  <a:lnTo>
                    <a:pt x="5987" y="414"/>
                  </a:lnTo>
                  <a:cubicBezTo>
                    <a:pt x="5958" y="180"/>
                    <a:pt x="5739" y="1"/>
                    <a:pt x="553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3" tIns="68563" rIns="68563" bIns="68563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297" name="Google Shape;10192;p74"/>
            <p:cNvSpPr/>
            <p:nvPr/>
          </p:nvSpPr>
          <p:spPr>
            <a:xfrm>
              <a:off x="-59811127" y="4322075"/>
              <a:ext cx="201650" cy="95325"/>
            </a:xfrm>
            <a:custGeom>
              <a:avLst/>
              <a:gdLst/>
              <a:ahLst/>
              <a:cxnLst/>
              <a:rect l="l" t="t" r="r" b="b"/>
              <a:pathLst>
                <a:path w="8066" h="3812" extrusionOk="0">
                  <a:moveTo>
                    <a:pt x="5758" y="0"/>
                  </a:moveTo>
                  <a:cubicBezTo>
                    <a:pt x="5692" y="0"/>
                    <a:pt x="5629" y="11"/>
                    <a:pt x="5577" y="32"/>
                  </a:cubicBezTo>
                  <a:cubicBezTo>
                    <a:pt x="5091" y="339"/>
                    <a:pt x="4530" y="489"/>
                    <a:pt x="3972" y="489"/>
                  </a:cubicBezTo>
                  <a:cubicBezTo>
                    <a:pt x="3444" y="489"/>
                    <a:pt x="2917" y="355"/>
                    <a:pt x="2458" y="95"/>
                  </a:cubicBezTo>
                  <a:cubicBezTo>
                    <a:pt x="2389" y="53"/>
                    <a:pt x="2314" y="30"/>
                    <a:pt x="2239" y="30"/>
                  </a:cubicBezTo>
                  <a:cubicBezTo>
                    <a:pt x="2141" y="30"/>
                    <a:pt x="2042" y="69"/>
                    <a:pt x="1954" y="158"/>
                  </a:cubicBezTo>
                  <a:lnTo>
                    <a:pt x="189" y="1922"/>
                  </a:lnTo>
                  <a:cubicBezTo>
                    <a:pt x="0" y="2143"/>
                    <a:pt x="32" y="2395"/>
                    <a:pt x="221" y="2552"/>
                  </a:cubicBezTo>
                  <a:cubicBezTo>
                    <a:pt x="1324" y="3403"/>
                    <a:pt x="2615" y="3812"/>
                    <a:pt x="4001" y="3812"/>
                  </a:cubicBezTo>
                  <a:cubicBezTo>
                    <a:pt x="5388" y="3812"/>
                    <a:pt x="6711" y="3403"/>
                    <a:pt x="7814" y="2521"/>
                  </a:cubicBezTo>
                  <a:cubicBezTo>
                    <a:pt x="8034" y="2363"/>
                    <a:pt x="8066" y="2080"/>
                    <a:pt x="7877" y="1890"/>
                  </a:cubicBezTo>
                  <a:lnTo>
                    <a:pt x="6112" y="126"/>
                  </a:lnTo>
                  <a:cubicBezTo>
                    <a:pt x="6028" y="42"/>
                    <a:pt x="5888" y="0"/>
                    <a:pt x="575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3" tIns="68563" rIns="68563" bIns="68563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298" name="Google Shape;10193;p74"/>
            <p:cNvSpPr/>
            <p:nvPr/>
          </p:nvSpPr>
          <p:spPr>
            <a:xfrm>
              <a:off x="-59700077" y="4102225"/>
              <a:ext cx="149675" cy="256525"/>
            </a:xfrm>
            <a:custGeom>
              <a:avLst/>
              <a:gdLst/>
              <a:ahLst/>
              <a:cxnLst/>
              <a:rect l="l" t="t" r="r" b="b"/>
              <a:pathLst>
                <a:path w="5987" h="10261" extrusionOk="0">
                  <a:moveTo>
                    <a:pt x="418" y="1"/>
                  </a:moveTo>
                  <a:cubicBezTo>
                    <a:pt x="190" y="1"/>
                    <a:pt x="1" y="180"/>
                    <a:pt x="1" y="414"/>
                  </a:cubicBezTo>
                  <a:lnTo>
                    <a:pt x="1" y="2934"/>
                  </a:lnTo>
                  <a:cubicBezTo>
                    <a:pt x="1" y="3123"/>
                    <a:pt x="127" y="3281"/>
                    <a:pt x="316" y="3312"/>
                  </a:cubicBezTo>
                  <a:cubicBezTo>
                    <a:pt x="1639" y="3659"/>
                    <a:pt x="2647" y="4856"/>
                    <a:pt x="2647" y="6274"/>
                  </a:cubicBezTo>
                  <a:cubicBezTo>
                    <a:pt x="2647" y="6809"/>
                    <a:pt x="2489" y="7376"/>
                    <a:pt x="2206" y="7849"/>
                  </a:cubicBezTo>
                  <a:cubicBezTo>
                    <a:pt x="2080" y="8007"/>
                    <a:pt x="2111" y="8196"/>
                    <a:pt x="2269" y="8353"/>
                  </a:cubicBezTo>
                  <a:lnTo>
                    <a:pt x="4065" y="10149"/>
                  </a:lnTo>
                  <a:cubicBezTo>
                    <a:pt x="4137" y="10221"/>
                    <a:pt x="4242" y="10260"/>
                    <a:pt x="4350" y="10260"/>
                  </a:cubicBezTo>
                  <a:cubicBezTo>
                    <a:pt x="4478" y="10260"/>
                    <a:pt x="4609" y="10205"/>
                    <a:pt x="4695" y="10086"/>
                  </a:cubicBezTo>
                  <a:cubicBezTo>
                    <a:pt x="5514" y="8983"/>
                    <a:pt x="5987" y="7660"/>
                    <a:pt x="5987" y="6274"/>
                  </a:cubicBezTo>
                  <a:cubicBezTo>
                    <a:pt x="5892" y="3123"/>
                    <a:pt x="3592" y="445"/>
                    <a:pt x="473" y="4"/>
                  </a:cubicBezTo>
                  <a:cubicBezTo>
                    <a:pt x="455" y="2"/>
                    <a:pt x="436" y="1"/>
                    <a:pt x="41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3" tIns="68563" rIns="68563" bIns="68563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299" name="Google Shape;10194;p74"/>
            <p:cNvSpPr/>
            <p:nvPr/>
          </p:nvSpPr>
          <p:spPr>
            <a:xfrm>
              <a:off x="-59742598" y="4187375"/>
              <a:ext cx="63025" cy="144950"/>
            </a:xfrm>
            <a:custGeom>
              <a:avLst/>
              <a:gdLst/>
              <a:ahLst/>
              <a:cxnLst/>
              <a:rect l="l" t="t" r="r" b="b"/>
              <a:pathLst>
                <a:path w="2521" h="5798" extrusionOk="0">
                  <a:moveTo>
                    <a:pt x="1260" y="1"/>
                  </a:moveTo>
                  <a:cubicBezTo>
                    <a:pt x="1040" y="1"/>
                    <a:pt x="819" y="190"/>
                    <a:pt x="819" y="379"/>
                  </a:cubicBezTo>
                  <a:lnTo>
                    <a:pt x="819" y="662"/>
                  </a:lnTo>
                  <a:cubicBezTo>
                    <a:pt x="347" y="820"/>
                    <a:pt x="0" y="1293"/>
                    <a:pt x="0" y="1860"/>
                  </a:cubicBezTo>
                  <a:cubicBezTo>
                    <a:pt x="0" y="2521"/>
                    <a:pt x="567" y="2899"/>
                    <a:pt x="977" y="3214"/>
                  </a:cubicBezTo>
                  <a:cubicBezTo>
                    <a:pt x="1292" y="3466"/>
                    <a:pt x="1670" y="3687"/>
                    <a:pt x="1670" y="3939"/>
                  </a:cubicBezTo>
                  <a:cubicBezTo>
                    <a:pt x="1670" y="4160"/>
                    <a:pt x="1450" y="4380"/>
                    <a:pt x="1260" y="4380"/>
                  </a:cubicBezTo>
                  <a:cubicBezTo>
                    <a:pt x="1071" y="4380"/>
                    <a:pt x="819" y="4160"/>
                    <a:pt x="819" y="3939"/>
                  </a:cubicBezTo>
                  <a:cubicBezTo>
                    <a:pt x="819" y="3687"/>
                    <a:pt x="630" y="3529"/>
                    <a:pt x="441" y="3529"/>
                  </a:cubicBezTo>
                  <a:cubicBezTo>
                    <a:pt x="252" y="3529"/>
                    <a:pt x="32" y="3750"/>
                    <a:pt x="32" y="3939"/>
                  </a:cubicBezTo>
                  <a:cubicBezTo>
                    <a:pt x="32" y="4475"/>
                    <a:pt x="410" y="4916"/>
                    <a:pt x="882" y="5105"/>
                  </a:cubicBezTo>
                  <a:lnTo>
                    <a:pt x="882" y="5388"/>
                  </a:lnTo>
                  <a:cubicBezTo>
                    <a:pt x="882" y="5640"/>
                    <a:pt x="1071" y="5798"/>
                    <a:pt x="1292" y="5798"/>
                  </a:cubicBezTo>
                  <a:cubicBezTo>
                    <a:pt x="1544" y="5798"/>
                    <a:pt x="1702" y="5577"/>
                    <a:pt x="1702" y="5388"/>
                  </a:cubicBezTo>
                  <a:lnTo>
                    <a:pt x="1702" y="5073"/>
                  </a:lnTo>
                  <a:cubicBezTo>
                    <a:pt x="2174" y="4916"/>
                    <a:pt x="2521" y="4443"/>
                    <a:pt x="2521" y="3907"/>
                  </a:cubicBezTo>
                  <a:cubicBezTo>
                    <a:pt x="2521" y="3214"/>
                    <a:pt x="1985" y="2836"/>
                    <a:pt x="1544" y="2521"/>
                  </a:cubicBezTo>
                  <a:cubicBezTo>
                    <a:pt x="1229" y="2269"/>
                    <a:pt x="882" y="2049"/>
                    <a:pt x="882" y="1797"/>
                  </a:cubicBezTo>
                  <a:cubicBezTo>
                    <a:pt x="882" y="1576"/>
                    <a:pt x="1071" y="1419"/>
                    <a:pt x="1292" y="1419"/>
                  </a:cubicBezTo>
                  <a:cubicBezTo>
                    <a:pt x="1544" y="1419"/>
                    <a:pt x="1702" y="1608"/>
                    <a:pt x="1702" y="1797"/>
                  </a:cubicBezTo>
                  <a:cubicBezTo>
                    <a:pt x="1702" y="2049"/>
                    <a:pt x="1891" y="2238"/>
                    <a:pt x="2143" y="2238"/>
                  </a:cubicBezTo>
                  <a:cubicBezTo>
                    <a:pt x="2363" y="2238"/>
                    <a:pt x="2521" y="2049"/>
                    <a:pt x="2521" y="1797"/>
                  </a:cubicBezTo>
                  <a:cubicBezTo>
                    <a:pt x="2521" y="1261"/>
                    <a:pt x="2174" y="820"/>
                    <a:pt x="1702" y="631"/>
                  </a:cubicBezTo>
                  <a:lnTo>
                    <a:pt x="1702" y="347"/>
                  </a:lnTo>
                  <a:cubicBezTo>
                    <a:pt x="1702" y="158"/>
                    <a:pt x="1513" y="1"/>
                    <a:pt x="126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3" tIns="68563" rIns="68563" bIns="68563" anchor="ctr" anchorCtr="0">
              <a:noAutofit/>
            </a:bodyPr>
            <a:lstStyle/>
            <a:p>
              <a:endParaRPr sz="1050"/>
            </a:p>
          </p:txBody>
        </p:sp>
      </p:grpSp>
      <p:grpSp>
        <p:nvGrpSpPr>
          <p:cNvPr id="326" name="Google Shape;10221;p74"/>
          <p:cNvGrpSpPr/>
          <p:nvPr/>
        </p:nvGrpSpPr>
        <p:grpSpPr>
          <a:xfrm>
            <a:off x="3835537" y="3466874"/>
            <a:ext cx="316940" cy="383374"/>
            <a:chOff x="2423775" y="3226875"/>
            <a:chExt cx="259925" cy="295000"/>
          </a:xfrm>
          <a:solidFill>
            <a:srgbClr val="336987"/>
          </a:solidFill>
        </p:grpSpPr>
        <p:sp>
          <p:nvSpPr>
            <p:cNvPr id="327" name="Google Shape;10222;p74"/>
            <p:cNvSpPr/>
            <p:nvPr/>
          </p:nvSpPr>
          <p:spPr>
            <a:xfrm>
              <a:off x="2509625" y="3365900"/>
              <a:ext cx="86650" cy="52000"/>
            </a:xfrm>
            <a:custGeom>
              <a:avLst/>
              <a:gdLst/>
              <a:ahLst/>
              <a:cxnLst/>
              <a:rect l="l" t="t" r="r" b="b"/>
              <a:pathLst>
                <a:path w="3466" h="2080" extrusionOk="0">
                  <a:moveTo>
                    <a:pt x="1733" y="0"/>
                  </a:moveTo>
                  <a:cubicBezTo>
                    <a:pt x="788" y="0"/>
                    <a:pt x="0" y="788"/>
                    <a:pt x="0" y="1733"/>
                  </a:cubicBezTo>
                  <a:lnTo>
                    <a:pt x="0" y="2080"/>
                  </a:lnTo>
                  <a:lnTo>
                    <a:pt x="3466" y="2080"/>
                  </a:lnTo>
                  <a:lnTo>
                    <a:pt x="3466" y="1733"/>
                  </a:lnTo>
                  <a:cubicBezTo>
                    <a:pt x="3466" y="788"/>
                    <a:pt x="2678" y="0"/>
                    <a:pt x="173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3" tIns="68563" rIns="68563" bIns="68563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328" name="Google Shape;10223;p74"/>
            <p:cNvSpPr/>
            <p:nvPr/>
          </p:nvSpPr>
          <p:spPr>
            <a:xfrm>
              <a:off x="2534825" y="3313925"/>
              <a:ext cx="35475" cy="35450"/>
            </a:xfrm>
            <a:custGeom>
              <a:avLst/>
              <a:gdLst/>
              <a:ahLst/>
              <a:cxnLst/>
              <a:rect l="l" t="t" r="r" b="b"/>
              <a:pathLst>
                <a:path w="1419" h="1418" extrusionOk="0">
                  <a:moveTo>
                    <a:pt x="725" y="0"/>
                  </a:moveTo>
                  <a:cubicBezTo>
                    <a:pt x="316" y="0"/>
                    <a:pt x="0" y="315"/>
                    <a:pt x="0" y="725"/>
                  </a:cubicBezTo>
                  <a:cubicBezTo>
                    <a:pt x="0" y="1103"/>
                    <a:pt x="316" y="1418"/>
                    <a:pt x="725" y="1418"/>
                  </a:cubicBezTo>
                  <a:cubicBezTo>
                    <a:pt x="1103" y="1418"/>
                    <a:pt x="1418" y="1103"/>
                    <a:pt x="1418" y="725"/>
                  </a:cubicBezTo>
                  <a:cubicBezTo>
                    <a:pt x="1418" y="315"/>
                    <a:pt x="1103" y="0"/>
                    <a:pt x="72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3" tIns="68563" rIns="68563" bIns="68563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329" name="Google Shape;10224;p74"/>
            <p:cNvSpPr/>
            <p:nvPr/>
          </p:nvSpPr>
          <p:spPr>
            <a:xfrm>
              <a:off x="2423775" y="3226875"/>
              <a:ext cx="259925" cy="295000"/>
            </a:xfrm>
            <a:custGeom>
              <a:avLst/>
              <a:gdLst/>
              <a:ahLst/>
              <a:cxnLst/>
              <a:rect l="l" t="t" r="r" b="b"/>
              <a:pathLst>
                <a:path w="10397" h="11800" extrusionOk="0">
                  <a:moveTo>
                    <a:pt x="5167" y="2757"/>
                  </a:moveTo>
                  <a:cubicBezTo>
                    <a:pt x="5923" y="2757"/>
                    <a:pt x="6553" y="3388"/>
                    <a:pt x="6553" y="4144"/>
                  </a:cubicBezTo>
                  <a:cubicBezTo>
                    <a:pt x="6553" y="4490"/>
                    <a:pt x="6396" y="4805"/>
                    <a:pt x="6175" y="5089"/>
                  </a:cubicBezTo>
                  <a:cubicBezTo>
                    <a:pt x="7026" y="5498"/>
                    <a:pt x="7593" y="6317"/>
                    <a:pt x="7593" y="7294"/>
                  </a:cubicBezTo>
                  <a:lnTo>
                    <a:pt x="7593" y="8019"/>
                  </a:lnTo>
                  <a:cubicBezTo>
                    <a:pt x="7593" y="8208"/>
                    <a:pt x="7435" y="8365"/>
                    <a:pt x="7246" y="8365"/>
                  </a:cubicBezTo>
                  <a:lnTo>
                    <a:pt x="3088" y="8365"/>
                  </a:lnTo>
                  <a:cubicBezTo>
                    <a:pt x="2867" y="8365"/>
                    <a:pt x="2710" y="8208"/>
                    <a:pt x="2710" y="8019"/>
                  </a:cubicBezTo>
                  <a:lnTo>
                    <a:pt x="2710" y="7294"/>
                  </a:lnTo>
                  <a:cubicBezTo>
                    <a:pt x="2710" y="6317"/>
                    <a:pt x="3308" y="5498"/>
                    <a:pt x="4127" y="5089"/>
                  </a:cubicBezTo>
                  <a:cubicBezTo>
                    <a:pt x="3907" y="4868"/>
                    <a:pt x="3781" y="4553"/>
                    <a:pt x="3781" y="4144"/>
                  </a:cubicBezTo>
                  <a:cubicBezTo>
                    <a:pt x="3781" y="3388"/>
                    <a:pt x="4411" y="2757"/>
                    <a:pt x="5167" y="2757"/>
                  </a:cubicBezTo>
                  <a:close/>
                  <a:moveTo>
                    <a:pt x="5183" y="1"/>
                  </a:moveTo>
                  <a:cubicBezTo>
                    <a:pt x="5128" y="1"/>
                    <a:pt x="5073" y="17"/>
                    <a:pt x="5010" y="48"/>
                  </a:cubicBezTo>
                  <a:cubicBezTo>
                    <a:pt x="3964" y="646"/>
                    <a:pt x="2946" y="940"/>
                    <a:pt x="1919" y="940"/>
                  </a:cubicBezTo>
                  <a:cubicBezTo>
                    <a:pt x="1430" y="940"/>
                    <a:pt x="939" y="873"/>
                    <a:pt x="441" y="741"/>
                  </a:cubicBezTo>
                  <a:cubicBezTo>
                    <a:pt x="402" y="722"/>
                    <a:pt x="363" y="714"/>
                    <a:pt x="326" y="714"/>
                  </a:cubicBezTo>
                  <a:cubicBezTo>
                    <a:pt x="243" y="714"/>
                    <a:pt x="170" y="751"/>
                    <a:pt x="126" y="773"/>
                  </a:cubicBezTo>
                  <a:cubicBezTo>
                    <a:pt x="32" y="836"/>
                    <a:pt x="0" y="930"/>
                    <a:pt x="0" y="1056"/>
                  </a:cubicBezTo>
                  <a:lnTo>
                    <a:pt x="0" y="5026"/>
                  </a:lnTo>
                  <a:cubicBezTo>
                    <a:pt x="0" y="8145"/>
                    <a:pt x="2080" y="10949"/>
                    <a:pt x="5104" y="11799"/>
                  </a:cubicBezTo>
                  <a:lnTo>
                    <a:pt x="5262" y="11799"/>
                  </a:lnTo>
                  <a:cubicBezTo>
                    <a:pt x="8255" y="10917"/>
                    <a:pt x="10397" y="8145"/>
                    <a:pt x="10397" y="5026"/>
                  </a:cubicBezTo>
                  <a:lnTo>
                    <a:pt x="10397" y="1056"/>
                  </a:lnTo>
                  <a:cubicBezTo>
                    <a:pt x="10397" y="930"/>
                    <a:pt x="10365" y="836"/>
                    <a:pt x="10271" y="773"/>
                  </a:cubicBezTo>
                  <a:cubicBezTo>
                    <a:pt x="10162" y="751"/>
                    <a:pt x="10084" y="714"/>
                    <a:pt x="10014" y="714"/>
                  </a:cubicBezTo>
                  <a:cubicBezTo>
                    <a:pt x="9983" y="714"/>
                    <a:pt x="9954" y="722"/>
                    <a:pt x="9924" y="741"/>
                  </a:cubicBezTo>
                  <a:cubicBezTo>
                    <a:pt x="9414" y="877"/>
                    <a:pt x="8910" y="946"/>
                    <a:pt x="8409" y="946"/>
                  </a:cubicBezTo>
                  <a:cubicBezTo>
                    <a:pt x="7395" y="946"/>
                    <a:pt x="6389" y="660"/>
                    <a:pt x="5356" y="48"/>
                  </a:cubicBezTo>
                  <a:cubicBezTo>
                    <a:pt x="5293" y="17"/>
                    <a:pt x="5238" y="1"/>
                    <a:pt x="518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3" tIns="68563" rIns="68563" bIns="68563" anchor="ctr" anchorCtr="0">
              <a:noAutofit/>
            </a:bodyPr>
            <a:lstStyle/>
            <a:p>
              <a:endParaRPr sz="1050"/>
            </a:p>
          </p:txBody>
        </p:sp>
      </p:grpSp>
      <p:grpSp>
        <p:nvGrpSpPr>
          <p:cNvPr id="345" name="Google Shape;10240;p74"/>
          <p:cNvGrpSpPr/>
          <p:nvPr/>
        </p:nvGrpSpPr>
        <p:grpSpPr>
          <a:xfrm>
            <a:off x="5224091" y="3470533"/>
            <a:ext cx="364985" cy="360338"/>
            <a:chOff x="4266025" y="3609275"/>
            <a:chExt cx="299325" cy="277275"/>
          </a:xfrm>
          <a:solidFill>
            <a:srgbClr val="336987"/>
          </a:solidFill>
        </p:grpSpPr>
        <p:sp>
          <p:nvSpPr>
            <p:cNvPr id="346" name="Google Shape;10241;p74"/>
            <p:cNvSpPr/>
            <p:nvPr/>
          </p:nvSpPr>
          <p:spPr>
            <a:xfrm>
              <a:off x="4266025" y="3609275"/>
              <a:ext cx="299325" cy="224500"/>
            </a:xfrm>
            <a:custGeom>
              <a:avLst/>
              <a:gdLst/>
              <a:ahLst/>
              <a:cxnLst/>
              <a:rect l="l" t="t" r="r" b="b"/>
              <a:pathLst>
                <a:path w="11973" h="8980" extrusionOk="0">
                  <a:moveTo>
                    <a:pt x="2017" y="3749"/>
                  </a:moveTo>
                  <a:lnTo>
                    <a:pt x="3119" y="5514"/>
                  </a:lnTo>
                  <a:lnTo>
                    <a:pt x="914" y="5514"/>
                  </a:lnTo>
                  <a:lnTo>
                    <a:pt x="2017" y="3749"/>
                  </a:lnTo>
                  <a:close/>
                  <a:moveTo>
                    <a:pt x="9641" y="3749"/>
                  </a:moveTo>
                  <a:lnTo>
                    <a:pt x="10744" y="5514"/>
                  </a:lnTo>
                  <a:lnTo>
                    <a:pt x="8538" y="5514"/>
                  </a:lnTo>
                  <a:lnTo>
                    <a:pt x="9641" y="3749"/>
                  </a:lnTo>
                  <a:close/>
                  <a:moveTo>
                    <a:pt x="5892" y="0"/>
                  </a:moveTo>
                  <a:cubicBezTo>
                    <a:pt x="5325" y="0"/>
                    <a:pt x="4852" y="473"/>
                    <a:pt x="4852" y="1040"/>
                  </a:cubicBezTo>
                  <a:lnTo>
                    <a:pt x="4852" y="1166"/>
                  </a:lnTo>
                  <a:lnTo>
                    <a:pt x="4537" y="1324"/>
                  </a:lnTo>
                  <a:cubicBezTo>
                    <a:pt x="3812" y="1733"/>
                    <a:pt x="3529" y="1891"/>
                    <a:pt x="3025" y="1954"/>
                  </a:cubicBezTo>
                  <a:cubicBezTo>
                    <a:pt x="2867" y="1607"/>
                    <a:pt x="2521" y="1324"/>
                    <a:pt x="2080" y="1324"/>
                  </a:cubicBezTo>
                  <a:cubicBezTo>
                    <a:pt x="1702" y="1324"/>
                    <a:pt x="1324" y="1576"/>
                    <a:pt x="1166" y="1922"/>
                  </a:cubicBezTo>
                  <a:cubicBezTo>
                    <a:pt x="946" y="1891"/>
                    <a:pt x="693" y="1796"/>
                    <a:pt x="504" y="1733"/>
                  </a:cubicBezTo>
                  <a:cubicBezTo>
                    <a:pt x="454" y="1708"/>
                    <a:pt x="403" y="1696"/>
                    <a:pt x="355" y="1696"/>
                  </a:cubicBezTo>
                  <a:cubicBezTo>
                    <a:pt x="223" y="1696"/>
                    <a:pt x="110" y="1784"/>
                    <a:pt x="63" y="1922"/>
                  </a:cubicBezTo>
                  <a:cubicBezTo>
                    <a:pt x="0" y="2111"/>
                    <a:pt x="63" y="2332"/>
                    <a:pt x="252" y="2363"/>
                  </a:cubicBezTo>
                  <a:cubicBezTo>
                    <a:pt x="536" y="2489"/>
                    <a:pt x="820" y="2552"/>
                    <a:pt x="1135" y="2615"/>
                  </a:cubicBezTo>
                  <a:cubicBezTo>
                    <a:pt x="1198" y="2867"/>
                    <a:pt x="1387" y="3119"/>
                    <a:pt x="1607" y="3277"/>
                  </a:cubicBezTo>
                  <a:lnTo>
                    <a:pt x="95" y="5671"/>
                  </a:lnTo>
                  <a:cubicBezTo>
                    <a:pt x="95" y="5703"/>
                    <a:pt x="63" y="5829"/>
                    <a:pt x="63" y="5860"/>
                  </a:cubicBezTo>
                  <a:lnTo>
                    <a:pt x="63" y="6238"/>
                  </a:lnTo>
                  <a:cubicBezTo>
                    <a:pt x="63" y="7372"/>
                    <a:pt x="1009" y="8318"/>
                    <a:pt x="2143" y="8318"/>
                  </a:cubicBezTo>
                  <a:cubicBezTo>
                    <a:pt x="3308" y="8318"/>
                    <a:pt x="4254" y="7372"/>
                    <a:pt x="4254" y="6238"/>
                  </a:cubicBezTo>
                  <a:lnTo>
                    <a:pt x="4254" y="5860"/>
                  </a:lnTo>
                  <a:cubicBezTo>
                    <a:pt x="4254" y="5829"/>
                    <a:pt x="4191" y="5703"/>
                    <a:pt x="4191" y="5671"/>
                  </a:cubicBezTo>
                  <a:lnTo>
                    <a:pt x="2710" y="3277"/>
                  </a:lnTo>
                  <a:cubicBezTo>
                    <a:pt x="2930" y="3151"/>
                    <a:pt x="3088" y="2930"/>
                    <a:pt x="3182" y="2647"/>
                  </a:cubicBezTo>
                  <a:cubicBezTo>
                    <a:pt x="3844" y="2521"/>
                    <a:pt x="4191" y="2363"/>
                    <a:pt x="4947" y="1922"/>
                  </a:cubicBezTo>
                  <a:lnTo>
                    <a:pt x="4947" y="8979"/>
                  </a:lnTo>
                  <a:lnTo>
                    <a:pt x="7089" y="8979"/>
                  </a:lnTo>
                  <a:lnTo>
                    <a:pt x="7089" y="1922"/>
                  </a:lnTo>
                  <a:cubicBezTo>
                    <a:pt x="7814" y="2332"/>
                    <a:pt x="8192" y="2521"/>
                    <a:pt x="8853" y="2647"/>
                  </a:cubicBezTo>
                  <a:cubicBezTo>
                    <a:pt x="8916" y="2899"/>
                    <a:pt x="9074" y="3119"/>
                    <a:pt x="9326" y="3277"/>
                  </a:cubicBezTo>
                  <a:lnTo>
                    <a:pt x="7814" y="5671"/>
                  </a:lnTo>
                  <a:cubicBezTo>
                    <a:pt x="7814" y="5703"/>
                    <a:pt x="7782" y="5829"/>
                    <a:pt x="7782" y="5860"/>
                  </a:cubicBezTo>
                  <a:lnTo>
                    <a:pt x="7782" y="6238"/>
                  </a:lnTo>
                  <a:cubicBezTo>
                    <a:pt x="7782" y="7372"/>
                    <a:pt x="8727" y="8318"/>
                    <a:pt x="9861" y="8318"/>
                  </a:cubicBezTo>
                  <a:cubicBezTo>
                    <a:pt x="11027" y="8318"/>
                    <a:pt x="11972" y="7372"/>
                    <a:pt x="11972" y="6238"/>
                  </a:cubicBezTo>
                  <a:lnTo>
                    <a:pt x="11972" y="5860"/>
                  </a:lnTo>
                  <a:cubicBezTo>
                    <a:pt x="11972" y="5829"/>
                    <a:pt x="11909" y="5703"/>
                    <a:pt x="11909" y="5671"/>
                  </a:cubicBezTo>
                  <a:lnTo>
                    <a:pt x="10429" y="3277"/>
                  </a:lnTo>
                  <a:cubicBezTo>
                    <a:pt x="10429" y="3151"/>
                    <a:pt x="10618" y="2930"/>
                    <a:pt x="10681" y="2615"/>
                  </a:cubicBezTo>
                  <a:cubicBezTo>
                    <a:pt x="10933" y="2521"/>
                    <a:pt x="11248" y="2458"/>
                    <a:pt x="11531" y="2363"/>
                  </a:cubicBezTo>
                  <a:cubicBezTo>
                    <a:pt x="11720" y="2300"/>
                    <a:pt x="11815" y="2080"/>
                    <a:pt x="11720" y="1922"/>
                  </a:cubicBezTo>
                  <a:cubicBezTo>
                    <a:pt x="11674" y="1784"/>
                    <a:pt x="11560" y="1696"/>
                    <a:pt x="11429" y="1696"/>
                  </a:cubicBezTo>
                  <a:cubicBezTo>
                    <a:pt x="11380" y="1696"/>
                    <a:pt x="11330" y="1708"/>
                    <a:pt x="11279" y="1733"/>
                  </a:cubicBezTo>
                  <a:cubicBezTo>
                    <a:pt x="11059" y="1796"/>
                    <a:pt x="10870" y="1891"/>
                    <a:pt x="10618" y="1922"/>
                  </a:cubicBezTo>
                  <a:cubicBezTo>
                    <a:pt x="10460" y="1576"/>
                    <a:pt x="10113" y="1324"/>
                    <a:pt x="9704" y="1324"/>
                  </a:cubicBezTo>
                  <a:cubicBezTo>
                    <a:pt x="9294" y="1324"/>
                    <a:pt x="8916" y="1576"/>
                    <a:pt x="8790" y="1954"/>
                  </a:cubicBezTo>
                  <a:cubicBezTo>
                    <a:pt x="8255" y="1891"/>
                    <a:pt x="8003" y="1733"/>
                    <a:pt x="7278" y="1324"/>
                  </a:cubicBezTo>
                  <a:lnTo>
                    <a:pt x="6963" y="1166"/>
                  </a:lnTo>
                  <a:lnTo>
                    <a:pt x="6963" y="1040"/>
                  </a:lnTo>
                  <a:cubicBezTo>
                    <a:pt x="6963" y="441"/>
                    <a:pt x="6490" y="0"/>
                    <a:pt x="589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3" tIns="68563" rIns="68563" bIns="68563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347" name="Google Shape;10242;p74"/>
            <p:cNvSpPr/>
            <p:nvPr/>
          </p:nvSpPr>
          <p:spPr>
            <a:xfrm>
              <a:off x="4332975" y="3851850"/>
              <a:ext cx="157550" cy="34700"/>
            </a:xfrm>
            <a:custGeom>
              <a:avLst/>
              <a:gdLst/>
              <a:ahLst/>
              <a:cxnLst/>
              <a:rect l="l" t="t" r="r" b="b"/>
              <a:pathLst>
                <a:path w="6302" h="1388" extrusionOk="0">
                  <a:moveTo>
                    <a:pt x="693" y="1"/>
                  </a:moveTo>
                  <a:cubicBezTo>
                    <a:pt x="315" y="1"/>
                    <a:pt x="0" y="316"/>
                    <a:pt x="0" y="694"/>
                  </a:cubicBezTo>
                  <a:lnTo>
                    <a:pt x="0" y="1040"/>
                  </a:lnTo>
                  <a:cubicBezTo>
                    <a:pt x="0" y="1261"/>
                    <a:pt x="158" y="1387"/>
                    <a:pt x="347" y="1387"/>
                  </a:cubicBezTo>
                  <a:lnTo>
                    <a:pt x="5955" y="1387"/>
                  </a:lnTo>
                  <a:cubicBezTo>
                    <a:pt x="6144" y="1356"/>
                    <a:pt x="6301" y="1198"/>
                    <a:pt x="6301" y="1040"/>
                  </a:cubicBezTo>
                  <a:lnTo>
                    <a:pt x="6301" y="694"/>
                  </a:lnTo>
                  <a:cubicBezTo>
                    <a:pt x="6301" y="316"/>
                    <a:pt x="5986" y="1"/>
                    <a:pt x="557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3" tIns="68563" rIns="68563" bIns="68563" anchor="ctr" anchorCtr="0">
              <a:noAutofit/>
            </a:bodyPr>
            <a:lstStyle/>
            <a:p>
              <a:endParaRPr sz="1050"/>
            </a:p>
          </p:txBody>
        </p:sp>
      </p:grpSp>
      <p:grpSp>
        <p:nvGrpSpPr>
          <p:cNvPr id="408" name="Google Shape;10303;p74"/>
          <p:cNvGrpSpPr/>
          <p:nvPr/>
        </p:nvGrpSpPr>
        <p:grpSpPr>
          <a:xfrm>
            <a:off x="5924474" y="3439148"/>
            <a:ext cx="360199" cy="383861"/>
            <a:chOff x="4628325" y="3599825"/>
            <a:chExt cx="295400" cy="295375"/>
          </a:xfrm>
          <a:solidFill>
            <a:srgbClr val="336987"/>
          </a:solidFill>
        </p:grpSpPr>
        <p:sp>
          <p:nvSpPr>
            <p:cNvPr id="409" name="Google Shape;10304;p74"/>
            <p:cNvSpPr/>
            <p:nvPr/>
          </p:nvSpPr>
          <p:spPr>
            <a:xfrm>
              <a:off x="4679525" y="3686450"/>
              <a:ext cx="17350" cy="86675"/>
            </a:xfrm>
            <a:custGeom>
              <a:avLst/>
              <a:gdLst/>
              <a:ahLst/>
              <a:cxnLst/>
              <a:rect l="l" t="t" r="r" b="b"/>
              <a:pathLst>
                <a:path w="694" h="3467" extrusionOk="0">
                  <a:moveTo>
                    <a:pt x="0" y="1"/>
                  </a:moveTo>
                  <a:lnTo>
                    <a:pt x="0" y="3466"/>
                  </a:lnTo>
                  <a:lnTo>
                    <a:pt x="694" y="3466"/>
                  </a:lnTo>
                  <a:lnTo>
                    <a:pt x="694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3" tIns="68563" rIns="68563" bIns="68563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410" name="Google Shape;10305;p74"/>
            <p:cNvSpPr/>
            <p:nvPr/>
          </p:nvSpPr>
          <p:spPr>
            <a:xfrm>
              <a:off x="4854375" y="3686450"/>
              <a:ext cx="18150" cy="86675"/>
            </a:xfrm>
            <a:custGeom>
              <a:avLst/>
              <a:gdLst/>
              <a:ahLst/>
              <a:cxnLst/>
              <a:rect l="l" t="t" r="r" b="b"/>
              <a:pathLst>
                <a:path w="726" h="3467" extrusionOk="0">
                  <a:moveTo>
                    <a:pt x="1" y="1"/>
                  </a:moveTo>
                  <a:lnTo>
                    <a:pt x="1" y="3466"/>
                  </a:lnTo>
                  <a:lnTo>
                    <a:pt x="725" y="3466"/>
                  </a:lnTo>
                  <a:lnTo>
                    <a:pt x="725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3" tIns="68563" rIns="68563" bIns="68563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411" name="Google Shape;10306;p74"/>
            <p:cNvSpPr/>
            <p:nvPr/>
          </p:nvSpPr>
          <p:spPr>
            <a:xfrm>
              <a:off x="4679525" y="3790425"/>
              <a:ext cx="17350" cy="104000"/>
            </a:xfrm>
            <a:custGeom>
              <a:avLst/>
              <a:gdLst/>
              <a:ahLst/>
              <a:cxnLst/>
              <a:rect l="l" t="t" r="r" b="b"/>
              <a:pathLst>
                <a:path w="694" h="4160" extrusionOk="0">
                  <a:moveTo>
                    <a:pt x="0" y="0"/>
                  </a:moveTo>
                  <a:lnTo>
                    <a:pt x="0" y="4159"/>
                  </a:lnTo>
                  <a:lnTo>
                    <a:pt x="694" y="4159"/>
                  </a:lnTo>
                  <a:lnTo>
                    <a:pt x="694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3" tIns="68563" rIns="68563" bIns="68563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412" name="Google Shape;10307;p74"/>
            <p:cNvSpPr/>
            <p:nvPr/>
          </p:nvSpPr>
          <p:spPr>
            <a:xfrm>
              <a:off x="4854375" y="3790425"/>
              <a:ext cx="18150" cy="104000"/>
            </a:xfrm>
            <a:custGeom>
              <a:avLst/>
              <a:gdLst/>
              <a:ahLst/>
              <a:cxnLst/>
              <a:rect l="l" t="t" r="r" b="b"/>
              <a:pathLst>
                <a:path w="726" h="4160" extrusionOk="0">
                  <a:moveTo>
                    <a:pt x="1" y="0"/>
                  </a:moveTo>
                  <a:lnTo>
                    <a:pt x="1" y="4159"/>
                  </a:lnTo>
                  <a:lnTo>
                    <a:pt x="725" y="4159"/>
                  </a:lnTo>
                  <a:lnTo>
                    <a:pt x="725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3" tIns="68563" rIns="68563" bIns="68563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413" name="Google Shape;10308;p74"/>
            <p:cNvSpPr/>
            <p:nvPr/>
          </p:nvSpPr>
          <p:spPr>
            <a:xfrm>
              <a:off x="4628325" y="3686450"/>
              <a:ext cx="34675" cy="86675"/>
            </a:xfrm>
            <a:custGeom>
              <a:avLst/>
              <a:gdLst/>
              <a:ahLst/>
              <a:cxnLst/>
              <a:rect l="l" t="t" r="r" b="b"/>
              <a:pathLst>
                <a:path w="1387" h="3467" extrusionOk="0">
                  <a:moveTo>
                    <a:pt x="1009" y="1"/>
                  </a:moveTo>
                  <a:cubicBezTo>
                    <a:pt x="442" y="1"/>
                    <a:pt x="1" y="442"/>
                    <a:pt x="1" y="1009"/>
                  </a:cubicBezTo>
                  <a:lnTo>
                    <a:pt x="1" y="2049"/>
                  </a:lnTo>
                  <a:cubicBezTo>
                    <a:pt x="1" y="2427"/>
                    <a:pt x="158" y="2773"/>
                    <a:pt x="442" y="3025"/>
                  </a:cubicBezTo>
                  <a:cubicBezTo>
                    <a:pt x="662" y="3340"/>
                    <a:pt x="1009" y="3466"/>
                    <a:pt x="1387" y="3466"/>
                  </a:cubicBezTo>
                  <a:lnTo>
                    <a:pt x="1387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3" tIns="68563" rIns="68563" bIns="68563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414" name="Google Shape;10309;p74"/>
            <p:cNvSpPr/>
            <p:nvPr/>
          </p:nvSpPr>
          <p:spPr>
            <a:xfrm>
              <a:off x="4714975" y="3686450"/>
              <a:ext cx="122100" cy="86675"/>
            </a:xfrm>
            <a:custGeom>
              <a:avLst/>
              <a:gdLst/>
              <a:ahLst/>
              <a:cxnLst/>
              <a:rect l="l" t="t" r="r" b="b"/>
              <a:pathLst>
                <a:path w="4884" h="3467" extrusionOk="0">
                  <a:moveTo>
                    <a:pt x="0" y="1"/>
                  </a:moveTo>
                  <a:lnTo>
                    <a:pt x="0" y="3466"/>
                  </a:lnTo>
                  <a:lnTo>
                    <a:pt x="4883" y="3466"/>
                  </a:lnTo>
                  <a:lnTo>
                    <a:pt x="4883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3" tIns="68563" rIns="68563" bIns="68563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415" name="Google Shape;10310;p74"/>
            <p:cNvSpPr/>
            <p:nvPr/>
          </p:nvSpPr>
          <p:spPr>
            <a:xfrm>
              <a:off x="4889025" y="3777825"/>
              <a:ext cx="34700" cy="117375"/>
            </a:xfrm>
            <a:custGeom>
              <a:avLst/>
              <a:gdLst/>
              <a:ahLst/>
              <a:cxnLst/>
              <a:rect l="l" t="t" r="r" b="b"/>
              <a:pathLst>
                <a:path w="1388" h="4695" extrusionOk="0">
                  <a:moveTo>
                    <a:pt x="1387" y="0"/>
                  </a:moveTo>
                  <a:cubicBezTo>
                    <a:pt x="977" y="315"/>
                    <a:pt x="505" y="504"/>
                    <a:pt x="1" y="504"/>
                  </a:cubicBezTo>
                  <a:lnTo>
                    <a:pt x="1" y="4695"/>
                  </a:lnTo>
                  <a:lnTo>
                    <a:pt x="347" y="4695"/>
                  </a:lnTo>
                  <a:cubicBezTo>
                    <a:pt x="946" y="4695"/>
                    <a:pt x="1387" y="4222"/>
                    <a:pt x="1387" y="3655"/>
                  </a:cubicBezTo>
                  <a:lnTo>
                    <a:pt x="1387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3" tIns="68563" rIns="68563" bIns="68563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416" name="Google Shape;10311;p74"/>
            <p:cNvSpPr/>
            <p:nvPr/>
          </p:nvSpPr>
          <p:spPr>
            <a:xfrm>
              <a:off x="4628325" y="3777825"/>
              <a:ext cx="34675" cy="116600"/>
            </a:xfrm>
            <a:custGeom>
              <a:avLst/>
              <a:gdLst/>
              <a:ahLst/>
              <a:cxnLst/>
              <a:rect l="l" t="t" r="r" b="b"/>
              <a:pathLst>
                <a:path w="1387" h="4664" extrusionOk="0">
                  <a:moveTo>
                    <a:pt x="1" y="0"/>
                  </a:moveTo>
                  <a:lnTo>
                    <a:pt x="1" y="3655"/>
                  </a:lnTo>
                  <a:cubicBezTo>
                    <a:pt x="1" y="4222"/>
                    <a:pt x="442" y="4663"/>
                    <a:pt x="1009" y="4663"/>
                  </a:cubicBezTo>
                  <a:lnTo>
                    <a:pt x="1387" y="4663"/>
                  </a:lnTo>
                  <a:lnTo>
                    <a:pt x="1387" y="504"/>
                  </a:lnTo>
                  <a:cubicBezTo>
                    <a:pt x="851" y="504"/>
                    <a:pt x="379" y="315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3" tIns="68563" rIns="68563" bIns="68563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417" name="Google Shape;10312;p74"/>
            <p:cNvSpPr/>
            <p:nvPr/>
          </p:nvSpPr>
          <p:spPr>
            <a:xfrm>
              <a:off x="4766950" y="3790425"/>
              <a:ext cx="17350" cy="18150"/>
            </a:xfrm>
            <a:custGeom>
              <a:avLst/>
              <a:gdLst/>
              <a:ahLst/>
              <a:cxnLst/>
              <a:rect l="l" t="t" r="r" b="b"/>
              <a:pathLst>
                <a:path w="694" h="726" extrusionOk="0">
                  <a:moveTo>
                    <a:pt x="1" y="0"/>
                  </a:moveTo>
                  <a:lnTo>
                    <a:pt x="1" y="347"/>
                  </a:lnTo>
                  <a:cubicBezTo>
                    <a:pt x="1" y="568"/>
                    <a:pt x="158" y="725"/>
                    <a:pt x="347" y="725"/>
                  </a:cubicBezTo>
                  <a:cubicBezTo>
                    <a:pt x="568" y="725"/>
                    <a:pt x="694" y="568"/>
                    <a:pt x="694" y="347"/>
                  </a:cubicBezTo>
                  <a:lnTo>
                    <a:pt x="694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3" tIns="68563" rIns="68563" bIns="68563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418" name="Google Shape;10313;p74"/>
            <p:cNvSpPr/>
            <p:nvPr/>
          </p:nvSpPr>
          <p:spPr>
            <a:xfrm>
              <a:off x="4889025" y="3686450"/>
              <a:ext cx="34700" cy="86675"/>
            </a:xfrm>
            <a:custGeom>
              <a:avLst/>
              <a:gdLst/>
              <a:ahLst/>
              <a:cxnLst/>
              <a:rect l="l" t="t" r="r" b="b"/>
              <a:pathLst>
                <a:path w="1388" h="3467" extrusionOk="0">
                  <a:moveTo>
                    <a:pt x="1" y="1"/>
                  </a:moveTo>
                  <a:lnTo>
                    <a:pt x="1" y="3466"/>
                  </a:lnTo>
                  <a:cubicBezTo>
                    <a:pt x="347" y="3466"/>
                    <a:pt x="662" y="3340"/>
                    <a:pt x="946" y="3088"/>
                  </a:cubicBezTo>
                  <a:cubicBezTo>
                    <a:pt x="1229" y="2836"/>
                    <a:pt x="1387" y="2458"/>
                    <a:pt x="1387" y="2080"/>
                  </a:cubicBezTo>
                  <a:lnTo>
                    <a:pt x="1387" y="1040"/>
                  </a:lnTo>
                  <a:cubicBezTo>
                    <a:pt x="1387" y="442"/>
                    <a:pt x="914" y="1"/>
                    <a:pt x="34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3" tIns="68563" rIns="68563" bIns="68563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419" name="Google Shape;10314;p74"/>
            <p:cNvSpPr/>
            <p:nvPr/>
          </p:nvSpPr>
          <p:spPr>
            <a:xfrm>
              <a:off x="4714975" y="3790425"/>
              <a:ext cx="122100" cy="104000"/>
            </a:xfrm>
            <a:custGeom>
              <a:avLst/>
              <a:gdLst/>
              <a:ahLst/>
              <a:cxnLst/>
              <a:rect l="l" t="t" r="r" b="b"/>
              <a:pathLst>
                <a:path w="4884" h="4160" extrusionOk="0">
                  <a:moveTo>
                    <a:pt x="0" y="0"/>
                  </a:moveTo>
                  <a:lnTo>
                    <a:pt x="0" y="4159"/>
                  </a:lnTo>
                  <a:lnTo>
                    <a:pt x="4883" y="4159"/>
                  </a:lnTo>
                  <a:lnTo>
                    <a:pt x="4883" y="0"/>
                  </a:lnTo>
                  <a:lnTo>
                    <a:pt x="3466" y="0"/>
                  </a:lnTo>
                  <a:lnTo>
                    <a:pt x="3466" y="347"/>
                  </a:lnTo>
                  <a:cubicBezTo>
                    <a:pt x="3466" y="946"/>
                    <a:pt x="2993" y="1387"/>
                    <a:pt x="2426" y="1387"/>
                  </a:cubicBezTo>
                  <a:cubicBezTo>
                    <a:pt x="1827" y="1387"/>
                    <a:pt x="1418" y="914"/>
                    <a:pt x="1418" y="347"/>
                  </a:cubicBezTo>
                  <a:lnTo>
                    <a:pt x="1418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3" tIns="68563" rIns="68563" bIns="68563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420" name="Google Shape;10315;p74"/>
            <p:cNvSpPr/>
            <p:nvPr/>
          </p:nvSpPr>
          <p:spPr>
            <a:xfrm>
              <a:off x="4714175" y="3599825"/>
              <a:ext cx="122100" cy="69325"/>
            </a:xfrm>
            <a:custGeom>
              <a:avLst/>
              <a:gdLst/>
              <a:ahLst/>
              <a:cxnLst/>
              <a:rect l="l" t="t" r="r" b="b"/>
              <a:pathLst>
                <a:path w="4884" h="2773" extrusionOk="0">
                  <a:moveTo>
                    <a:pt x="2427" y="0"/>
                  </a:moveTo>
                  <a:cubicBezTo>
                    <a:pt x="1103" y="0"/>
                    <a:pt x="1" y="1103"/>
                    <a:pt x="1" y="2426"/>
                  </a:cubicBezTo>
                  <a:lnTo>
                    <a:pt x="1" y="2773"/>
                  </a:lnTo>
                  <a:lnTo>
                    <a:pt x="1355" y="2773"/>
                  </a:lnTo>
                  <a:lnTo>
                    <a:pt x="1355" y="2426"/>
                  </a:lnTo>
                  <a:cubicBezTo>
                    <a:pt x="1355" y="1828"/>
                    <a:pt x="1828" y="1418"/>
                    <a:pt x="2395" y="1418"/>
                  </a:cubicBezTo>
                  <a:cubicBezTo>
                    <a:pt x="2994" y="1418"/>
                    <a:pt x="3403" y="1891"/>
                    <a:pt x="3403" y="2426"/>
                  </a:cubicBezTo>
                  <a:lnTo>
                    <a:pt x="3403" y="2773"/>
                  </a:lnTo>
                  <a:lnTo>
                    <a:pt x="4884" y="2773"/>
                  </a:lnTo>
                  <a:lnTo>
                    <a:pt x="4884" y="2426"/>
                  </a:lnTo>
                  <a:cubicBezTo>
                    <a:pt x="4884" y="1103"/>
                    <a:pt x="3781" y="0"/>
                    <a:pt x="242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3" tIns="68563" rIns="68563" bIns="68563" anchor="ctr" anchorCtr="0">
              <a:noAutofit/>
            </a:bodyPr>
            <a:lstStyle/>
            <a:p>
              <a:endParaRPr sz="1050"/>
            </a:p>
          </p:txBody>
        </p:sp>
      </p:grpSp>
      <p:grpSp>
        <p:nvGrpSpPr>
          <p:cNvPr id="438" name="Google Shape;10341;p74"/>
          <p:cNvGrpSpPr/>
          <p:nvPr/>
        </p:nvGrpSpPr>
        <p:grpSpPr>
          <a:xfrm>
            <a:off x="8527357" y="2749005"/>
            <a:ext cx="259484" cy="362572"/>
            <a:chOff x="3167275" y="3227275"/>
            <a:chExt cx="225300" cy="295375"/>
          </a:xfrm>
          <a:solidFill>
            <a:srgbClr val="336987"/>
          </a:solidFill>
        </p:grpSpPr>
        <p:sp>
          <p:nvSpPr>
            <p:cNvPr id="439" name="Google Shape;10342;p74"/>
            <p:cNvSpPr/>
            <p:nvPr/>
          </p:nvSpPr>
          <p:spPr>
            <a:xfrm>
              <a:off x="3167275" y="3227275"/>
              <a:ext cx="225300" cy="207950"/>
            </a:xfrm>
            <a:custGeom>
              <a:avLst/>
              <a:gdLst/>
              <a:ahLst/>
              <a:cxnLst/>
              <a:rect l="l" t="t" r="r" b="b"/>
              <a:pathLst>
                <a:path w="9012" h="8318" extrusionOk="0">
                  <a:moveTo>
                    <a:pt x="4538" y="1"/>
                  </a:moveTo>
                  <a:cubicBezTo>
                    <a:pt x="2112" y="1"/>
                    <a:pt x="1" y="1985"/>
                    <a:pt x="32" y="4537"/>
                  </a:cubicBezTo>
                  <a:cubicBezTo>
                    <a:pt x="32" y="5860"/>
                    <a:pt x="631" y="7184"/>
                    <a:pt x="1797" y="8066"/>
                  </a:cubicBezTo>
                  <a:cubicBezTo>
                    <a:pt x="1923" y="8192"/>
                    <a:pt x="2017" y="8223"/>
                    <a:pt x="2049" y="8318"/>
                  </a:cubicBezTo>
                  <a:lnTo>
                    <a:pt x="4160" y="8318"/>
                  </a:lnTo>
                  <a:lnTo>
                    <a:pt x="4160" y="6900"/>
                  </a:lnTo>
                  <a:lnTo>
                    <a:pt x="2427" y="6900"/>
                  </a:lnTo>
                  <a:cubicBezTo>
                    <a:pt x="2238" y="6900"/>
                    <a:pt x="2080" y="6743"/>
                    <a:pt x="2080" y="6554"/>
                  </a:cubicBezTo>
                  <a:lnTo>
                    <a:pt x="2080" y="5829"/>
                  </a:lnTo>
                  <a:cubicBezTo>
                    <a:pt x="2080" y="4852"/>
                    <a:pt x="2679" y="4033"/>
                    <a:pt x="3498" y="3624"/>
                  </a:cubicBezTo>
                  <a:cubicBezTo>
                    <a:pt x="3277" y="3403"/>
                    <a:pt x="3151" y="3088"/>
                    <a:pt x="3151" y="2678"/>
                  </a:cubicBezTo>
                  <a:cubicBezTo>
                    <a:pt x="3151" y="1922"/>
                    <a:pt x="3782" y="1292"/>
                    <a:pt x="4538" y="1292"/>
                  </a:cubicBezTo>
                  <a:cubicBezTo>
                    <a:pt x="5262" y="1292"/>
                    <a:pt x="5892" y="1922"/>
                    <a:pt x="5892" y="2678"/>
                  </a:cubicBezTo>
                  <a:cubicBezTo>
                    <a:pt x="5892" y="3025"/>
                    <a:pt x="5735" y="3340"/>
                    <a:pt x="5546" y="3624"/>
                  </a:cubicBezTo>
                  <a:cubicBezTo>
                    <a:pt x="6365" y="4033"/>
                    <a:pt x="6964" y="4852"/>
                    <a:pt x="6964" y="5829"/>
                  </a:cubicBezTo>
                  <a:lnTo>
                    <a:pt x="6964" y="6554"/>
                  </a:lnTo>
                  <a:cubicBezTo>
                    <a:pt x="6964" y="6743"/>
                    <a:pt x="6806" y="6900"/>
                    <a:pt x="6617" y="6900"/>
                  </a:cubicBezTo>
                  <a:lnTo>
                    <a:pt x="4884" y="6900"/>
                  </a:lnTo>
                  <a:lnTo>
                    <a:pt x="4884" y="8318"/>
                  </a:lnTo>
                  <a:lnTo>
                    <a:pt x="6995" y="8318"/>
                  </a:lnTo>
                  <a:cubicBezTo>
                    <a:pt x="7027" y="8286"/>
                    <a:pt x="7121" y="8192"/>
                    <a:pt x="7247" y="8129"/>
                  </a:cubicBezTo>
                  <a:cubicBezTo>
                    <a:pt x="8413" y="7184"/>
                    <a:pt x="9011" y="5829"/>
                    <a:pt x="9011" y="4506"/>
                  </a:cubicBezTo>
                  <a:cubicBezTo>
                    <a:pt x="9011" y="2017"/>
                    <a:pt x="6995" y="1"/>
                    <a:pt x="453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3" tIns="68563" rIns="68563" bIns="68563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440" name="Google Shape;10343;p74"/>
            <p:cNvSpPr/>
            <p:nvPr/>
          </p:nvSpPr>
          <p:spPr>
            <a:xfrm>
              <a:off x="3262600" y="3278475"/>
              <a:ext cx="35450" cy="35475"/>
            </a:xfrm>
            <a:custGeom>
              <a:avLst/>
              <a:gdLst/>
              <a:ahLst/>
              <a:cxnLst/>
              <a:rect l="l" t="t" r="r" b="b"/>
              <a:pathLst>
                <a:path w="1418" h="1419" extrusionOk="0">
                  <a:moveTo>
                    <a:pt x="725" y="0"/>
                  </a:moveTo>
                  <a:cubicBezTo>
                    <a:pt x="315" y="0"/>
                    <a:pt x="0" y="315"/>
                    <a:pt x="0" y="725"/>
                  </a:cubicBezTo>
                  <a:cubicBezTo>
                    <a:pt x="0" y="1103"/>
                    <a:pt x="315" y="1418"/>
                    <a:pt x="725" y="1418"/>
                  </a:cubicBezTo>
                  <a:cubicBezTo>
                    <a:pt x="1103" y="1418"/>
                    <a:pt x="1418" y="1103"/>
                    <a:pt x="1418" y="725"/>
                  </a:cubicBezTo>
                  <a:cubicBezTo>
                    <a:pt x="1418" y="315"/>
                    <a:pt x="1103" y="0"/>
                    <a:pt x="72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3" tIns="68563" rIns="68563" bIns="68563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441" name="Google Shape;10344;p74"/>
            <p:cNvSpPr/>
            <p:nvPr/>
          </p:nvSpPr>
          <p:spPr>
            <a:xfrm>
              <a:off x="3220050" y="3452525"/>
              <a:ext cx="121325" cy="35475"/>
            </a:xfrm>
            <a:custGeom>
              <a:avLst/>
              <a:gdLst/>
              <a:ahLst/>
              <a:cxnLst/>
              <a:rect l="l" t="t" r="r" b="b"/>
              <a:pathLst>
                <a:path w="4853" h="1419" extrusionOk="0">
                  <a:moveTo>
                    <a:pt x="1" y="1"/>
                  </a:moveTo>
                  <a:lnTo>
                    <a:pt x="1" y="347"/>
                  </a:lnTo>
                  <a:cubicBezTo>
                    <a:pt x="1" y="946"/>
                    <a:pt x="473" y="1419"/>
                    <a:pt x="1040" y="1419"/>
                  </a:cubicBezTo>
                  <a:lnTo>
                    <a:pt x="3781" y="1419"/>
                  </a:lnTo>
                  <a:cubicBezTo>
                    <a:pt x="4380" y="1419"/>
                    <a:pt x="4853" y="946"/>
                    <a:pt x="4853" y="347"/>
                  </a:cubicBezTo>
                  <a:lnTo>
                    <a:pt x="4853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3" tIns="68563" rIns="68563" bIns="68563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442" name="Google Shape;10345;p74"/>
            <p:cNvSpPr/>
            <p:nvPr/>
          </p:nvSpPr>
          <p:spPr>
            <a:xfrm>
              <a:off x="3237375" y="3332025"/>
              <a:ext cx="86675" cy="52000"/>
            </a:xfrm>
            <a:custGeom>
              <a:avLst/>
              <a:gdLst/>
              <a:ahLst/>
              <a:cxnLst/>
              <a:rect l="l" t="t" r="r" b="b"/>
              <a:pathLst>
                <a:path w="3467" h="2080" extrusionOk="0">
                  <a:moveTo>
                    <a:pt x="1734" y="1"/>
                  </a:moveTo>
                  <a:cubicBezTo>
                    <a:pt x="789" y="1"/>
                    <a:pt x="1" y="725"/>
                    <a:pt x="1" y="1733"/>
                  </a:cubicBezTo>
                  <a:lnTo>
                    <a:pt x="1" y="2080"/>
                  </a:lnTo>
                  <a:lnTo>
                    <a:pt x="3466" y="2080"/>
                  </a:lnTo>
                  <a:lnTo>
                    <a:pt x="3466" y="1733"/>
                  </a:lnTo>
                  <a:cubicBezTo>
                    <a:pt x="3466" y="788"/>
                    <a:pt x="2679" y="1"/>
                    <a:pt x="173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3" tIns="68563" rIns="68563" bIns="68563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443" name="Google Shape;10346;p74"/>
            <p:cNvSpPr/>
            <p:nvPr/>
          </p:nvSpPr>
          <p:spPr>
            <a:xfrm>
              <a:off x="3237375" y="3505300"/>
              <a:ext cx="87450" cy="17350"/>
            </a:xfrm>
            <a:custGeom>
              <a:avLst/>
              <a:gdLst/>
              <a:ahLst/>
              <a:cxnLst/>
              <a:rect l="l" t="t" r="r" b="b"/>
              <a:pathLst>
                <a:path w="3498" h="694" extrusionOk="0">
                  <a:moveTo>
                    <a:pt x="32" y="1"/>
                  </a:moveTo>
                  <a:cubicBezTo>
                    <a:pt x="1" y="379"/>
                    <a:pt x="284" y="694"/>
                    <a:pt x="694" y="694"/>
                  </a:cubicBezTo>
                  <a:lnTo>
                    <a:pt x="2773" y="694"/>
                  </a:lnTo>
                  <a:cubicBezTo>
                    <a:pt x="3183" y="694"/>
                    <a:pt x="3498" y="379"/>
                    <a:pt x="349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3" tIns="68563" rIns="68563" bIns="68563" anchor="ctr" anchorCtr="0">
              <a:noAutofit/>
            </a:bodyPr>
            <a:lstStyle/>
            <a:p>
              <a:endParaRPr sz="1050"/>
            </a:p>
          </p:txBody>
        </p:sp>
      </p:grpSp>
      <p:grpSp>
        <p:nvGrpSpPr>
          <p:cNvPr id="451" name="Google Shape;10359;p74"/>
          <p:cNvGrpSpPr/>
          <p:nvPr/>
        </p:nvGrpSpPr>
        <p:grpSpPr>
          <a:xfrm>
            <a:off x="6584577" y="3481243"/>
            <a:ext cx="361144" cy="338831"/>
            <a:chOff x="4991425" y="3617150"/>
            <a:chExt cx="296175" cy="260725"/>
          </a:xfrm>
          <a:solidFill>
            <a:srgbClr val="336987"/>
          </a:solidFill>
        </p:grpSpPr>
        <p:sp>
          <p:nvSpPr>
            <p:cNvPr id="452" name="Google Shape;10360;p74"/>
            <p:cNvSpPr/>
            <p:nvPr/>
          </p:nvSpPr>
          <p:spPr>
            <a:xfrm>
              <a:off x="5069400" y="3738450"/>
              <a:ext cx="139425" cy="139425"/>
            </a:xfrm>
            <a:custGeom>
              <a:avLst/>
              <a:gdLst/>
              <a:ahLst/>
              <a:cxnLst/>
              <a:rect l="l" t="t" r="r" b="b"/>
              <a:pathLst>
                <a:path w="5577" h="5577" extrusionOk="0">
                  <a:moveTo>
                    <a:pt x="2804" y="0"/>
                  </a:moveTo>
                  <a:cubicBezTo>
                    <a:pt x="1607" y="0"/>
                    <a:pt x="1450" y="725"/>
                    <a:pt x="1009" y="3308"/>
                  </a:cubicBezTo>
                  <a:cubicBezTo>
                    <a:pt x="946" y="3749"/>
                    <a:pt x="851" y="4285"/>
                    <a:pt x="757" y="4883"/>
                  </a:cubicBezTo>
                  <a:lnTo>
                    <a:pt x="347" y="4883"/>
                  </a:lnTo>
                  <a:cubicBezTo>
                    <a:pt x="158" y="4883"/>
                    <a:pt x="0" y="5041"/>
                    <a:pt x="0" y="5230"/>
                  </a:cubicBezTo>
                  <a:cubicBezTo>
                    <a:pt x="0" y="5419"/>
                    <a:pt x="158" y="5576"/>
                    <a:pt x="347" y="5576"/>
                  </a:cubicBezTo>
                  <a:lnTo>
                    <a:pt x="5230" y="5576"/>
                  </a:lnTo>
                  <a:cubicBezTo>
                    <a:pt x="5419" y="5545"/>
                    <a:pt x="5577" y="5387"/>
                    <a:pt x="5577" y="5198"/>
                  </a:cubicBezTo>
                  <a:cubicBezTo>
                    <a:pt x="5577" y="5009"/>
                    <a:pt x="5419" y="4852"/>
                    <a:pt x="5230" y="4852"/>
                  </a:cubicBezTo>
                  <a:lnTo>
                    <a:pt x="4852" y="4852"/>
                  </a:lnTo>
                  <a:cubicBezTo>
                    <a:pt x="4726" y="4253"/>
                    <a:pt x="4632" y="3749"/>
                    <a:pt x="4569" y="3277"/>
                  </a:cubicBezTo>
                  <a:cubicBezTo>
                    <a:pt x="4128" y="756"/>
                    <a:pt x="3970" y="0"/>
                    <a:pt x="280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3" tIns="68563" rIns="68563" bIns="68563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453" name="Google Shape;10361;p74"/>
            <p:cNvSpPr/>
            <p:nvPr/>
          </p:nvSpPr>
          <p:spPr>
            <a:xfrm>
              <a:off x="5200150" y="3617150"/>
              <a:ext cx="69325" cy="69325"/>
            </a:xfrm>
            <a:custGeom>
              <a:avLst/>
              <a:gdLst/>
              <a:ahLst/>
              <a:cxnLst/>
              <a:rect l="l" t="t" r="r" b="b"/>
              <a:pathLst>
                <a:path w="2773" h="2773" extrusionOk="0">
                  <a:moveTo>
                    <a:pt x="1386" y="0"/>
                  </a:moveTo>
                  <a:cubicBezTo>
                    <a:pt x="630" y="0"/>
                    <a:pt x="0" y="630"/>
                    <a:pt x="0" y="1387"/>
                  </a:cubicBezTo>
                  <a:cubicBezTo>
                    <a:pt x="0" y="2111"/>
                    <a:pt x="630" y="2773"/>
                    <a:pt x="1386" y="2773"/>
                  </a:cubicBezTo>
                  <a:cubicBezTo>
                    <a:pt x="2143" y="2773"/>
                    <a:pt x="2773" y="2111"/>
                    <a:pt x="2773" y="1387"/>
                  </a:cubicBezTo>
                  <a:cubicBezTo>
                    <a:pt x="2773" y="630"/>
                    <a:pt x="2143" y="0"/>
                    <a:pt x="138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3" tIns="68563" rIns="68563" bIns="68563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454" name="Google Shape;10362;p74"/>
            <p:cNvSpPr/>
            <p:nvPr/>
          </p:nvSpPr>
          <p:spPr>
            <a:xfrm>
              <a:off x="5009550" y="3617150"/>
              <a:ext cx="68525" cy="69325"/>
            </a:xfrm>
            <a:custGeom>
              <a:avLst/>
              <a:gdLst/>
              <a:ahLst/>
              <a:cxnLst/>
              <a:rect l="l" t="t" r="r" b="b"/>
              <a:pathLst>
                <a:path w="2741" h="2773" extrusionOk="0">
                  <a:moveTo>
                    <a:pt x="1355" y="0"/>
                  </a:moveTo>
                  <a:cubicBezTo>
                    <a:pt x="599" y="0"/>
                    <a:pt x="0" y="630"/>
                    <a:pt x="0" y="1387"/>
                  </a:cubicBezTo>
                  <a:cubicBezTo>
                    <a:pt x="0" y="2143"/>
                    <a:pt x="599" y="2773"/>
                    <a:pt x="1355" y="2773"/>
                  </a:cubicBezTo>
                  <a:cubicBezTo>
                    <a:pt x="2111" y="2773"/>
                    <a:pt x="2741" y="2143"/>
                    <a:pt x="2741" y="1387"/>
                  </a:cubicBezTo>
                  <a:cubicBezTo>
                    <a:pt x="2741" y="630"/>
                    <a:pt x="2111" y="0"/>
                    <a:pt x="135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3" tIns="68563" rIns="68563" bIns="68563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455" name="Google Shape;10363;p74"/>
            <p:cNvSpPr/>
            <p:nvPr/>
          </p:nvSpPr>
          <p:spPr>
            <a:xfrm>
              <a:off x="4991425" y="3686450"/>
              <a:ext cx="104775" cy="52025"/>
            </a:xfrm>
            <a:custGeom>
              <a:avLst/>
              <a:gdLst/>
              <a:ahLst/>
              <a:cxnLst/>
              <a:rect l="l" t="t" r="r" b="b"/>
              <a:pathLst>
                <a:path w="4191" h="2081" extrusionOk="0">
                  <a:moveTo>
                    <a:pt x="568" y="1"/>
                  </a:moveTo>
                  <a:cubicBezTo>
                    <a:pt x="252" y="347"/>
                    <a:pt x="0" y="851"/>
                    <a:pt x="0" y="1356"/>
                  </a:cubicBezTo>
                  <a:lnTo>
                    <a:pt x="0" y="1734"/>
                  </a:lnTo>
                  <a:cubicBezTo>
                    <a:pt x="0" y="1923"/>
                    <a:pt x="158" y="2080"/>
                    <a:pt x="347" y="2080"/>
                  </a:cubicBezTo>
                  <a:lnTo>
                    <a:pt x="3813" y="2080"/>
                  </a:lnTo>
                  <a:cubicBezTo>
                    <a:pt x="4033" y="2080"/>
                    <a:pt x="4191" y="1923"/>
                    <a:pt x="4191" y="1734"/>
                  </a:cubicBezTo>
                  <a:lnTo>
                    <a:pt x="4191" y="1356"/>
                  </a:lnTo>
                  <a:cubicBezTo>
                    <a:pt x="4191" y="820"/>
                    <a:pt x="3970" y="347"/>
                    <a:pt x="3624" y="1"/>
                  </a:cubicBezTo>
                  <a:cubicBezTo>
                    <a:pt x="3245" y="410"/>
                    <a:pt x="2678" y="694"/>
                    <a:pt x="2080" y="694"/>
                  </a:cubicBezTo>
                  <a:cubicBezTo>
                    <a:pt x="1513" y="694"/>
                    <a:pt x="946" y="410"/>
                    <a:pt x="56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3" tIns="68563" rIns="68563" bIns="68563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456" name="Google Shape;10364;p74"/>
            <p:cNvSpPr/>
            <p:nvPr/>
          </p:nvSpPr>
          <p:spPr>
            <a:xfrm>
              <a:off x="5183600" y="3686450"/>
              <a:ext cx="104000" cy="52025"/>
            </a:xfrm>
            <a:custGeom>
              <a:avLst/>
              <a:gdLst/>
              <a:ahLst/>
              <a:cxnLst/>
              <a:rect l="l" t="t" r="r" b="b"/>
              <a:pathLst>
                <a:path w="4160" h="2081" extrusionOk="0">
                  <a:moveTo>
                    <a:pt x="536" y="1"/>
                  </a:moveTo>
                  <a:cubicBezTo>
                    <a:pt x="221" y="347"/>
                    <a:pt x="1" y="851"/>
                    <a:pt x="1" y="1356"/>
                  </a:cubicBezTo>
                  <a:lnTo>
                    <a:pt x="1" y="1702"/>
                  </a:lnTo>
                  <a:cubicBezTo>
                    <a:pt x="1" y="1923"/>
                    <a:pt x="158" y="2080"/>
                    <a:pt x="347" y="2080"/>
                  </a:cubicBezTo>
                  <a:lnTo>
                    <a:pt x="3813" y="2080"/>
                  </a:lnTo>
                  <a:cubicBezTo>
                    <a:pt x="4002" y="2080"/>
                    <a:pt x="4159" y="1923"/>
                    <a:pt x="4159" y="1702"/>
                  </a:cubicBezTo>
                  <a:lnTo>
                    <a:pt x="4159" y="1356"/>
                  </a:lnTo>
                  <a:cubicBezTo>
                    <a:pt x="4159" y="820"/>
                    <a:pt x="3970" y="347"/>
                    <a:pt x="3624" y="1"/>
                  </a:cubicBezTo>
                  <a:cubicBezTo>
                    <a:pt x="3214" y="410"/>
                    <a:pt x="2679" y="694"/>
                    <a:pt x="2080" y="694"/>
                  </a:cubicBezTo>
                  <a:cubicBezTo>
                    <a:pt x="1450" y="694"/>
                    <a:pt x="946" y="410"/>
                    <a:pt x="53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3" tIns="68563" rIns="68563" bIns="68563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457" name="Google Shape;10365;p74"/>
            <p:cNvSpPr/>
            <p:nvPr/>
          </p:nvSpPr>
          <p:spPr>
            <a:xfrm>
              <a:off x="5187550" y="3755775"/>
              <a:ext cx="100050" cy="52800"/>
            </a:xfrm>
            <a:custGeom>
              <a:avLst/>
              <a:gdLst/>
              <a:ahLst/>
              <a:cxnLst/>
              <a:rect l="l" t="t" r="r" b="b"/>
              <a:pathLst>
                <a:path w="4002" h="2112" extrusionOk="0">
                  <a:moveTo>
                    <a:pt x="0" y="0"/>
                  </a:moveTo>
                  <a:cubicBezTo>
                    <a:pt x="189" y="567"/>
                    <a:pt x="315" y="1229"/>
                    <a:pt x="473" y="2111"/>
                  </a:cubicBezTo>
                  <a:lnTo>
                    <a:pt x="3655" y="2111"/>
                  </a:lnTo>
                  <a:cubicBezTo>
                    <a:pt x="3844" y="2111"/>
                    <a:pt x="4001" y="1954"/>
                    <a:pt x="4001" y="1733"/>
                  </a:cubicBezTo>
                  <a:lnTo>
                    <a:pt x="4001" y="378"/>
                  </a:lnTo>
                  <a:cubicBezTo>
                    <a:pt x="3970" y="158"/>
                    <a:pt x="3844" y="0"/>
                    <a:pt x="365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3" tIns="68563" rIns="68563" bIns="68563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458" name="Google Shape;10366;p74"/>
            <p:cNvSpPr/>
            <p:nvPr/>
          </p:nvSpPr>
          <p:spPr>
            <a:xfrm>
              <a:off x="4991425" y="3755775"/>
              <a:ext cx="100850" cy="52000"/>
            </a:xfrm>
            <a:custGeom>
              <a:avLst/>
              <a:gdLst/>
              <a:ahLst/>
              <a:cxnLst/>
              <a:rect l="l" t="t" r="r" b="b"/>
              <a:pathLst>
                <a:path w="4034" h="2080" extrusionOk="0">
                  <a:moveTo>
                    <a:pt x="347" y="0"/>
                  </a:moveTo>
                  <a:cubicBezTo>
                    <a:pt x="158" y="0"/>
                    <a:pt x="0" y="158"/>
                    <a:pt x="0" y="347"/>
                  </a:cubicBezTo>
                  <a:lnTo>
                    <a:pt x="0" y="1733"/>
                  </a:lnTo>
                  <a:cubicBezTo>
                    <a:pt x="0" y="1954"/>
                    <a:pt x="158" y="2080"/>
                    <a:pt x="347" y="2080"/>
                  </a:cubicBezTo>
                  <a:lnTo>
                    <a:pt x="3561" y="2080"/>
                  </a:lnTo>
                  <a:cubicBezTo>
                    <a:pt x="3718" y="1229"/>
                    <a:pt x="3813" y="567"/>
                    <a:pt x="403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3" tIns="68563" rIns="68563" bIns="68563" anchor="ctr" anchorCtr="0">
              <a:noAutofit/>
            </a:bodyPr>
            <a:lstStyle/>
            <a:p>
              <a:endParaRPr sz="1050"/>
            </a:p>
          </p:txBody>
        </p:sp>
      </p:grpSp>
      <p:grpSp>
        <p:nvGrpSpPr>
          <p:cNvPr id="484" name="Google Shape;10399;p74"/>
          <p:cNvGrpSpPr/>
          <p:nvPr/>
        </p:nvGrpSpPr>
        <p:grpSpPr>
          <a:xfrm>
            <a:off x="3132425" y="3410438"/>
            <a:ext cx="360167" cy="381815"/>
            <a:chOff x="3497300" y="3591950"/>
            <a:chExt cx="295375" cy="293800"/>
          </a:xfrm>
          <a:solidFill>
            <a:srgbClr val="336987"/>
          </a:solidFill>
        </p:grpSpPr>
        <p:sp>
          <p:nvSpPr>
            <p:cNvPr id="485" name="Google Shape;10400;p74"/>
            <p:cNvSpPr/>
            <p:nvPr/>
          </p:nvSpPr>
          <p:spPr>
            <a:xfrm>
              <a:off x="3628825" y="3724275"/>
              <a:ext cx="18150" cy="16550"/>
            </a:xfrm>
            <a:custGeom>
              <a:avLst/>
              <a:gdLst/>
              <a:ahLst/>
              <a:cxnLst/>
              <a:rect l="l" t="t" r="r" b="b"/>
              <a:pathLst>
                <a:path w="726" h="662" extrusionOk="0">
                  <a:moveTo>
                    <a:pt x="375" y="0"/>
                  </a:moveTo>
                  <a:cubicBezTo>
                    <a:pt x="292" y="0"/>
                    <a:pt x="206" y="32"/>
                    <a:pt x="127" y="95"/>
                  </a:cubicBezTo>
                  <a:cubicBezTo>
                    <a:pt x="1" y="221"/>
                    <a:pt x="1" y="441"/>
                    <a:pt x="127" y="567"/>
                  </a:cubicBezTo>
                  <a:cubicBezTo>
                    <a:pt x="190" y="630"/>
                    <a:pt x="277" y="662"/>
                    <a:pt x="363" y="662"/>
                  </a:cubicBezTo>
                  <a:cubicBezTo>
                    <a:pt x="450" y="662"/>
                    <a:pt x="536" y="630"/>
                    <a:pt x="599" y="567"/>
                  </a:cubicBezTo>
                  <a:cubicBezTo>
                    <a:pt x="725" y="441"/>
                    <a:pt x="725" y="221"/>
                    <a:pt x="599" y="95"/>
                  </a:cubicBezTo>
                  <a:cubicBezTo>
                    <a:pt x="536" y="32"/>
                    <a:pt x="458" y="0"/>
                    <a:pt x="37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3" tIns="68563" rIns="68563" bIns="68563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486" name="Google Shape;10401;p74"/>
            <p:cNvSpPr/>
            <p:nvPr/>
          </p:nvSpPr>
          <p:spPr>
            <a:xfrm>
              <a:off x="3590250" y="3689400"/>
              <a:ext cx="94525" cy="86675"/>
            </a:xfrm>
            <a:custGeom>
              <a:avLst/>
              <a:gdLst/>
              <a:ahLst/>
              <a:cxnLst/>
              <a:rect l="l" t="t" r="r" b="b"/>
              <a:pathLst>
                <a:path w="3781" h="3467" extrusionOk="0">
                  <a:moveTo>
                    <a:pt x="1922" y="710"/>
                  </a:moveTo>
                  <a:cubicBezTo>
                    <a:pt x="2190" y="710"/>
                    <a:pt x="2458" y="812"/>
                    <a:pt x="2647" y="1017"/>
                  </a:cubicBezTo>
                  <a:cubicBezTo>
                    <a:pt x="3088" y="1395"/>
                    <a:pt x="3088" y="2088"/>
                    <a:pt x="2647" y="2466"/>
                  </a:cubicBezTo>
                  <a:cubicBezTo>
                    <a:pt x="2458" y="2671"/>
                    <a:pt x="2190" y="2773"/>
                    <a:pt x="1922" y="2773"/>
                  </a:cubicBezTo>
                  <a:cubicBezTo>
                    <a:pt x="1654" y="2773"/>
                    <a:pt x="1386" y="2671"/>
                    <a:pt x="1197" y="2466"/>
                  </a:cubicBezTo>
                  <a:cubicBezTo>
                    <a:pt x="788" y="2088"/>
                    <a:pt x="788" y="1395"/>
                    <a:pt x="1197" y="1017"/>
                  </a:cubicBezTo>
                  <a:cubicBezTo>
                    <a:pt x="1386" y="812"/>
                    <a:pt x="1654" y="710"/>
                    <a:pt x="1922" y="710"/>
                  </a:cubicBezTo>
                  <a:close/>
                  <a:moveTo>
                    <a:pt x="1930" y="1"/>
                  </a:moveTo>
                  <a:cubicBezTo>
                    <a:pt x="1489" y="1"/>
                    <a:pt x="1040" y="182"/>
                    <a:pt x="693" y="544"/>
                  </a:cubicBezTo>
                  <a:cubicBezTo>
                    <a:pt x="0" y="1206"/>
                    <a:pt x="0" y="2309"/>
                    <a:pt x="693" y="2970"/>
                  </a:cubicBezTo>
                  <a:cubicBezTo>
                    <a:pt x="1024" y="3301"/>
                    <a:pt x="1473" y="3466"/>
                    <a:pt x="1918" y="3466"/>
                  </a:cubicBezTo>
                  <a:cubicBezTo>
                    <a:pt x="2363" y="3466"/>
                    <a:pt x="2804" y="3301"/>
                    <a:pt x="3119" y="2970"/>
                  </a:cubicBezTo>
                  <a:cubicBezTo>
                    <a:pt x="3781" y="2309"/>
                    <a:pt x="3781" y="1206"/>
                    <a:pt x="3119" y="544"/>
                  </a:cubicBezTo>
                  <a:cubicBezTo>
                    <a:pt x="2804" y="182"/>
                    <a:pt x="2371" y="1"/>
                    <a:pt x="193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3" tIns="68563" rIns="68563" bIns="68563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487" name="Google Shape;10402;p74"/>
            <p:cNvSpPr/>
            <p:nvPr/>
          </p:nvSpPr>
          <p:spPr>
            <a:xfrm>
              <a:off x="3674525" y="3601400"/>
              <a:ext cx="118150" cy="118950"/>
            </a:xfrm>
            <a:custGeom>
              <a:avLst/>
              <a:gdLst/>
              <a:ahLst/>
              <a:cxnLst/>
              <a:rect l="l" t="t" r="r" b="b"/>
              <a:pathLst>
                <a:path w="4726" h="4758" extrusionOk="0">
                  <a:moveTo>
                    <a:pt x="3533" y="0"/>
                  </a:moveTo>
                  <a:cubicBezTo>
                    <a:pt x="3442" y="0"/>
                    <a:pt x="3355" y="32"/>
                    <a:pt x="3308" y="95"/>
                  </a:cubicBezTo>
                  <a:lnTo>
                    <a:pt x="0" y="3308"/>
                  </a:lnTo>
                  <a:cubicBezTo>
                    <a:pt x="410" y="3623"/>
                    <a:pt x="788" y="4127"/>
                    <a:pt x="1953" y="4758"/>
                  </a:cubicBezTo>
                  <a:lnTo>
                    <a:pt x="4600" y="2678"/>
                  </a:lnTo>
                  <a:cubicBezTo>
                    <a:pt x="4663" y="2615"/>
                    <a:pt x="4726" y="2521"/>
                    <a:pt x="4726" y="2395"/>
                  </a:cubicBezTo>
                  <a:cubicBezTo>
                    <a:pt x="4726" y="1544"/>
                    <a:pt x="4348" y="693"/>
                    <a:pt x="3781" y="95"/>
                  </a:cubicBezTo>
                  <a:cubicBezTo>
                    <a:pt x="3718" y="32"/>
                    <a:pt x="3623" y="0"/>
                    <a:pt x="353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3" tIns="68563" rIns="68563" bIns="68563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488" name="Google Shape;10403;p74"/>
            <p:cNvSpPr/>
            <p:nvPr/>
          </p:nvSpPr>
          <p:spPr>
            <a:xfrm>
              <a:off x="3631200" y="3774675"/>
              <a:ext cx="103200" cy="102400"/>
            </a:xfrm>
            <a:custGeom>
              <a:avLst/>
              <a:gdLst/>
              <a:ahLst/>
              <a:cxnLst/>
              <a:rect l="l" t="t" r="r" b="b"/>
              <a:pathLst>
                <a:path w="4128" h="4096" extrusionOk="0">
                  <a:moveTo>
                    <a:pt x="2048" y="0"/>
                  </a:moveTo>
                  <a:cubicBezTo>
                    <a:pt x="1985" y="32"/>
                    <a:pt x="1985" y="63"/>
                    <a:pt x="1954" y="126"/>
                  </a:cubicBezTo>
                  <a:cubicBezTo>
                    <a:pt x="1506" y="546"/>
                    <a:pt x="859" y="767"/>
                    <a:pt x="235" y="767"/>
                  </a:cubicBezTo>
                  <a:cubicBezTo>
                    <a:pt x="156" y="767"/>
                    <a:pt x="78" y="764"/>
                    <a:pt x="0" y="756"/>
                  </a:cubicBezTo>
                  <a:lnTo>
                    <a:pt x="0" y="756"/>
                  </a:lnTo>
                  <a:cubicBezTo>
                    <a:pt x="567" y="1670"/>
                    <a:pt x="1355" y="3749"/>
                    <a:pt x="1418" y="3875"/>
                  </a:cubicBezTo>
                  <a:cubicBezTo>
                    <a:pt x="1450" y="4001"/>
                    <a:pt x="1607" y="4096"/>
                    <a:pt x="1733" y="4096"/>
                  </a:cubicBezTo>
                  <a:cubicBezTo>
                    <a:pt x="1891" y="4096"/>
                    <a:pt x="1985" y="4033"/>
                    <a:pt x="2048" y="3875"/>
                  </a:cubicBezTo>
                  <a:lnTo>
                    <a:pt x="2426" y="2647"/>
                  </a:lnTo>
                  <a:lnTo>
                    <a:pt x="3182" y="2647"/>
                  </a:lnTo>
                  <a:cubicBezTo>
                    <a:pt x="4128" y="2647"/>
                    <a:pt x="2710" y="630"/>
                    <a:pt x="204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3" tIns="68563" rIns="68563" bIns="68563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489" name="Google Shape;10404;p74"/>
            <p:cNvSpPr/>
            <p:nvPr/>
          </p:nvSpPr>
          <p:spPr>
            <a:xfrm>
              <a:off x="3691850" y="3726625"/>
              <a:ext cx="89800" cy="89050"/>
            </a:xfrm>
            <a:custGeom>
              <a:avLst/>
              <a:gdLst/>
              <a:ahLst/>
              <a:cxnLst/>
              <a:rect l="l" t="t" r="r" b="b"/>
              <a:pathLst>
                <a:path w="3592" h="3562" extrusionOk="0">
                  <a:moveTo>
                    <a:pt x="252" y="1"/>
                  </a:moveTo>
                  <a:cubicBezTo>
                    <a:pt x="284" y="410"/>
                    <a:pt x="189" y="883"/>
                    <a:pt x="0" y="1292"/>
                  </a:cubicBezTo>
                  <a:cubicBezTo>
                    <a:pt x="630" y="1922"/>
                    <a:pt x="1134" y="2615"/>
                    <a:pt x="1544" y="3466"/>
                  </a:cubicBezTo>
                  <a:cubicBezTo>
                    <a:pt x="1565" y="3530"/>
                    <a:pt x="1634" y="3562"/>
                    <a:pt x="1715" y="3562"/>
                  </a:cubicBezTo>
                  <a:cubicBezTo>
                    <a:pt x="1874" y="3562"/>
                    <a:pt x="2080" y="3443"/>
                    <a:pt x="2080" y="3214"/>
                  </a:cubicBezTo>
                  <a:lnTo>
                    <a:pt x="2080" y="2458"/>
                  </a:lnTo>
                  <a:lnTo>
                    <a:pt x="3308" y="2080"/>
                  </a:lnTo>
                  <a:cubicBezTo>
                    <a:pt x="3497" y="1985"/>
                    <a:pt x="3592" y="1891"/>
                    <a:pt x="3592" y="1733"/>
                  </a:cubicBezTo>
                  <a:cubicBezTo>
                    <a:pt x="3592" y="1576"/>
                    <a:pt x="3497" y="1450"/>
                    <a:pt x="3340" y="1418"/>
                  </a:cubicBezTo>
                  <a:cubicBezTo>
                    <a:pt x="3182" y="1355"/>
                    <a:pt x="1134" y="568"/>
                    <a:pt x="25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3" tIns="68563" rIns="68563" bIns="68563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490" name="Google Shape;10405;p74"/>
            <p:cNvSpPr/>
            <p:nvPr/>
          </p:nvSpPr>
          <p:spPr>
            <a:xfrm>
              <a:off x="3505175" y="3767575"/>
              <a:ext cx="120525" cy="118175"/>
            </a:xfrm>
            <a:custGeom>
              <a:avLst/>
              <a:gdLst/>
              <a:ahLst/>
              <a:cxnLst/>
              <a:rect l="l" t="t" r="r" b="b"/>
              <a:pathLst>
                <a:path w="4821" h="4727" extrusionOk="0">
                  <a:moveTo>
                    <a:pt x="3372" y="1"/>
                  </a:moveTo>
                  <a:lnTo>
                    <a:pt x="95" y="3277"/>
                  </a:lnTo>
                  <a:cubicBezTo>
                    <a:pt x="1" y="3435"/>
                    <a:pt x="1" y="3687"/>
                    <a:pt x="158" y="3781"/>
                  </a:cubicBezTo>
                  <a:cubicBezTo>
                    <a:pt x="788" y="4411"/>
                    <a:pt x="1607" y="4727"/>
                    <a:pt x="2458" y="4727"/>
                  </a:cubicBezTo>
                  <a:cubicBezTo>
                    <a:pt x="2584" y="4727"/>
                    <a:pt x="2679" y="4695"/>
                    <a:pt x="2742" y="4632"/>
                  </a:cubicBezTo>
                  <a:lnTo>
                    <a:pt x="4821" y="1986"/>
                  </a:lnTo>
                  <a:cubicBezTo>
                    <a:pt x="4254" y="851"/>
                    <a:pt x="3718" y="442"/>
                    <a:pt x="337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3" tIns="68563" rIns="68563" bIns="68563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491" name="Google Shape;10406;p74"/>
            <p:cNvSpPr/>
            <p:nvPr/>
          </p:nvSpPr>
          <p:spPr>
            <a:xfrm>
              <a:off x="3631200" y="3591950"/>
              <a:ext cx="104000" cy="84300"/>
            </a:xfrm>
            <a:custGeom>
              <a:avLst/>
              <a:gdLst/>
              <a:ahLst/>
              <a:cxnLst/>
              <a:rect l="l" t="t" r="r" b="b"/>
              <a:pathLst>
                <a:path w="4160" h="3372" extrusionOk="0">
                  <a:moveTo>
                    <a:pt x="2836" y="0"/>
                  </a:moveTo>
                  <a:cubicBezTo>
                    <a:pt x="2678" y="0"/>
                    <a:pt x="2584" y="32"/>
                    <a:pt x="2521" y="95"/>
                  </a:cubicBezTo>
                  <a:lnTo>
                    <a:pt x="0" y="3245"/>
                  </a:lnTo>
                  <a:cubicBezTo>
                    <a:pt x="90" y="3238"/>
                    <a:pt x="181" y="3234"/>
                    <a:pt x="272" y="3234"/>
                  </a:cubicBezTo>
                  <a:cubicBezTo>
                    <a:pt x="568" y="3234"/>
                    <a:pt x="870" y="3275"/>
                    <a:pt x="1135" y="3371"/>
                  </a:cubicBezTo>
                  <a:cubicBezTo>
                    <a:pt x="1324" y="3119"/>
                    <a:pt x="3939" y="567"/>
                    <a:pt x="4159" y="347"/>
                  </a:cubicBezTo>
                  <a:cubicBezTo>
                    <a:pt x="3718" y="158"/>
                    <a:pt x="3308" y="0"/>
                    <a:pt x="283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3" tIns="68563" rIns="68563" bIns="68563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492" name="Google Shape;10407;p74"/>
            <p:cNvSpPr/>
            <p:nvPr/>
          </p:nvSpPr>
          <p:spPr>
            <a:xfrm>
              <a:off x="3497300" y="3721900"/>
              <a:ext cx="84300" cy="107150"/>
            </a:xfrm>
            <a:custGeom>
              <a:avLst/>
              <a:gdLst/>
              <a:ahLst/>
              <a:cxnLst/>
              <a:rect l="l" t="t" r="r" b="b"/>
              <a:pathLst>
                <a:path w="3372" h="4286" extrusionOk="0">
                  <a:moveTo>
                    <a:pt x="3246" y="1"/>
                  </a:moveTo>
                  <a:lnTo>
                    <a:pt x="95" y="2552"/>
                  </a:lnTo>
                  <a:cubicBezTo>
                    <a:pt x="32" y="2615"/>
                    <a:pt x="1" y="2710"/>
                    <a:pt x="1" y="2836"/>
                  </a:cubicBezTo>
                  <a:cubicBezTo>
                    <a:pt x="1" y="3340"/>
                    <a:pt x="95" y="3844"/>
                    <a:pt x="347" y="4285"/>
                  </a:cubicBezTo>
                  <a:lnTo>
                    <a:pt x="3372" y="1261"/>
                  </a:lnTo>
                  <a:cubicBezTo>
                    <a:pt x="3214" y="851"/>
                    <a:pt x="3183" y="410"/>
                    <a:pt x="324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3" tIns="68563" rIns="68563" bIns="68563" anchor="ctr" anchorCtr="0">
              <a:noAutofit/>
            </a:bodyPr>
            <a:lstStyle/>
            <a:p>
              <a:endParaRPr sz="1050"/>
            </a:p>
          </p:txBody>
        </p:sp>
      </p:grpSp>
      <p:grpSp>
        <p:nvGrpSpPr>
          <p:cNvPr id="506" name="Google Shape;10421;p74"/>
          <p:cNvGrpSpPr/>
          <p:nvPr/>
        </p:nvGrpSpPr>
        <p:grpSpPr>
          <a:xfrm>
            <a:off x="7136300" y="3419219"/>
            <a:ext cx="362117" cy="386946"/>
            <a:chOff x="5355300" y="3598250"/>
            <a:chExt cx="296975" cy="297750"/>
          </a:xfrm>
          <a:solidFill>
            <a:srgbClr val="336987"/>
          </a:solidFill>
        </p:grpSpPr>
        <p:sp>
          <p:nvSpPr>
            <p:cNvPr id="507" name="Google Shape;10422;p74"/>
            <p:cNvSpPr/>
            <p:nvPr/>
          </p:nvSpPr>
          <p:spPr>
            <a:xfrm>
              <a:off x="5355300" y="3703000"/>
              <a:ext cx="35475" cy="191425"/>
            </a:xfrm>
            <a:custGeom>
              <a:avLst/>
              <a:gdLst/>
              <a:ahLst/>
              <a:cxnLst/>
              <a:rect l="l" t="t" r="r" b="b"/>
              <a:pathLst>
                <a:path w="1419" h="7657" extrusionOk="0">
                  <a:moveTo>
                    <a:pt x="410" y="0"/>
                  </a:moveTo>
                  <a:cubicBezTo>
                    <a:pt x="221" y="0"/>
                    <a:pt x="64" y="158"/>
                    <a:pt x="64" y="347"/>
                  </a:cubicBezTo>
                  <a:cubicBezTo>
                    <a:pt x="1" y="2867"/>
                    <a:pt x="1" y="4789"/>
                    <a:pt x="1" y="7310"/>
                  </a:cubicBezTo>
                  <a:cubicBezTo>
                    <a:pt x="1" y="7530"/>
                    <a:pt x="158" y="7656"/>
                    <a:pt x="379" y="7656"/>
                  </a:cubicBezTo>
                  <a:cubicBezTo>
                    <a:pt x="568" y="7656"/>
                    <a:pt x="725" y="7530"/>
                    <a:pt x="725" y="7310"/>
                  </a:cubicBezTo>
                  <a:lnTo>
                    <a:pt x="725" y="1355"/>
                  </a:lnTo>
                  <a:lnTo>
                    <a:pt x="1418" y="1355"/>
                  </a:lnTo>
                  <a:lnTo>
                    <a:pt x="1418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3" tIns="68563" rIns="68563" bIns="68563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508" name="Google Shape;10423;p74"/>
            <p:cNvSpPr/>
            <p:nvPr/>
          </p:nvSpPr>
          <p:spPr>
            <a:xfrm>
              <a:off x="5389175" y="3773100"/>
              <a:ext cx="122900" cy="122900"/>
            </a:xfrm>
            <a:custGeom>
              <a:avLst/>
              <a:gdLst/>
              <a:ahLst/>
              <a:cxnLst/>
              <a:rect l="l" t="t" r="r" b="b"/>
              <a:pathLst>
                <a:path w="4916" h="4916" extrusionOk="0">
                  <a:moveTo>
                    <a:pt x="2080" y="0"/>
                  </a:moveTo>
                  <a:lnTo>
                    <a:pt x="2080" y="693"/>
                  </a:lnTo>
                  <a:lnTo>
                    <a:pt x="1733" y="693"/>
                  </a:lnTo>
                  <a:cubicBezTo>
                    <a:pt x="788" y="693"/>
                    <a:pt x="0" y="1481"/>
                    <a:pt x="0" y="2458"/>
                  </a:cubicBezTo>
                  <a:cubicBezTo>
                    <a:pt x="0" y="2678"/>
                    <a:pt x="158" y="2836"/>
                    <a:pt x="347" y="2836"/>
                  </a:cubicBezTo>
                  <a:lnTo>
                    <a:pt x="2080" y="2836"/>
                  </a:lnTo>
                  <a:lnTo>
                    <a:pt x="2080" y="3529"/>
                  </a:lnTo>
                  <a:lnTo>
                    <a:pt x="1072" y="3529"/>
                  </a:lnTo>
                  <a:cubicBezTo>
                    <a:pt x="473" y="3529"/>
                    <a:pt x="32" y="4001"/>
                    <a:pt x="32" y="4569"/>
                  </a:cubicBezTo>
                  <a:cubicBezTo>
                    <a:pt x="32" y="4758"/>
                    <a:pt x="189" y="4915"/>
                    <a:pt x="410" y="4915"/>
                  </a:cubicBezTo>
                  <a:cubicBezTo>
                    <a:pt x="599" y="4915"/>
                    <a:pt x="757" y="4758"/>
                    <a:pt x="757" y="4569"/>
                  </a:cubicBezTo>
                  <a:cubicBezTo>
                    <a:pt x="757" y="4348"/>
                    <a:pt x="914" y="4190"/>
                    <a:pt x="1103" y="4190"/>
                  </a:cubicBezTo>
                  <a:lnTo>
                    <a:pt x="2143" y="4190"/>
                  </a:lnTo>
                  <a:lnTo>
                    <a:pt x="2143" y="4569"/>
                  </a:lnTo>
                  <a:cubicBezTo>
                    <a:pt x="2143" y="4758"/>
                    <a:pt x="2300" y="4915"/>
                    <a:pt x="2489" y="4915"/>
                  </a:cubicBezTo>
                  <a:cubicBezTo>
                    <a:pt x="2678" y="4915"/>
                    <a:pt x="2836" y="4758"/>
                    <a:pt x="2836" y="4569"/>
                  </a:cubicBezTo>
                  <a:lnTo>
                    <a:pt x="2836" y="4190"/>
                  </a:lnTo>
                  <a:lnTo>
                    <a:pt x="3876" y="4190"/>
                  </a:lnTo>
                  <a:cubicBezTo>
                    <a:pt x="4065" y="4190"/>
                    <a:pt x="4222" y="4348"/>
                    <a:pt x="4222" y="4569"/>
                  </a:cubicBezTo>
                  <a:cubicBezTo>
                    <a:pt x="4222" y="4758"/>
                    <a:pt x="4380" y="4915"/>
                    <a:pt x="4569" y="4915"/>
                  </a:cubicBezTo>
                  <a:cubicBezTo>
                    <a:pt x="4758" y="4915"/>
                    <a:pt x="4915" y="4758"/>
                    <a:pt x="4915" y="4569"/>
                  </a:cubicBezTo>
                  <a:cubicBezTo>
                    <a:pt x="4915" y="3970"/>
                    <a:pt x="4443" y="3529"/>
                    <a:pt x="3907" y="3529"/>
                  </a:cubicBezTo>
                  <a:lnTo>
                    <a:pt x="2867" y="3529"/>
                  </a:lnTo>
                  <a:lnTo>
                    <a:pt x="2867" y="2836"/>
                  </a:lnTo>
                  <a:lnTo>
                    <a:pt x="4537" y="2836"/>
                  </a:lnTo>
                  <a:lnTo>
                    <a:pt x="4537" y="2773"/>
                  </a:lnTo>
                  <a:cubicBezTo>
                    <a:pt x="4726" y="2773"/>
                    <a:pt x="4884" y="2615"/>
                    <a:pt x="4884" y="2426"/>
                  </a:cubicBezTo>
                  <a:cubicBezTo>
                    <a:pt x="4884" y="1481"/>
                    <a:pt x="4096" y="662"/>
                    <a:pt x="3151" y="662"/>
                  </a:cubicBezTo>
                  <a:lnTo>
                    <a:pt x="2804" y="662"/>
                  </a:lnTo>
                  <a:lnTo>
                    <a:pt x="2804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3" tIns="68563" rIns="68563" bIns="68563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509" name="Google Shape;10424;p74"/>
            <p:cNvSpPr/>
            <p:nvPr/>
          </p:nvSpPr>
          <p:spPr>
            <a:xfrm>
              <a:off x="5527800" y="3598250"/>
              <a:ext cx="105550" cy="35450"/>
            </a:xfrm>
            <a:custGeom>
              <a:avLst/>
              <a:gdLst/>
              <a:ahLst/>
              <a:cxnLst/>
              <a:rect l="l" t="t" r="r" b="b"/>
              <a:pathLst>
                <a:path w="4222" h="1418" extrusionOk="0">
                  <a:moveTo>
                    <a:pt x="725" y="0"/>
                  </a:moveTo>
                  <a:cubicBezTo>
                    <a:pt x="315" y="0"/>
                    <a:pt x="0" y="315"/>
                    <a:pt x="0" y="725"/>
                  </a:cubicBezTo>
                  <a:cubicBezTo>
                    <a:pt x="63" y="1103"/>
                    <a:pt x="378" y="1418"/>
                    <a:pt x="725" y="1418"/>
                  </a:cubicBezTo>
                  <a:lnTo>
                    <a:pt x="3875" y="1418"/>
                  </a:lnTo>
                  <a:cubicBezTo>
                    <a:pt x="4064" y="1418"/>
                    <a:pt x="4222" y="1260"/>
                    <a:pt x="4222" y="1071"/>
                  </a:cubicBezTo>
                  <a:lnTo>
                    <a:pt x="4222" y="378"/>
                  </a:lnTo>
                  <a:cubicBezTo>
                    <a:pt x="4222" y="158"/>
                    <a:pt x="4064" y="0"/>
                    <a:pt x="387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3" tIns="68563" rIns="68563" bIns="68563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510" name="Google Shape;10425;p74"/>
            <p:cNvSpPr/>
            <p:nvPr/>
          </p:nvSpPr>
          <p:spPr>
            <a:xfrm>
              <a:off x="5545900" y="3651800"/>
              <a:ext cx="104800" cy="35475"/>
            </a:xfrm>
            <a:custGeom>
              <a:avLst/>
              <a:gdLst/>
              <a:ahLst/>
              <a:cxnLst/>
              <a:rect l="l" t="t" r="r" b="b"/>
              <a:pathLst>
                <a:path w="4192" h="1419" extrusionOk="0">
                  <a:moveTo>
                    <a:pt x="694" y="1"/>
                  </a:moveTo>
                  <a:cubicBezTo>
                    <a:pt x="316" y="1"/>
                    <a:pt x="1" y="316"/>
                    <a:pt x="1" y="694"/>
                  </a:cubicBezTo>
                  <a:cubicBezTo>
                    <a:pt x="1" y="1103"/>
                    <a:pt x="316" y="1418"/>
                    <a:pt x="694" y="1418"/>
                  </a:cubicBezTo>
                  <a:lnTo>
                    <a:pt x="3845" y="1418"/>
                  </a:lnTo>
                  <a:cubicBezTo>
                    <a:pt x="4065" y="1418"/>
                    <a:pt x="4191" y="1261"/>
                    <a:pt x="4191" y="1072"/>
                  </a:cubicBezTo>
                  <a:lnTo>
                    <a:pt x="4191" y="347"/>
                  </a:lnTo>
                  <a:cubicBezTo>
                    <a:pt x="4191" y="158"/>
                    <a:pt x="4065" y="1"/>
                    <a:pt x="384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3" tIns="68563" rIns="68563" bIns="68563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511" name="Google Shape;10426;p74"/>
            <p:cNvSpPr/>
            <p:nvPr/>
          </p:nvSpPr>
          <p:spPr>
            <a:xfrm>
              <a:off x="5529375" y="3754975"/>
              <a:ext cx="122100" cy="35475"/>
            </a:xfrm>
            <a:custGeom>
              <a:avLst/>
              <a:gdLst/>
              <a:ahLst/>
              <a:cxnLst/>
              <a:rect l="l" t="t" r="r" b="b"/>
              <a:pathLst>
                <a:path w="4884" h="1419" extrusionOk="0">
                  <a:moveTo>
                    <a:pt x="0" y="1"/>
                  </a:moveTo>
                  <a:lnTo>
                    <a:pt x="0" y="1418"/>
                  </a:lnTo>
                  <a:lnTo>
                    <a:pt x="4884" y="1418"/>
                  </a:lnTo>
                  <a:lnTo>
                    <a:pt x="4884" y="1"/>
                  </a:lnTo>
                  <a:lnTo>
                    <a:pt x="2773" y="1"/>
                  </a:lnTo>
                  <a:lnTo>
                    <a:pt x="2773" y="347"/>
                  </a:lnTo>
                  <a:cubicBezTo>
                    <a:pt x="2773" y="568"/>
                    <a:pt x="2615" y="725"/>
                    <a:pt x="2426" y="725"/>
                  </a:cubicBezTo>
                  <a:cubicBezTo>
                    <a:pt x="2237" y="725"/>
                    <a:pt x="2080" y="568"/>
                    <a:pt x="2080" y="347"/>
                  </a:cubicBezTo>
                  <a:lnTo>
                    <a:pt x="2080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3" tIns="68563" rIns="68563" bIns="68563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512" name="Google Shape;10427;p74"/>
            <p:cNvSpPr/>
            <p:nvPr/>
          </p:nvSpPr>
          <p:spPr>
            <a:xfrm>
              <a:off x="5511250" y="3703000"/>
              <a:ext cx="140225" cy="33900"/>
            </a:xfrm>
            <a:custGeom>
              <a:avLst/>
              <a:gdLst/>
              <a:ahLst/>
              <a:cxnLst/>
              <a:rect l="l" t="t" r="r" b="b"/>
              <a:pathLst>
                <a:path w="5609" h="1356" extrusionOk="0">
                  <a:moveTo>
                    <a:pt x="1" y="0"/>
                  </a:moveTo>
                  <a:lnTo>
                    <a:pt x="1" y="1355"/>
                  </a:lnTo>
                  <a:lnTo>
                    <a:pt x="5609" y="1355"/>
                  </a:lnTo>
                  <a:lnTo>
                    <a:pt x="5609" y="347"/>
                  </a:lnTo>
                  <a:cubicBezTo>
                    <a:pt x="5577" y="158"/>
                    <a:pt x="5451" y="0"/>
                    <a:pt x="523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3" tIns="68563" rIns="68563" bIns="68563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513" name="Google Shape;10428;p74"/>
            <p:cNvSpPr/>
            <p:nvPr/>
          </p:nvSpPr>
          <p:spPr>
            <a:xfrm>
              <a:off x="5529375" y="3808550"/>
              <a:ext cx="122900" cy="87450"/>
            </a:xfrm>
            <a:custGeom>
              <a:avLst/>
              <a:gdLst/>
              <a:ahLst/>
              <a:cxnLst/>
              <a:rect l="l" t="t" r="r" b="b"/>
              <a:pathLst>
                <a:path w="4916" h="3498" extrusionOk="0">
                  <a:moveTo>
                    <a:pt x="0" y="0"/>
                  </a:moveTo>
                  <a:lnTo>
                    <a:pt x="0" y="3151"/>
                  </a:lnTo>
                  <a:cubicBezTo>
                    <a:pt x="0" y="3340"/>
                    <a:pt x="158" y="3497"/>
                    <a:pt x="347" y="3497"/>
                  </a:cubicBezTo>
                  <a:cubicBezTo>
                    <a:pt x="536" y="3497"/>
                    <a:pt x="693" y="3340"/>
                    <a:pt x="693" y="3151"/>
                  </a:cubicBezTo>
                  <a:lnTo>
                    <a:pt x="693" y="1418"/>
                  </a:lnTo>
                  <a:lnTo>
                    <a:pt x="4190" y="1418"/>
                  </a:lnTo>
                  <a:lnTo>
                    <a:pt x="4190" y="3151"/>
                  </a:lnTo>
                  <a:cubicBezTo>
                    <a:pt x="4190" y="3340"/>
                    <a:pt x="4348" y="3497"/>
                    <a:pt x="4569" y="3497"/>
                  </a:cubicBezTo>
                  <a:cubicBezTo>
                    <a:pt x="4758" y="3497"/>
                    <a:pt x="4915" y="3340"/>
                    <a:pt x="4915" y="3151"/>
                  </a:cubicBezTo>
                  <a:lnTo>
                    <a:pt x="4915" y="0"/>
                  </a:lnTo>
                  <a:lnTo>
                    <a:pt x="2773" y="0"/>
                  </a:lnTo>
                  <a:lnTo>
                    <a:pt x="2773" y="347"/>
                  </a:lnTo>
                  <a:cubicBezTo>
                    <a:pt x="2773" y="536"/>
                    <a:pt x="2615" y="693"/>
                    <a:pt x="2426" y="693"/>
                  </a:cubicBezTo>
                  <a:cubicBezTo>
                    <a:pt x="2237" y="693"/>
                    <a:pt x="2080" y="536"/>
                    <a:pt x="2080" y="347"/>
                  </a:cubicBezTo>
                  <a:lnTo>
                    <a:pt x="208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3" tIns="68563" rIns="68563" bIns="68563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514" name="Google Shape;10429;p74"/>
            <p:cNvSpPr/>
            <p:nvPr/>
          </p:nvSpPr>
          <p:spPr>
            <a:xfrm>
              <a:off x="5408075" y="3651025"/>
              <a:ext cx="86675" cy="103975"/>
            </a:xfrm>
            <a:custGeom>
              <a:avLst/>
              <a:gdLst/>
              <a:ahLst/>
              <a:cxnLst/>
              <a:rect l="l" t="t" r="r" b="b"/>
              <a:pathLst>
                <a:path w="3467" h="4159" extrusionOk="0">
                  <a:moveTo>
                    <a:pt x="1733" y="0"/>
                  </a:moveTo>
                  <a:cubicBezTo>
                    <a:pt x="788" y="0"/>
                    <a:pt x="1" y="788"/>
                    <a:pt x="1" y="1733"/>
                  </a:cubicBezTo>
                  <a:lnTo>
                    <a:pt x="1" y="3812"/>
                  </a:lnTo>
                  <a:cubicBezTo>
                    <a:pt x="1" y="4001"/>
                    <a:pt x="158" y="4159"/>
                    <a:pt x="347" y="4159"/>
                  </a:cubicBezTo>
                  <a:lnTo>
                    <a:pt x="3120" y="4159"/>
                  </a:lnTo>
                  <a:cubicBezTo>
                    <a:pt x="3309" y="4159"/>
                    <a:pt x="3466" y="4001"/>
                    <a:pt x="3466" y="3812"/>
                  </a:cubicBezTo>
                  <a:lnTo>
                    <a:pt x="3466" y="1733"/>
                  </a:lnTo>
                  <a:cubicBezTo>
                    <a:pt x="3466" y="788"/>
                    <a:pt x="2678" y="0"/>
                    <a:pt x="173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3" tIns="68563" rIns="68563" bIns="68563" anchor="ctr" anchorCtr="0">
              <a:noAutofit/>
            </a:bodyPr>
            <a:lstStyle/>
            <a:p>
              <a:endParaRPr sz="1050"/>
            </a:p>
          </p:txBody>
        </p:sp>
      </p:grpSp>
      <p:grpSp>
        <p:nvGrpSpPr>
          <p:cNvPr id="520" name="Google Shape;10435;p74"/>
          <p:cNvGrpSpPr/>
          <p:nvPr/>
        </p:nvGrpSpPr>
        <p:grpSpPr>
          <a:xfrm>
            <a:off x="7115014" y="3964607"/>
            <a:ext cx="532184" cy="525894"/>
            <a:chOff x="6543825" y="3202075"/>
            <a:chExt cx="296975" cy="275350"/>
          </a:xfrm>
          <a:solidFill>
            <a:srgbClr val="336987"/>
          </a:solidFill>
        </p:grpSpPr>
        <p:sp>
          <p:nvSpPr>
            <p:cNvPr id="521" name="Google Shape;10436;p74"/>
            <p:cNvSpPr/>
            <p:nvPr/>
          </p:nvSpPr>
          <p:spPr>
            <a:xfrm>
              <a:off x="6683250" y="3202075"/>
              <a:ext cx="17350" cy="43350"/>
            </a:xfrm>
            <a:custGeom>
              <a:avLst/>
              <a:gdLst/>
              <a:ahLst/>
              <a:cxnLst/>
              <a:rect l="l" t="t" r="r" b="b"/>
              <a:pathLst>
                <a:path w="694" h="1733" extrusionOk="0">
                  <a:moveTo>
                    <a:pt x="347" y="0"/>
                  </a:moveTo>
                  <a:cubicBezTo>
                    <a:pt x="158" y="0"/>
                    <a:pt x="0" y="158"/>
                    <a:pt x="0" y="347"/>
                  </a:cubicBezTo>
                  <a:lnTo>
                    <a:pt x="0" y="1355"/>
                  </a:lnTo>
                  <a:cubicBezTo>
                    <a:pt x="0" y="1576"/>
                    <a:pt x="158" y="1733"/>
                    <a:pt x="347" y="1733"/>
                  </a:cubicBezTo>
                  <a:cubicBezTo>
                    <a:pt x="536" y="1733"/>
                    <a:pt x="693" y="1576"/>
                    <a:pt x="693" y="1355"/>
                  </a:cubicBezTo>
                  <a:lnTo>
                    <a:pt x="693" y="347"/>
                  </a:lnTo>
                  <a:cubicBezTo>
                    <a:pt x="693" y="158"/>
                    <a:pt x="536" y="0"/>
                    <a:pt x="34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3" tIns="68563" rIns="68563" bIns="68563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522" name="Google Shape;10437;p74"/>
            <p:cNvSpPr/>
            <p:nvPr/>
          </p:nvSpPr>
          <p:spPr>
            <a:xfrm>
              <a:off x="6613925" y="3236125"/>
              <a:ext cx="35475" cy="34700"/>
            </a:xfrm>
            <a:custGeom>
              <a:avLst/>
              <a:gdLst/>
              <a:ahLst/>
              <a:cxnLst/>
              <a:rect l="l" t="t" r="r" b="b"/>
              <a:pathLst>
                <a:path w="1419" h="1388" extrusionOk="0">
                  <a:moveTo>
                    <a:pt x="363" y="1"/>
                  </a:moveTo>
                  <a:cubicBezTo>
                    <a:pt x="276" y="1"/>
                    <a:pt x="190" y="40"/>
                    <a:pt x="127" y="119"/>
                  </a:cubicBezTo>
                  <a:cubicBezTo>
                    <a:pt x="1" y="245"/>
                    <a:pt x="1" y="466"/>
                    <a:pt x="127" y="592"/>
                  </a:cubicBezTo>
                  <a:lnTo>
                    <a:pt x="820" y="1316"/>
                  </a:lnTo>
                  <a:cubicBezTo>
                    <a:pt x="883" y="1364"/>
                    <a:pt x="969" y="1387"/>
                    <a:pt x="1056" y="1387"/>
                  </a:cubicBezTo>
                  <a:cubicBezTo>
                    <a:pt x="1143" y="1387"/>
                    <a:pt x="1229" y="1364"/>
                    <a:pt x="1292" y="1316"/>
                  </a:cubicBezTo>
                  <a:cubicBezTo>
                    <a:pt x="1418" y="1190"/>
                    <a:pt x="1418" y="938"/>
                    <a:pt x="1292" y="844"/>
                  </a:cubicBezTo>
                  <a:lnTo>
                    <a:pt x="599" y="119"/>
                  </a:lnTo>
                  <a:cubicBezTo>
                    <a:pt x="536" y="40"/>
                    <a:pt x="450" y="1"/>
                    <a:pt x="36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3" tIns="68563" rIns="68563" bIns="68563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523" name="Google Shape;10438;p74"/>
            <p:cNvSpPr/>
            <p:nvPr/>
          </p:nvSpPr>
          <p:spPr>
            <a:xfrm>
              <a:off x="6734425" y="3236425"/>
              <a:ext cx="35475" cy="34400"/>
            </a:xfrm>
            <a:custGeom>
              <a:avLst/>
              <a:gdLst/>
              <a:ahLst/>
              <a:cxnLst/>
              <a:rect l="l" t="t" r="r" b="b"/>
              <a:pathLst>
                <a:path w="1419" h="1376" extrusionOk="0">
                  <a:moveTo>
                    <a:pt x="1054" y="0"/>
                  </a:moveTo>
                  <a:cubicBezTo>
                    <a:pt x="976" y="0"/>
                    <a:pt x="894" y="33"/>
                    <a:pt x="820" y="107"/>
                  </a:cubicBezTo>
                  <a:lnTo>
                    <a:pt x="95" y="832"/>
                  </a:lnTo>
                  <a:cubicBezTo>
                    <a:pt x="1" y="926"/>
                    <a:pt x="1" y="1178"/>
                    <a:pt x="95" y="1304"/>
                  </a:cubicBezTo>
                  <a:cubicBezTo>
                    <a:pt x="158" y="1352"/>
                    <a:pt x="253" y="1375"/>
                    <a:pt x="344" y="1375"/>
                  </a:cubicBezTo>
                  <a:cubicBezTo>
                    <a:pt x="434" y="1375"/>
                    <a:pt x="521" y="1352"/>
                    <a:pt x="568" y="1304"/>
                  </a:cubicBezTo>
                  <a:lnTo>
                    <a:pt x="1293" y="580"/>
                  </a:lnTo>
                  <a:cubicBezTo>
                    <a:pt x="1419" y="454"/>
                    <a:pt x="1419" y="233"/>
                    <a:pt x="1293" y="107"/>
                  </a:cubicBezTo>
                  <a:cubicBezTo>
                    <a:pt x="1226" y="41"/>
                    <a:pt x="1142" y="0"/>
                    <a:pt x="105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3" tIns="68563" rIns="68563" bIns="68563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524" name="Google Shape;10439;p74"/>
            <p:cNvSpPr/>
            <p:nvPr/>
          </p:nvSpPr>
          <p:spPr>
            <a:xfrm>
              <a:off x="6805325" y="3322575"/>
              <a:ext cx="35475" cy="121325"/>
            </a:xfrm>
            <a:custGeom>
              <a:avLst/>
              <a:gdLst/>
              <a:ahLst/>
              <a:cxnLst/>
              <a:rect l="l" t="t" r="r" b="b"/>
              <a:pathLst>
                <a:path w="1419" h="4853" extrusionOk="0">
                  <a:moveTo>
                    <a:pt x="0" y="1"/>
                  </a:moveTo>
                  <a:lnTo>
                    <a:pt x="0" y="4852"/>
                  </a:lnTo>
                  <a:lnTo>
                    <a:pt x="1040" y="4852"/>
                  </a:lnTo>
                  <a:cubicBezTo>
                    <a:pt x="1261" y="4852"/>
                    <a:pt x="1418" y="4695"/>
                    <a:pt x="1418" y="4506"/>
                  </a:cubicBezTo>
                  <a:lnTo>
                    <a:pt x="1418" y="316"/>
                  </a:lnTo>
                  <a:cubicBezTo>
                    <a:pt x="1355" y="158"/>
                    <a:pt x="1198" y="1"/>
                    <a:pt x="104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3" tIns="68563" rIns="68563" bIns="68563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525" name="Google Shape;10440;p74"/>
            <p:cNvSpPr/>
            <p:nvPr/>
          </p:nvSpPr>
          <p:spPr>
            <a:xfrm>
              <a:off x="6543825" y="3323275"/>
              <a:ext cx="35475" cy="121400"/>
            </a:xfrm>
            <a:custGeom>
              <a:avLst/>
              <a:gdLst/>
              <a:ahLst/>
              <a:cxnLst/>
              <a:rect l="l" t="t" r="r" b="b"/>
              <a:pathLst>
                <a:path w="1419" h="4856" extrusionOk="0">
                  <a:moveTo>
                    <a:pt x="323" y="0"/>
                  </a:moveTo>
                  <a:cubicBezTo>
                    <a:pt x="132" y="0"/>
                    <a:pt x="1" y="149"/>
                    <a:pt x="1" y="351"/>
                  </a:cubicBezTo>
                  <a:lnTo>
                    <a:pt x="1" y="4509"/>
                  </a:lnTo>
                  <a:cubicBezTo>
                    <a:pt x="1" y="4698"/>
                    <a:pt x="158" y="4856"/>
                    <a:pt x="379" y="4856"/>
                  </a:cubicBezTo>
                  <a:lnTo>
                    <a:pt x="1418" y="4856"/>
                  </a:lnTo>
                  <a:lnTo>
                    <a:pt x="1418" y="4"/>
                  </a:lnTo>
                  <a:lnTo>
                    <a:pt x="379" y="4"/>
                  </a:lnTo>
                  <a:cubicBezTo>
                    <a:pt x="360" y="1"/>
                    <a:pt x="341" y="0"/>
                    <a:pt x="32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3" tIns="68563" rIns="68563" bIns="68563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526" name="Google Shape;10441;p74"/>
            <p:cNvSpPr/>
            <p:nvPr/>
          </p:nvSpPr>
          <p:spPr>
            <a:xfrm>
              <a:off x="6643075" y="3332025"/>
              <a:ext cx="143375" cy="104000"/>
            </a:xfrm>
            <a:custGeom>
              <a:avLst/>
              <a:gdLst/>
              <a:ahLst/>
              <a:cxnLst/>
              <a:rect l="l" t="t" r="r" b="b"/>
              <a:pathLst>
                <a:path w="5735" h="4160" extrusionOk="0">
                  <a:moveTo>
                    <a:pt x="1639" y="1"/>
                  </a:moveTo>
                  <a:cubicBezTo>
                    <a:pt x="1450" y="1"/>
                    <a:pt x="1198" y="158"/>
                    <a:pt x="1072" y="379"/>
                  </a:cubicBezTo>
                  <a:lnTo>
                    <a:pt x="0" y="2490"/>
                  </a:lnTo>
                  <a:cubicBezTo>
                    <a:pt x="158" y="2584"/>
                    <a:pt x="378" y="2616"/>
                    <a:pt x="567" y="2616"/>
                  </a:cubicBezTo>
                  <a:cubicBezTo>
                    <a:pt x="1072" y="2616"/>
                    <a:pt x="1544" y="2364"/>
                    <a:pt x="1796" y="1891"/>
                  </a:cubicBezTo>
                  <a:lnTo>
                    <a:pt x="2017" y="1418"/>
                  </a:lnTo>
                  <a:lnTo>
                    <a:pt x="2710" y="1418"/>
                  </a:lnTo>
                  <a:cubicBezTo>
                    <a:pt x="2899" y="1418"/>
                    <a:pt x="3056" y="1481"/>
                    <a:pt x="3182" y="1607"/>
                  </a:cubicBezTo>
                  <a:lnTo>
                    <a:pt x="5734" y="4159"/>
                  </a:lnTo>
                  <a:lnTo>
                    <a:pt x="5734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3" tIns="68563" rIns="68563" bIns="68563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527" name="Google Shape;10442;p74"/>
            <p:cNvSpPr/>
            <p:nvPr/>
          </p:nvSpPr>
          <p:spPr>
            <a:xfrm>
              <a:off x="6595025" y="3288700"/>
              <a:ext cx="175675" cy="188725"/>
            </a:xfrm>
            <a:custGeom>
              <a:avLst/>
              <a:gdLst/>
              <a:ahLst/>
              <a:cxnLst/>
              <a:rect l="l" t="t" r="r" b="b"/>
              <a:pathLst>
                <a:path w="7027" h="7549" extrusionOk="0">
                  <a:moveTo>
                    <a:pt x="2206" y="1"/>
                  </a:moveTo>
                  <a:cubicBezTo>
                    <a:pt x="1828" y="1"/>
                    <a:pt x="1481" y="221"/>
                    <a:pt x="1261" y="568"/>
                  </a:cubicBezTo>
                  <a:lnTo>
                    <a:pt x="946" y="1198"/>
                  </a:lnTo>
                  <a:cubicBezTo>
                    <a:pt x="914" y="1324"/>
                    <a:pt x="757" y="1419"/>
                    <a:pt x="631" y="1419"/>
                  </a:cubicBezTo>
                  <a:lnTo>
                    <a:pt x="1" y="1419"/>
                  </a:lnTo>
                  <a:lnTo>
                    <a:pt x="1" y="6239"/>
                  </a:lnTo>
                  <a:lnTo>
                    <a:pt x="1576" y="6239"/>
                  </a:lnTo>
                  <a:lnTo>
                    <a:pt x="2584" y="7247"/>
                  </a:lnTo>
                  <a:cubicBezTo>
                    <a:pt x="2768" y="7431"/>
                    <a:pt x="3054" y="7548"/>
                    <a:pt x="3330" y="7548"/>
                  </a:cubicBezTo>
                  <a:cubicBezTo>
                    <a:pt x="3431" y="7548"/>
                    <a:pt x="3531" y="7533"/>
                    <a:pt x="3624" y="7499"/>
                  </a:cubicBezTo>
                  <a:lnTo>
                    <a:pt x="6585" y="6554"/>
                  </a:lnTo>
                  <a:cubicBezTo>
                    <a:pt x="6743" y="6522"/>
                    <a:pt x="6900" y="6396"/>
                    <a:pt x="7026" y="6302"/>
                  </a:cubicBezTo>
                  <a:lnTo>
                    <a:pt x="4537" y="3813"/>
                  </a:lnTo>
                  <a:lnTo>
                    <a:pt x="4380" y="3813"/>
                  </a:lnTo>
                  <a:lnTo>
                    <a:pt x="4348" y="3844"/>
                  </a:lnTo>
                  <a:cubicBezTo>
                    <a:pt x="4033" y="4506"/>
                    <a:pt x="3340" y="4947"/>
                    <a:pt x="2647" y="5042"/>
                  </a:cubicBezTo>
                  <a:cubicBezTo>
                    <a:pt x="2601" y="5044"/>
                    <a:pt x="2556" y="5046"/>
                    <a:pt x="2511" y="5046"/>
                  </a:cubicBezTo>
                  <a:cubicBezTo>
                    <a:pt x="2046" y="5046"/>
                    <a:pt x="1698" y="4899"/>
                    <a:pt x="1324" y="4727"/>
                  </a:cubicBezTo>
                  <a:cubicBezTo>
                    <a:pt x="1103" y="4632"/>
                    <a:pt x="1040" y="4412"/>
                    <a:pt x="1166" y="4254"/>
                  </a:cubicBezTo>
                  <a:lnTo>
                    <a:pt x="2363" y="1797"/>
                  </a:lnTo>
                  <a:cubicBezTo>
                    <a:pt x="2615" y="1324"/>
                    <a:pt x="3088" y="1041"/>
                    <a:pt x="3592" y="1041"/>
                  </a:cubicBezTo>
                  <a:lnTo>
                    <a:pt x="5104" y="1041"/>
                  </a:lnTo>
                  <a:cubicBezTo>
                    <a:pt x="5167" y="852"/>
                    <a:pt x="5262" y="631"/>
                    <a:pt x="5262" y="347"/>
                  </a:cubicBezTo>
                  <a:cubicBezTo>
                    <a:pt x="5262" y="158"/>
                    <a:pt x="5104" y="1"/>
                    <a:pt x="488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3" tIns="68563" rIns="68563" bIns="68563" anchor="ctr" anchorCtr="0">
              <a:noAutofit/>
            </a:bodyPr>
            <a:lstStyle/>
            <a:p>
              <a:endParaRPr sz="1050"/>
            </a:p>
          </p:txBody>
        </p:sp>
      </p:grpSp>
      <p:grpSp>
        <p:nvGrpSpPr>
          <p:cNvPr id="528" name="Google Shape;10443;p74"/>
          <p:cNvGrpSpPr/>
          <p:nvPr/>
        </p:nvGrpSpPr>
        <p:grpSpPr>
          <a:xfrm>
            <a:off x="8485456" y="3337112"/>
            <a:ext cx="413317" cy="440507"/>
            <a:chOff x="2037825" y="3254050"/>
            <a:chExt cx="296175" cy="296175"/>
          </a:xfrm>
          <a:solidFill>
            <a:srgbClr val="336987"/>
          </a:solidFill>
        </p:grpSpPr>
        <p:sp>
          <p:nvSpPr>
            <p:cNvPr id="529" name="Google Shape;10444;p74"/>
            <p:cNvSpPr/>
            <p:nvPr/>
          </p:nvSpPr>
          <p:spPr>
            <a:xfrm>
              <a:off x="2063825" y="3254050"/>
              <a:ext cx="86675" cy="86675"/>
            </a:xfrm>
            <a:custGeom>
              <a:avLst/>
              <a:gdLst/>
              <a:ahLst/>
              <a:cxnLst/>
              <a:rect l="l" t="t" r="r" b="b"/>
              <a:pathLst>
                <a:path w="3467" h="3467" extrusionOk="0">
                  <a:moveTo>
                    <a:pt x="1733" y="1"/>
                  </a:moveTo>
                  <a:cubicBezTo>
                    <a:pt x="788" y="1"/>
                    <a:pt x="1" y="788"/>
                    <a:pt x="1" y="1733"/>
                  </a:cubicBezTo>
                  <a:cubicBezTo>
                    <a:pt x="1" y="2679"/>
                    <a:pt x="788" y="3466"/>
                    <a:pt x="1733" y="3466"/>
                  </a:cubicBezTo>
                  <a:cubicBezTo>
                    <a:pt x="2678" y="3466"/>
                    <a:pt x="3466" y="2679"/>
                    <a:pt x="3466" y="1733"/>
                  </a:cubicBezTo>
                  <a:cubicBezTo>
                    <a:pt x="3466" y="788"/>
                    <a:pt x="2678" y="1"/>
                    <a:pt x="173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3" tIns="68563" rIns="68563" bIns="68563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530" name="Google Shape;10445;p74"/>
            <p:cNvSpPr/>
            <p:nvPr/>
          </p:nvSpPr>
          <p:spPr>
            <a:xfrm>
              <a:off x="2178025" y="3289500"/>
              <a:ext cx="104000" cy="67950"/>
            </a:xfrm>
            <a:custGeom>
              <a:avLst/>
              <a:gdLst/>
              <a:ahLst/>
              <a:cxnLst/>
              <a:rect l="l" t="t" r="r" b="b"/>
              <a:pathLst>
                <a:path w="4160" h="2718" extrusionOk="0">
                  <a:moveTo>
                    <a:pt x="347" y="0"/>
                  </a:moveTo>
                  <a:cubicBezTo>
                    <a:pt x="158" y="0"/>
                    <a:pt x="1" y="158"/>
                    <a:pt x="1" y="347"/>
                  </a:cubicBezTo>
                  <a:cubicBezTo>
                    <a:pt x="1" y="536"/>
                    <a:pt x="95" y="662"/>
                    <a:pt x="316" y="662"/>
                  </a:cubicBezTo>
                  <a:lnTo>
                    <a:pt x="2395" y="662"/>
                  </a:lnTo>
                  <a:cubicBezTo>
                    <a:pt x="2584" y="662"/>
                    <a:pt x="2742" y="820"/>
                    <a:pt x="2742" y="1009"/>
                  </a:cubicBezTo>
                  <a:lnTo>
                    <a:pt x="2742" y="1576"/>
                  </a:lnTo>
                  <a:lnTo>
                    <a:pt x="2616" y="1450"/>
                  </a:lnTo>
                  <a:cubicBezTo>
                    <a:pt x="2568" y="1387"/>
                    <a:pt x="2482" y="1355"/>
                    <a:pt x="2391" y="1355"/>
                  </a:cubicBezTo>
                  <a:cubicBezTo>
                    <a:pt x="2301" y="1355"/>
                    <a:pt x="2206" y="1387"/>
                    <a:pt x="2143" y="1450"/>
                  </a:cubicBezTo>
                  <a:cubicBezTo>
                    <a:pt x="2049" y="1576"/>
                    <a:pt x="2049" y="1796"/>
                    <a:pt x="2143" y="1922"/>
                  </a:cubicBezTo>
                  <a:lnTo>
                    <a:pt x="2868" y="2647"/>
                  </a:lnTo>
                  <a:cubicBezTo>
                    <a:pt x="2931" y="2694"/>
                    <a:pt x="3017" y="2718"/>
                    <a:pt x="3104" y="2718"/>
                  </a:cubicBezTo>
                  <a:cubicBezTo>
                    <a:pt x="3191" y="2718"/>
                    <a:pt x="3277" y="2694"/>
                    <a:pt x="3340" y="2647"/>
                  </a:cubicBezTo>
                  <a:lnTo>
                    <a:pt x="4033" y="1922"/>
                  </a:lnTo>
                  <a:cubicBezTo>
                    <a:pt x="4159" y="1796"/>
                    <a:pt x="4159" y="1576"/>
                    <a:pt x="4033" y="1450"/>
                  </a:cubicBezTo>
                  <a:cubicBezTo>
                    <a:pt x="3986" y="1387"/>
                    <a:pt x="3899" y="1355"/>
                    <a:pt x="3809" y="1355"/>
                  </a:cubicBezTo>
                  <a:cubicBezTo>
                    <a:pt x="3718" y="1355"/>
                    <a:pt x="3624" y="1387"/>
                    <a:pt x="3561" y="1450"/>
                  </a:cubicBezTo>
                  <a:lnTo>
                    <a:pt x="3466" y="1576"/>
                  </a:lnTo>
                  <a:lnTo>
                    <a:pt x="3466" y="1009"/>
                  </a:lnTo>
                  <a:cubicBezTo>
                    <a:pt x="3466" y="441"/>
                    <a:pt x="2994" y="0"/>
                    <a:pt x="242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3" tIns="68563" rIns="68563" bIns="68563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531" name="Google Shape;10446;p74"/>
            <p:cNvSpPr/>
            <p:nvPr/>
          </p:nvSpPr>
          <p:spPr>
            <a:xfrm>
              <a:off x="2070125" y="3444225"/>
              <a:ext cx="106350" cy="69075"/>
            </a:xfrm>
            <a:custGeom>
              <a:avLst/>
              <a:gdLst/>
              <a:ahLst/>
              <a:cxnLst/>
              <a:rect l="l" t="t" r="r" b="b"/>
              <a:pathLst>
                <a:path w="4254" h="2763" extrusionOk="0">
                  <a:moveTo>
                    <a:pt x="1095" y="0"/>
                  </a:moveTo>
                  <a:cubicBezTo>
                    <a:pt x="1002" y="0"/>
                    <a:pt x="904" y="28"/>
                    <a:pt x="820" y="112"/>
                  </a:cubicBezTo>
                  <a:lnTo>
                    <a:pt x="127" y="805"/>
                  </a:lnTo>
                  <a:cubicBezTo>
                    <a:pt x="1" y="931"/>
                    <a:pt x="1" y="1184"/>
                    <a:pt x="127" y="1278"/>
                  </a:cubicBezTo>
                  <a:cubicBezTo>
                    <a:pt x="190" y="1341"/>
                    <a:pt x="276" y="1373"/>
                    <a:pt x="363" y="1373"/>
                  </a:cubicBezTo>
                  <a:cubicBezTo>
                    <a:pt x="449" y="1373"/>
                    <a:pt x="536" y="1341"/>
                    <a:pt x="599" y="1278"/>
                  </a:cubicBezTo>
                  <a:lnTo>
                    <a:pt x="725" y="1184"/>
                  </a:lnTo>
                  <a:lnTo>
                    <a:pt x="725" y="1719"/>
                  </a:lnTo>
                  <a:cubicBezTo>
                    <a:pt x="725" y="2318"/>
                    <a:pt x="1198" y="2759"/>
                    <a:pt x="1733" y="2759"/>
                  </a:cubicBezTo>
                  <a:lnTo>
                    <a:pt x="3813" y="2759"/>
                  </a:lnTo>
                  <a:cubicBezTo>
                    <a:pt x="3837" y="2761"/>
                    <a:pt x="3861" y="2763"/>
                    <a:pt x="3883" y="2763"/>
                  </a:cubicBezTo>
                  <a:cubicBezTo>
                    <a:pt x="4122" y="2763"/>
                    <a:pt x="4254" y="2616"/>
                    <a:pt x="4254" y="2444"/>
                  </a:cubicBezTo>
                  <a:cubicBezTo>
                    <a:pt x="4254" y="2223"/>
                    <a:pt x="4096" y="2066"/>
                    <a:pt x="3907" y="2066"/>
                  </a:cubicBezTo>
                  <a:lnTo>
                    <a:pt x="1828" y="2066"/>
                  </a:lnTo>
                  <a:cubicBezTo>
                    <a:pt x="1639" y="2066"/>
                    <a:pt x="1481" y="1908"/>
                    <a:pt x="1481" y="1719"/>
                  </a:cubicBezTo>
                  <a:lnTo>
                    <a:pt x="1481" y="1184"/>
                  </a:lnTo>
                  <a:lnTo>
                    <a:pt x="1576" y="1278"/>
                  </a:lnTo>
                  <a:cubicBezTo>
                    <a:pt x="1639" y="1341"/>
                    <a:pt x="1733" y="1373"/>
                    <a:pt x="1824" y="1373"/>
                  </a:cubicBezTo>
                  <a:cubicBezTo>
                    <a:pt x="1914" y="1373"/>
                    <a:pt x="2001" y="1341"/>
                    <a:pt x="2048" y="1278"/>
                  </a:cubicBezTo>
                  <a:cubicBezTo>
                    <a:pt x="2174" y="1184"/>
                    <a:pt x="2174" y="931"/>
                    <a:pt x="2048" y="805"/>
                  </a:cubicBezTo>
                  <a:lnTo>
                    <a:pt x="1355" y="112"/>
                  </a:lnTo>
                  <a:cubicBezTo>
                    <a:pt x="1292" y="81"/>
                    <a:pt x="1261" y="81"/>
                    <a:pt x="1229" y="18"/>
                  </a:cubicBezTo>
                  <a:cubicBezTo>
                    <a:pt x="1187" y="7"/>
                    <a:pt x="1142" y="0"/>
                    <a:pt x="109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3" tIns="68563" rIns="68563" bIns="68563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532" name="Google Shape;10447;p74"/>
            <p:cNvSpPr/>
            <p:nvPr/>
          </p:nvSpPr>
          <p:spPr>
            <a:xfrm>
              <a:off x="2219775" y="3375350"/>
              <a:ext cx="89025" cy="85875"/>
            </a:xfrm>
            <a:custGeom>
              <a:avLst/>
              <a:gdLst/>
              <a:ahLst/>
              <a:cxnLst/>
              <a:rect l="l" t="t" r="r" b="b"/>
              <a:pathLst>
                <a:path w="3560" h="3435" extrusionOk="0">
                  <a:moveTo>
                    <a:pt x="1796" y="0"/>
                  </a:moveTo>
                  <a:cubicBezTo>
                    <a:pt x="788" y="0"/>
                    <a:pt x="0" y="788"/>
                    <a:pt x="0" y="1733"/>
                  </a:cubicBezTo>
                  <a:cubicBezTo>
                    <a:pt x="0" y="2647"/>
                    <a:pt x="788" y="3434"/>
                    <a:pt x="1796" y="3434"/>
                  </a:cubicBezTo>
                  <a:cubicBezTo>
                    <a:pt x="2741" y="3434"/>
                    <a:pt x="3561" y="2647"/>
                    <a:pt x="3561" y="1733"/>
                  </a:cubicBezTo>
                  <a:cubicBezTo>
                    <a:pt x="3561" y="788"/>
                    <a:pt x="2773" y="0"/>
                    <a:pt x="179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3" tIns="68563" rIns="68563" bIns="68563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533" name="Google Shape;10448;p74"/>
            <p:cNvSpPr/>
            <p:nvPr/>
          </p:nvSpPr>
          <p:spPr>
            <a:xfrm>
              <a:off x="2037825" y="3339125"/>
              <a:ext cx="138650" cy="88225"/>
            </a:xfrm>
            <a:custGeom>
              <a:avLst/>
              <a:gdLst/>
              <a:ahLst/>
              <a:cxnLst/>
              <a:rect l="l" t="t" r="r" b="b"/>
              <a:pathLst>
                <a:path w="5546" h="3529" extrusionOk="0">
                  <a:moveTo>
                    <a:pt x="1072" y="0"/>
                  </a:moveTo>
                  <a:cubicBezTo>
                    <a:pt x="442" y="536"/>
                    <a:pt x="32" y="1292"/>
                    <a:pt x="32" y="2143"/>
                  </a:cubicBezTo>
                  <a:lnTo>
                    <a:pt x="32" y="3182"/>
                  </a:lnTo>
                  <a:cubicBezTo>
                    <a:pt x="1" y="3371"/>
                    <a:pt x="158" y="3529"/>
                    <a:pt x="347" y="3529"/>
                  </a:cubicBezTo>
                  <a:lnTo>
                    <a:pt x="5199" y="3529"/>
                  </a:lnTo>
                  <a:cubicBezTo>
                    <a:pt x="5388" y="3529"/>
                    <a:pt x="5546" y="3371"/>
                    <a:pt x="5546" y="3182"/>
                  </a:cubicBezTo>
                  <a:lnTo>
                    <a:pt x="5546" y="2143"/>
                  </a:lnTo>
                  <a:cubicBezTo>
                    <a:pt x="5546" y="1292"/>
                    <a:pt x="5168" y="536"/>
                    <a:pt x="4538" y="0"/>
                  </a:cubicBezTo>
                  <a:cubicBezTo>
                    <a:pt x="4096" y="473"/>
                    <a:pt x="3466" y="756"/>
                    <a:pt x="2805" y="756"/>
                  </a:cubicBezTo>
                  <a:cubicBezTo>
                    <a:pt x="2143" y="756"/>
                    <a:pt x="1513" y="504"/>
                    <a:pt x="107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3" tIns="68563" rIns="68563" bIns="68563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534" name="Google Shape;10449;p74"/>
            <p:cNvSpPr/>
            <p:nvPr/>
          </p:nvSpPr>
          <p:spPr>
            <a:xfrm>
              <a:off x="2193775" y="3460400"/>
              <a:ext cx="140225" cy="89825"/>
            </a:xfrm>
            <a:custGeom>
              <a:avLst/>
              <a:gdLst/>
              <a:ahLst/>
              <a:cxnLst/>
              <a:rect l="l" t="t" r="r" b="b"/>
              <a:pathLst>
                <a:path w="5609" h="3593" extrusionOk="0">
                  <a:moveTo>
                    <a:pt x="1009" y="1"/>
                  </a:moveTo>
                  <a:cubicBezTo>
                    <a:pt x="379" y="537"/>
                    <a:pt x="1" y="1261"/>
                    <a:pt x="1" y="2143"/>
                  </a:cubicBezTo>
                  <a:lnTo>
                    <a:pt x="1" y="3246"/>
                  </a:lnTo>
                  <a:cubicBezTo>
                    <a:pt x="1" y="3435"/>
                    <a:pt x="158" y="3592"/>
                    <a:pt x="347" y="3592"/>
                  </a:cubicBezTo>
                  <a:lnTo>
                    <a:pt x="5262" y="3592"/>
                  </a:lnTo>
                  <a:cubicBezTo>
                    <a:pt x="5451" y="3592"/>
                    <a:pt x="5609" y="3435"/>
                    <a:pt x="5609" y="3246"/>
                  </a:cubicBezTo>
                  <a:lnTo>
                    <a:pt x="5609" y="2143"/>
                  </a:lnTo>
                  <a:cubicBezTo>
                    <a:pt x="5577" y="1261"/>
                    <a:pt x="5199" y="537"/>
                    <a:pt x="4569" y="1"/>
                  </a:cubicBezTo>
                  <a:cubicBezTo>
                    <a:pt x="4128" y="474"/>
                    <a:pt x="3498" y="757"/>
                    <a:pt x="2773" y="757"/>
                  </a:cubicBezTo>
                  <a:cubicBezTo>
                    <a:pt x="2080" y="757"/>
                    <a:pt x="1450" y="474"/>
                    <a:pt x="100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3" tIns="68563" rIns="68563" bIns="68563" anchor="ctr" anchorCtr="0">
              <a:noAutofit/>
            </a:bodyPr>
            <a:lstStyle/>
            <a:p>
              <a:endParaRPr sz="1050"/>
            </a:p>
          </p:txBody>
        </p:sp>
      </p:grpSp>
      <p:grpSp>
        <p:nvGrpSpPr>
          <p:cNvPr id="553" name="Google Shape;10468;p74"/>
          <p:cNvGrpSpPr/>
          <p:nvPr/>
        </p:nvGrpSpPr>
        <p:grpSpPr>
          <a:xfrm>
            <a:off x="4518523" y="3505291"/>
            <a:ext cx="362119" cy="384901"/>
            <a:chOff x="3859600" y="3591950"/>
            <a:chExt cx="296975" cy="296175"/>
          </a:xfrm>
          <a:solidFill>
            <a:srgbClr val="336987"/>
          </a:solidFill>
        </p:grpSpPr>
        <p:sp>
          <p:nvSpPr>
            <p:cNvPr id="554" name="Google Shape;10469;p74"/>
            <p:cNvSpPr/>
            <p:nvPr/>
          </p:nvSpPr>
          <p:spPr>
            <a:xfrm>
              <a:off x="4034450" y="3766000"/>
              <a:ext cx="122125" cy="122125"/>
            </a:xfrm>
            <a:custGeom>
              <a:avLst/>
              <a:gdLst/>
              <a:ahLst/>
              <a:cxnLst/>
              <a:rect l="l" t="t" r="r" b="b"/>
              <a:pathLst>
                <a:path w="4885" h="4885" extrusionOk="0">
                  <a:moveTo>
                    <a:pt x="2395" y="1324"/>
                  </a:moveTo>
                  <a:cubicBezTo>
                    <a:pt x="2616" y="1324"/>
                    <a:pt x="2773" y="1482"/>
                    <a:pt x="2773" y="1702"/>
                  </a:cubicBezTo>
                  <a:lnTo>
                    <a:pt x="2773" y="2049"/>
                  </a:lnTo>
                  <a:lnTo>
                    <a:pt x="3120" y="2049"/>
                  </a:lnTo>
                  <a:cubicBezTo>
                    <a:pt x="3309" y="2049"/>
                    <a:pt x="3466" y="2206"/>
                    <a:pt x="3466" y="2395"/>
                  </a:cubicBezTo>
                  <a:cubicBezTo>
                    <a:pt x="3466" y="2584"/>
                    <a:pt x="3309" y="2742"/>
                    <a:pt x="3120" y="2742"/>
                  </a:cubicBezTo>
                  <a:lnTo>
                    <a:pt x="2395" y="2742"/>
                  </a:lnTo>
                  <a:cubicBezTo>
                    <a:pt x="2206" y="2742"/>
                    <a:pt x="2049" y="2584"/>
                    <a:pt x="2049" y="2395"/>
                  </a:cubicBezTo>
                  <a:lnTo>
                    <a:pt x="2049" y="1702"/>
                  </a:lnTo>
                  <a:cubicBezTo>
                    <a:pt x="2049" y="1482"/>
                    <a:pt x="2206" y="1324"/>
                    <a:pt x="2395" y="1324"/>
                  </a:cubicBezTo>
                  <a:close/>
                  <a:moveTo>
                    <a:pt x="2458" y="1"/>
                  </a:moveTo>
                  <a:cubicBezTo>
                    <a:pt x="1104" y="1"/>
                    <a:pt x="1" y="1103"/>
                    <a:pt x="1" y="2427"/>
                  </a:cubicBezTo>
                  <a:cubicBezTo>
                    <a:pt x="1" y="3781"/>
                    <a:pt x="1104" y="4884"/>
                    <a:pt x="2458" y="4884"/>
                  </a:cubicBezTo>
                  <a:cubicBezTo>
                    <a:pt x="3782" y="4884"/>
                    <a:pt x="4884" y="3781"/>
                    <a:pt x="4884" y="2427"/>
                  </a:cubicBezTo>
                  <a:cubicBezTo>
                    <a:pt x="4853" y="1072"/>
                    <a:pt x="3782" y="1"/>
                    <a:pt x="245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3" tIns="68563" rIns="68563" bIns="68563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555" name="Google Shape;10470;p74"/>
            <p:cNvSpPr/>
            <p:nvPr/>
          </p:nvSpPr>
          <p:spPr>
            <a:xfrm>
              <a:off x="3860400" y="3679375"/>
              <a:ext cx="260725" cy="173300"/>
            </a:xfrm>
            <a:custGeom>
              <a:avLst/>
              <a:gdLst/>
              <a:ahLst/>
              <a:cxnLst/>
              <a:rect l="l" t="t" r="r" b="b"/>
              <a:pathLst>
                <a:path w="10429" h="6932" extrusionOk="0">
                  <a:moveTo>
                    <a:pt x="2426" y="662"/>
                  </a:moveTo>
                  <a:cubicBezTo>
                    <a:pt x="2647" y="662"/>
                    <a:pt x="2804" y="819"/>
                    <a:pt x="2804" y="1008"/>
                  </a:cubicBezTo>
                  <a:cubicBezTo>
                    <a:pt x="2804" y="1197"/>
                    <a:pt x="2647" y="1355"/>
                    <a:pt x="2426" y="1355"/>
                  </a:cubicBezTo>
                  <a:lnTo>
                    <a:pt x="1733" y="1355"/>
                  </a:lnTo>
                  <a:cubicBezTo>
                    <a:pt x="1544" y="1355"/>
                    <a:pt x="1387" y="1197"/>
                    <a:pt x="1387" y="1008"/>
                  </a:cubicBezTo>
                  <a:cubicBezTo>
                    <a:pt x="1387" y="819"/>
                    <a:pt x="1544" y="662"/>
                    <a:pt x="1733" y="662"/>
                  </a:cubicBezTo>
                  <a:close/>
                  <a:moveTo>
                    <a:pt x="4537" y="662"/>
                  </a:moveTo>
                  <a:cubicBezTo>
                    <a:pt x="4726" y="662"/>
                    <a:pt x="4884" y="819"/>
                    <a:pt x="4884" y="1008"/>
                  </a:cubicBezTo>
                  <a:cubicBezTo>
                    <a:pt x="4884" y="1197"/>
                    <a:pt x="4695" y="1355"/>
                    <a:pt x="4537" y="1355"/>
                  </a:cubicBezTo>
                  <a:lnTo>
                    <a:pt x="3812" y="1355"/>
                  </a:lnTo>
                  <a:cubicBezTo>
                    <a:pt x="3623" y="1355"/>
                    <a:pt x="3466" y="1197"/>
                    <a:pt x="3466" y="1008"/>
                  </a:cubicBezTo>
                  <a:cubicBezTo>
                    <a:pt x="3466" y="819"/>
                    <a:pt x="3623" y="662"/>
                    <a:pt x="3812" y="662"/>
                  </a:cubicBezTo>
                  <a:close/>
                  <a:moveTo>
                    <a:pt x="6648" y="662"/>
                  </a:moveTo>
                  <a:cubicBezTo>
                    <a:pt x="6837" y="662"/>
                    <a:pt x="6994" y="819"/>
                    <a:pt x="6994" y="1008"/>
                  </a:cubicBezTo>
                  <a:cubicBezTo>
                    <a:pt x="6994" y="1197"/>
                    <a:pt x="6837" y="1355"/>
                    <a:pt x="6648" y="1355"/>
                  </a:cubicBezTo>
                  <a:lnTo>
                    <a:pt x="5955" y="1355"/>
                  </a:lnTo>
                  <a:cubicBezTo>
                    <a:pt x="5734" y="1355"/>
                    <a:pt x="5577" y="1197"/>
                    <a:pt x="5577" y="1008"/>
                  </a:cubicBezTo>
                  <a:cubicBezTo>
                    <a:pt x="5577" y="819"/>
                    <a:pt x="5734" y="662"/>
                    <a:pt x="5955" y="662"/>
                  </a:cubicBezTo>
                  <a:close/>
                  <a:moveTo>
                    <a:pt x="8727" y="662"/>
                  </a:moveTo>
                  <a:cubicBezTo>
                    <a:pt x="8948" y="662"/>
                    <a:pt x="9105" y="819"/>
                    <a:pt x="9105" y="1008"/>
                  </a:cubicBezTo>
                  <a:cubicBezTo>
                    <a:pt x="9105" y="1197"/>
                    <a:pt x="8948" y="1355"/>
                    <a:pt x="8727" y="1355"/>
                  </a:cubicBezTo>
                  <a:lnTo>
                    <a:pt x="8034" y="1355"/>
                  </a:lnTo>
                  <a:cubicBezTo>
                    <a:pt x="7845" y="1355"/>
                    <a:pt x="7688" y="1197"/>
                    <a:pt x="7688" y="1008"/>
                  </a:cubicBezTo>
                  <a:cubicBezTo>
                    <a:pt x="7688" y="819"/>
                    <a:pt x="7845" y="662"/>
                    <a:pt x="8034" y="662"/>
                  </a:cubicBezTo>
                  <a:close/>
                  <a:moveTo>
                    <a:pt x="2426" y="2080"/>
                  </a:moveTo>
                  <a:cubicBezTo>
                    <a:pt x="2647" y="2080"/>
                    <a:pt x="2804" y="2237"/>
                    <a:pt x="2804" y="2426"/>
                  </a:cubicBezTo>
                  <a:cubicBezTo>
                    <a:pt x="2804" y="2647"/>
                    <a:pt x="2647" y="2773"/>
                    <a:pt x="2426" y="2773"/>
                  </a:cubicBezTo>
                  <a:lnTo>
                    <a:pt x="1733" y="2773"/>
                  </a:lnTo>
                  <a:cubicBezTo>
                    <a:pt x="1544" y="2773"/>
                    <a:pt x="1387" y="2647"/>
                    <a:pt x="1387" y="2426"/>
                  </a:cubicBezTo>
                  <a:cubicBezTo>
                    <a:pt x="1387" y="2206"/>
                    <a:pt x="1544" y="2080"/>
                    <a:pt x="1733" y="2080"/>
                  </a:cubicBezTo>
                  <a:close/>
                  <a:moveTo>
                    <a:pt x="4537" y="2080"/>
                  </a:moveTo>
                  <a:cubicBezTo>
                    <a:pt x="4726" y="2080"/>
                    <a:pt x="4884" y="2237"/>
                    <a:pt x="4884" y="2426"/>
                  </a:cubicBezTo>
                  <a:cubicBezTo>
                    <a:pt x="4884" y="2647"/>
                    <a:pt x="4695" y="2773"/>
                    <a:pt x="4537" y="2773"/>
                  </a:cubicBezTo>
                  <a:lnTo>
                    <a:pt x="3812" y="2773"/>
                  </a:lnTo>
                  <a:cubicBezTo>
                    <a:pt x="3623" y="2773"/>
                    <a:pt x="3466" y="2647"/>
                    <a:pt x="3466" y="2426"/>
                  </a:cubicBezTo>
                  <a:cubicBezTo>
                    <a:pt x="3466" y="2206"/>
                    <a:pt x="3623" y="2080"/>
                    <a:pt x="3812" y="2080"/>
                  </a:cubicBezTo>
                  <a:close/>
                  <a:moveTo>
                    <a:pt x="6648" y="2080"/>
                  </a:moveTo>
                  <a:cubicBezTo>
                    <a:pt x="6837" y="2080"/>
                    <a:pt x="6994" y="2237"/>
                    <a:pt x="6994" y="2426"/>
                  </a:cubicBezTo>
                  <a:cubicBezTo>
                    <a:pt x="6994" y="2647"/>
                    <a:pt x="6837" y="2773"/>
                    <a:pt x="6648" y="2773"/>
                  </a:cubicBezTo>
                  <a:lnTo>
                    <a:pt x="5955" y="2773"/>
                  </a:lnTo>
                  <a:cubicBezTo>
                    <a:pt x="5734" y="2773"/>
                    <a:pt x="5577" y="2647"/>
                    <a:pt x="5577" y="2426"/>
                  </a:cubicBezTo>
                  <a:cubicBezTo>
                    <a:pt x="5577" y="2206"/>
                    <a:pt x="5734" y="2080"/>
                    <a:pt x="5955" y="2080"/>
                  </a:cubicBezTo>
                  <a:close/>
                  <a:moveTo>
                    <a:pt x="8727" y="2080"/>
                  </a:moveTo>
                  <a:cubicBezTo>
                    <a:pt x="8948" y="2080"/>
                    <a:pt x="9105" y="2237"/>
                    <a:pt x="9105" y="2426"/>
                  </a:cubicBezTo>
                  <a:cubicBezTo>
                    <a:pt x="9105" y="2647"/>
                    <a:pt x="8948" y="2773"/>
                    <a:pt x="8727" y="2773"/>
                  </a:cubicBezTo>
                  <a:lnTo>
                    <a:pt x="8034" y="2773"/>
                  </a:lnTo>
                  <a:cubicBezTo>
                    <a:pt x="7845" y="2773"/>
                    <a:pt x="7688" y="2647"/>
                    <a:pt x="7688" y="2426"/>
                  </a:cubicBezTo>
                  <a:cubicBezTo>
                    <a:pt x="7688" y="2206"/>
                    <a:pt x="7845" y="2080"/>
                    <a:pt x="8034" y="2080"/>
                  </a:cubicBezTo>
                  <a:close/>
                  <a:moveTo>
                    <a:pt x="2426" y="3466"/>
                  </a:moveTo>
                  <a:cubicBezTo>
                    <a:pt x="2647" y="3466"/>
                    <a:pt x="2804" y="3623"/>
                    <a:pt x="2804" y="3812"/>
                  </a:cubicBezTo>
                  <a:cubicBezTo>
                    <a:pt x="2804" y="4001"/>
                    <a:pt x="2647" y="4159"/>
                    <a:pt x="2426" y="4159"/>
                  </a:cubicBezTo>
                  <a:lnTo>
                    <a:pt x="1733" y="4159"/>
                  </a:lnTo>
                  <a:cubicBezTo>
                    <a:pt x="1544" y="4159"/>
                    <a:pt x="1387" y="4001"/>
                    <a:pt x="1387" y="3812"/>
                  </a:cubicBezTo>
                  <a:cubicBezTo>
                    <a:pt x="1387" y="3623"/>
                    <a:pt x="1544" y="3466"/>
                    <a:pt x="1733" y="3466"/>
                  </a:cubicBezTo>
                  <a:close/>
                  <a:moveTo>
                    <a:pt x="4537" y="3466"/>
                  </a:moveTo>
                  <a:cubicBezTo>
                    <a:pt x="4726" y="3466"/>
                    <a:pt x="4884" y="3623"/>
                    <a:pt x="4884" y="3812"/>
                  </a:cubicBezTo>
                  <a:cubicBezTo>
                    <a:pt x="4884" y="4001"/>
                    <a:pt x="4695" y="4159"/>
                    <a:pt x="4537" y="4159"/>
                  </a:cubicBezTo>
                  <a:lnTo>
                    <a:pt x="3812" y="4159"/>
                  </a:lnTo>
                  <a:cubicBezTo>
                    <a:pt x="3623" y="4159"/>
                    <a:pt x="3466" y="4001"/>
                    <a:pt x="3466" y="3812"/>
                  </a:cubicBezTo>
                  <a:cubicBezTo>
                    <a:pt x="3466" y="3623"/>
                    <a:pt x="3623" y="3466"/>
                    <a:pt x="3812" y="3466"/>
                  </a:cubicBezTo>
                  <a:close/>
                  <a:moveTo>
                    <a:pt x="6648" y="3466"/>
                  </a:moveTo>
                  <a:cubicBezTo>
                    <a:pt x="6837" y="3466"/>
                    <a:pt x="6994" y="3623"/>
                    <a:pt x="6994" y="3812"/>
                  </a:cubicBezTo>
                  <a:cubicBezTo>
                    <a:pt x="6994" y="4001"/>
                    <a:pt x="6837" y="4159"/>
                    <a:pt x="6648" y="4159"/>
                  </a:cubicBezTo>
                  <a:lnTo>
                    <a:pt x="5955" y="4159"/>
                  </a:lnTo>
                  <a:cubicBezTo>
                    <a:pt x="5734" y="4159"/>
                    <a:pt x="5577" y="4001"/>
                    <a:pt x="5577" y="3812"/>
                  </a:cubicBezTo>
                  <a:cubicBezTo>
                    <a:pt x="5577" y="3623"/>
                    <a:pt x="5734" y="3466"/>
                    <a:pt x="5955" y="3466"/>
                  </a:cubicBezTo>
                  <a:close/>
                  <a:moveTo>
                    <a:pt x="2426" y="4852"/>
                  </a:moveTo>
                  <a:cubicBezTo>
                    <a:pt x="2647" y="4852"/>
                    <a:pt x="2804" y="5010"/>
                    <a:pt x="2804" y="5199"/>
                  </a:cubicBezTo>
                  <a:cubicBezTo>
                    <a:pt x="2804" y="5388"/>
                    <a:pt x="2647" y="5545"/>
                    <a:pt x="2426" y="5545"/>
                  </a:cubicBezTo>
                  <a:lnTo>
                    <a:pt x="1733" y="5545"/>
                  </a:lnTo>
                  <a:cubicBezTo>
                    <a:pt x="1544" y="5545"/>
                    <a:pt x="1387" y="5388"/>
                    <a:pt x="1387" y="5199"/>
                  </a:cubicBezTo>
                  <a:cubicBezTo>
                    <a:pt x="1387" y="5010"/>
                    <a:pt x="1544" y="4852"/>
                    <a:pt x="1733" y="4852"/>
                  </a:cubicBezTo>
                  <a:close/>
                  <a:moveTo>
                    <a:pt x="4537" y="4852"/>
                  </a:moveTo>
                  <a:cubicBezTo>
                    <a:pt x="4726" y="4852"/>
                    <a:pt x="4884" y="5010"/>
                    <a:pt x="4884" y="5199"/>
                  </a:cubicBezTo>
                  <a:cubicBezTo>
                    <a:pt x="4884" y="5388"/>
                    <a:pt x="4695" y="5545"/>
                    <a:pt x="4537" y="5545"/>
                  </a:cubicBezTo>
                  <a:lnTo>
                    <a:pt x="3812" y="5545"/>
                  </a:lnTo>
                  <a:cubicBezTo>
                    <a:pt x="3623" y="5545"/>
                    <a:pt x="3466" y="5388"/>
                    <a:pt x="3466" y="5199"/>
                  </a:cubicBezTo>
                  <a:cubicBezTo>
                    <a:pt x="3466" y="5010"/>
                    <a:pt x="3623" y="4852"/>
                    <a:pt x="3812" y="4852"/>
                  </a:cubicBezTo>
                  <a:close/>
                  <a:moveTo>
                    <a:pt x="0" y="0"/>
                  </a:moveTo>
                  <a:lnTo>
                    <a:pt x="0" y="5892"/>
                  </a:lnTo>
                  <a:cubicBezTo>
                    <a:pt x="0" y="6459"/>
                    <a:pt x="473" y="6931"/>
                    <a:pt x="1071" y="6931"/>
                  </a:cubicBezTo>
                  <a:lnTo>
                    <a:pt x="6490" y="6931"/>
                  </a:lnTo>
                  <a:cubicBezTo>
                    <a:pt x="6364" y="6616"/>
                    <a:pt x="6301" y="6270"/>
                    <a:pt x="6301" y="5892"/>
                  </a:cubicBezTo>
                  <a:cubicBezTo>
                    <a:pt x="6301" y="5797"/>
                    <a:pt x="6333" y="5671"/>
                    <a:pt x="6333" y="5545"/>
                  </a:cubicBezTo>
                  <a:lnTo>
                    <a:pt x="5955" y="5545"/>
                  </a:lnTo>
                  <a:cubicBezTo>
                    <a:pt x="5734" y="5545"/>
                    <a:pt x="5577" y="5388"/>
                    <a:pt x="5577" y="5199"/>
                  </a:cubicBezTo>
                  <a:cubicBezTo>
                    <a:pt x="5577" y="5010"/>
                    <a:pt x="5734" y="4852"/>
                    <a:pt x="5955" y="4852"/>
                  </a:cubicBezTo>
                  <a:lnTo>
                    <a:pt x="6490" y="4852"/>
                  </a:lnTo>
                  <a:cubicBezTo>
                    <a:pt x="6931" y="3623"/>
                    <a:pt x="8066" y="2741"/>
                    <a:pt x="9420" y="2741"/>
                  </a:cubicBezTo>
                  <a:cubicBezTo>
                    <a:pt x="9767" y="2741"/>
                    <a:pt x="10113" y="2836"/>
                    <a:pt x="10428" y="2962"/>
                  </a:cubicBezTo>
                  <a:lnTo>
                    <a:pt x="10428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3" tIns="68563" rIns="68563" bIns="68563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556" name="Google Shape;10471;p74"/>
            <p:cNvSpPr/>
            <p:nvPr/>
          </p:nvSpPr>
          <p:spPr>
            <a:xfrm>
              <a:off x="3859600" y="3591950"/>
              <a:ext cx="261525" cy="70900"/>
            </a:xfrm>
            <a:custGeom>
              <a:avLst/>
              <a:gdLst/>
              <a:ahLst/>
              <a:cxnLst/>
              <a:rect l="l" t="t" r="r" b="b"/>
              <a:pathLst>
                <a:path w="10461" h="2836" extrusionOk="0">
                  <a:moveTo>
                    <a:pt x="1734" y="0"/>
                  </a:moveTo>
                  <a:cubicBezTo>
                    <a:pt x="1513" y="0"/>
                    <a:pt x="1356" y="158"/>
                    <a:pt x="1356" y="347"/>
                  </a:cubicBezTo>
                  <a:lnTo>
                    <a:pt x="1356" y="693"/>
                  </a:lnTo>
                  <a:lnTo>
                    <a:pt x="1009" y="693"/>
                  </a:lnTo>
                  <a:cubicBezTo>
                    <a:pt x="410" y="693"/>
                    <a:pt x="1" y="1166"/>
                    <a:pt x="1" y="1733"/>
                  </a:cubicBezTo>
                  <a:lnTo>
                    <a:pt x="1" y="2836"/>
                  </a:lnTo>
                  <a:lnTo>
                    <a:pt x="10429" y="2836"/>
                  </a:lnTo>
                  <a:lnTo>
                    <a:pt x="10429" y="1733"/>
                  </a:lnTo>
                  <a:lnTo>
                    <a:pt x="10460" y="1733"/>
                  </a:lnTo>
                  <a:cubicBezTo>
                    <a:pt x="10460" y="1134"/>
                    <a:pt x="9988" y="693"/>
                    <a:pt x="9421" y="693"/>
                  </a:cubicBezTo>
                  <a:lnTo>
                    <a:pt x="9074" y="693"/>
                  </a:lnTo>
                  <a:lnTo>
                    <a:pt x="9074" y="347"/>
                  </a:lnTo>
                  <a:cubicBezTo>
                    <a:pt x="9074" y="158"/>
                    <a:pt x="8917" y="0"/>
                    <a:pt x="8728" y="0"/>
                  </a:cubicBezTo>
                  <a:cubicBezTo>
                    <a:pt x="8539" y="0"/>
                    <a:pt x="8381" y="158"/>
                    <a:pt x="8381" y="347"/>
                  </a:cubicBezTo>
                  <a:lnTo>
                    <a:pt x="8381" y="693"/>
                  </a:lnTo>
                  <a:lnTo>
                    <a:pt x="6995" y="693"/>
                  </a:lnTo>
                  <a:lnTo>
                    <a:pt x="6995" y="347"/>
                  </a:lnTo>
                  <a:cubicBezTo>
                    <a:pt x="6995" y="158"/>
                    <a:pt x="6837" y="0"/>
                    <a:pt x="6648" y="0"/>
                  </a:cubicBezTo>
                  <a:cubicBezTo>
                    <a:pt x="6459" y="0"/>
                    <a:pt x="6302" y="158"/>
                    <a:pt x="6302" y="347"/>
                  </a:cubicBezTo>
                  <a:lnTo>
                    <a:pt x="6302" y="693"/>
                  </a:lnTo>
                  <a:lnTo>
                    <a:pt x="4159" y="693"/>
                  </a:lnTo>
                  <a:lnTo>
                    <a:pt x="4159" y="347"/>
                  </a:lnTo>
                  <a:cubicBezTo>
                    <a:pt x="4159" y="158"/>
                    <a:pt x="4002" y="0"/>
                    <a:pt x="3813" y="0"/>
                  </a:cubicBezTo>
                  <a:cubicBezTo>
                    <a:pt x="3624" y="0"/>
                    <a:pt x="3466" y="158"/>
                    <a:pt x="3466" y="347"/>
                  </a:cubicBezTo>
                  <a:lnTo>
                    <a:pt x="3466" y="693"/>
                  </a:lnTo>
                  <a:lnTo>
                    <a:pt x="2080" y="693"/>
                  </a:lnTo>
                  <a:lnTo>
                    <a:pt x="2080" y="347"/>
                  </a:lnTo>
                  <a:cubicBezTo>
                    <a:pt x="2080" y="158"/>
                    <a:pt x="1923" y="0"/>
                    <a:pt x="173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3" tIns="68563" rIns="68563" bIns="68563" anchor="ctr" anchorCtr="0">
              <a:noAutofit/>
            </a:bodyPr>
            <a:lstStyle/>
            <a:p>
              <a:endParaRPr sz="1050"/>
            </a:p>
          </p:txBody>
        </p:sp>
      </p:grpSp>
      <p:grpSp>
        <p:nvGrpSpPr>
          <p:cNvPr id="568" name="Google Shape;10483;p74"/>
          <p:cNvGrpSpPr/>
          <p:nvPr/>
        </p:nvGrpSpPr>
        <p:grpSpPr>
          <a:xfrm>
            <a:off x="7861221" y="3405208"/>
            <a:ext cx="340018" cy="360338"/>
            <a:chOff x="5727850" y="3609275"/>
            <a:chExt cx="278850" cy="277275"/>
          </a:xfrm>
          <a:solidFill>
            <a:srgbClr val="336987"/>
          </a:solidFill>
        </p:grpSpPr>
        <p:sp>
          <p:nvSpPr>
            <p:cNvPr id="569" name="Google Shape;10484;p74"/>
            <p:cNvSpPr/>
            <p:nvPr/>
          </p:nvSpPr>
          <p:spPr>
            <a:xfrm>
              <a:off x="5884600" y="3765225"/>
              <a:ext cx="122100" cy="121325"/>
            </a:xfrm>
            <a:custGeom>
              <a:avLst/>
              <a:gdLst/>
              <a:ahLst/>
              <a:cxnLst/>
              <a:rect l="l" t="t" r="r" b="b"/>
              <a:pathLst>
                <a:path w="4884" h="4853" extrusionOk="0">
                  <a:moveTo>
                    <a:pt x="2426" y="662"/>
                  </a:moveTo>
                  <a:cubicBezTo>
                    <a:pt x="2646" y="662"/>
                    <a:pt x="2804" y="819"/>
                    <a:pt x="2804" y="1008"/>
                  </a:cubicBezTo>
                  <a:cubicBezTo>
                    <a:pt x="2804" y="1197"/>
                    <a:pt x="2646" y="1355"/>
                    <a:pt x="2426" y="1355"/>
                  </a:cubicBezTo>
                  <a:cubicBezTo>
                    <a:pt x="2237" y="1355"/>
                    <a:pt x="2079" y="1197"/>
                    <a:pt x="2079" y="1008"/>
                  </a:cubicBezTo>
                  <a:cubicBezTo>
                    <a:pt x="2079" y="819"/>
                    <a:pt x="2237" y="662"/>
                    <a:pt x="2426" y="662"/>
                  </a:cubicBezTo>
                  <a:close/>
                  <a:moveTo>
                    <a:pt x="2426" y="1670"/>
                  </a:moveTo>
                  <a:cubicBezTo>
                    <a:pt x="2646" y="1670"/>
                    <a:pt x="2804" y="1828"/>
                    <a:pt x="2804" y="2048"/>
                  </a:cubicBezTo>
                  <a:lnTo>
                    <a:pt x="2804" y="3781"/>
                  </a:lnTo>
                  <a:cubicBezTo>
                    <a:pt x="2804" y="3970"/>
                    <a:pt x="2646" y="4127"/>
                    <a:pt x="2426" y="4127"/>
                  </a:cubicBezTo>
                  <a:cubicBezTo>
                    <a:pt x="2237" y="4127"/>
                    <a:pt x="2079" y="3970"/>
                    <a:pt x="2079" y="3781"/>
                  </a:cubicBezTo>
                  <a:lnTo>
                    <a:pt x="2079" y="2048"/>
                  </a:lnTo>
                  <a:cubicBezTo>
                    <a:pt x="2079" y="1828"/>
                    <a:pt x="2237" y="1670"/>
                    <a:pt x="2426" y="1670"/>
                  </a:cubicBezTo>
                  <a:close/>
                  <a:moveTo>
                    <a:pt x="2426" y="0"/>
                  </a:moveTo>
                  <a:cubicBezTo>
                    <a:pt x="1103" y="0"/>
                    <a:pt x="0" y="1103"/>
                    <a:pt x="0" y="2426"/>
                  </a:cubicBezTo>
                  <a:cubicBezTo>
                    <a:pt x="0" y="3749"/>
                    <a:pt x="1103" y="4852"/>
                    <a:pt x="2426" y="4852"/>
                  </a:cubicBezTo>
                  <a:cubicBezTo>
                    <a:pt x="3781" y="4852"/>
                    <a:pt x="4883" y="3749"/>
                    <a:pt x="4883" y="2426"/>
                  </a:cubicBezTo>
                  <a:cubicBezTo>
                    <a:pt x="4883" y="1040"/>
                    <a:pt x="3781" y="0"/>
                    <a:pt x="24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3" tIns="68563" rIns="68563" bIns="68563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570" name="Google Shape;10485;p74"/>
            <p:cNvSpPr/>
            <p:nvPr/>
          </p:nvSpPr>
          <p:spPr>
            <a:xfrm>
              <a:off x="5727850" y="3669125"/>
              <a:ext cx="35475" cy="216625"/>
            </a:xfrm>
            <a:custGeom>
              <a:avLst/>
              <a:gdLst/>
              <a:ahLst/>
              <a:cxnLst/>
              <a:rect l="l" t="t" r="r" b="b"/>
              <a:pathLst>
                <a:path w="1419" h="8665" extrusionOk="0">
                  <a:moveTo>
                    <a:pt x="32" y="1"/>
                  </a:moveTo>
                  <a:lnTo>
                    <a:pt x="32" y="7310"/>
                  </a:lnTo>
                  <a:cubicBezTo>
                    <a:pt x="1" y="8034"/>
                    <a:pt x="631" y="8665"/>
                    <a:pt x="1418" y="8665"/>
                  </a:cubicBezTo>
                  <a:lnTo>
                    <a:pt x="1418" y="347"/>
                  </a:lnTo>
                  <a:lnTo>
                    <a:pt x="1072" y="347"/>
                  </a:lnTo>
                  <a:cubicBezTo>
                    <a:pt x="662" y="347"/>
                    <a:pt x="316" y="253"/>
                    <a:pt x="3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3" tIns="68563" rIns="68563" bIns="68563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571" name="Google Shape;10486;p74"/>
            <p:cNvSpPr/>
            <p:nvPr/>
          </p:nvSpPr>
          <p:spPr>
            <a:xfrm>
              <a:off x="5779825" y="3677800"/>
              <a:ext cx="174900" cy="207950"/>
            </a:xfrm>
            <a:custGeom>
              <a:avLst/>
              <a:gdLst/>
              <a:ahLst/>
              <a:cxnLst/>
              <a:rect l="l" t="t" r="r" b="b"/>
              <a:pathLst>
                <a:path w="6996" h="8318" extrusionOk="0">
                  <a:moveTo>
                    <a:pt x="5262" y="693"/>
                  </a:moveTo>
                  <a:cubicBezTo>
                    <a:pt x="5451" y="693"/>
                    <a:pt x="5609" y="851"/>
                    <a:pt x="5609" y="1040"/>
                  </a:cubicBezTo>
                  <a:cubicBezTo>
                    <a:pt x="5609" y="1229"/>
                    <a:pt x="5451" y="1386"/>
                    <a:pt x="5262" y="1386"/>
                  </a:cubicBezTo>
                  <a:lnTo>
                    <a:pt x="1072" y="1386"/>
                  </a:lnTo>
                  <a:cubicBezTo>
                    <a:pt x="883" y="1386"/>
                    <a:pt x="726" y="1229"/>
                    <a:pt x="726" y="1040"/>
                  </a:cubicBezTo>
                  <a:cubicBezTo>
                    <a:pt x="726" y="851"/>
                    <a:pt x="883" y="693"/>
                    <a:pt x="1072" y="693"/>
                  </a:cubicBezTo>
                  <a:close/>
                  <a:moveTo>
                    <a:pt x="5262" y="2080"/>
                  </a:moveTo>
                  <a:cubicBezTo>
                    <a:pt x="5451" y="2080"/>
                    <a:pt x="5609" y="2237"/>
                    <a:pt x="5609" y="2426"/>
                  </a:cubicBezTo>
                  <a:cubicBezTo>
                    <a:pt x="5609" y="2615"/>
                    <a:pt x="5451" y="2773"/>
                    <a:pt x="5262" y="2773"/>
                  </a:cubicBezTo>
                  <a:lnTo>
                    <a:pt x="1072" y="2773"/>
                  </a:lnTo>
                  <a:cubicBezTo>
                    <a:pt x="883" y="2773"/>
                    <a:pt x="726" y="2615"/>
                    <a:pt x="726" y="2426"/>
                  </a:cubicBezTo>
                  <a:cubicBezTo>
                    <a:pt x="726" y="2237"/>
                    <a:pt x="883" y="2080"/>
                    <a:pt x="1072" y="2080"/>
                  </a:cubicBezTo>
                  <a:close/>
                  <a:moveTo>
                    <a:pt x="1" y="0"/>
                  </a:moveTo>
                  <a:lnTo>
                    <a:pt x="1" y="8318"/>
                  </a:lnTo>
                  <a:lnTo>
                    <a:pt x="4695" y="8318"/>
                  </a:lnTo>
                  <a:cubicBezTo>
                    <a:pt x="4002" y="7750"/>
                    <a:pt x="3498" y="6868"/>
                    <a:pt x="3498" y="5892"/>
                  </a:cubicBezTo>
                  <a:cubicBezTo>
                    <a:pt x="3498" y="5766"/>
                    <a:pt x="3561" y="5640"/>
                    <a:pt x="3561" y="5545"/>
                  </a:cubicBezTo>
                  <a:lnTo>
                    <a:pt x="1072" y="5545"/>
                  </a:lnTo>
                  <a:cubicBezTo>
                    <a:pt x="883" y="5545"/>
                    <a:pt x="726" y="5388"/>
                    <a:pt x="726" y="5167"/>
                  </a:cubicBezTo>
                  <a:lnTo>
                    <a:pt x="726" y="3812"/>
                  </a:lnTo>
                  <a:cubicBezTo>
                    <a:pt x="726" y="3592"/>
                    <a:pt x="883" y="3434"/>
                    <a:pt x="1072" y="3434"/>
                  </a:cubicBezTo>
                  <a:lnTo>
                    <a:pt x="4695" y="3434"/>
                  </a:lnTo>
                  <a:cubicBezTo>
                    <a:pt x="5199" y="3056"/>
                    <a:pt x="5861" y="2773"/>
                    <a:pt x="6617" y="2773"/>
                  </a:cubicBezTo>
                  <a:cubicBezTo>
                    <a:pt x="6743" y="2773"/>
                    <a:pt x="6869" y="2804"/>
                    <a:pt x="6995" y="2804"/>
                  </a:cubicBezTo>
                  <a:lnTo>
                    <a:pt x="6995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3" tIns="68563" rIns="68563" bIns="68563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572" name="Google Shape;10487;p74"/>
            <p:cNvSpPr/>
            <p:nvPr/>
          </p:nvSpPr>
          <p:spPr>
            <a:xfrm>
              <a:off x="5815275" y="3781750"/>
              <a:ext cx="66200" cy="17350"/>
            </a:xfrm>
            <a:custGeom>
              <a:avLst/>
              <a:gdLst/>
              <a:ahLst/>
              <a:cxnLst/>
              <a:rect l="l" t="t" r="r" b="b"/>
              <a:pathLst>
                <a:path w="2648" h="694" extrusionOk="0">
                  <a:moveTo>
                    <a:pt x="1" y="1"/>
                  </a:moveTo>
                  <a:lnTo>
                    <a:pt x="1" y="694"/>
                  </a:lnTo>
                  <a:lnTo>
                    <a:pt x="2301" y="694"/>
                  </a:lnTo>
                  <a:cubicBezTo>
                    <a:pt x="2364" y="473"/>
                    <a:pt x="2490" y="221"/>
                    <a:pt x="264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3" tIns="68563" rIns="68563" bIns="68563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573" name="Google Shape;10488;p74"/>
            <p:cNvSpPr/>
            <p:nvPr/>
          </p:nvSpPr>
          <p:spPr>
            <a:xfrm>
              <a:off x="5727850" y="3609275"/>
              <a:ext cx="226075" cy="51225"/>
            </a:xfrm>
            <a:custGeom>
              <a:avLst/>
              <a:gdLst/>
              <a:ahLst/>
              <a:cxnLst/>
              <a:rect l="l" t="t" r="r" b="b"/>
              <a:pathLst>
                <a:path w="9043" h="2049" extrusionOk="0">
                  <a:moveTo>
                    <a:pt x="1072" y="0"/>
                  </a:moveTo>
                  <a:cubicBezTo>
                    <a:pt x="473" y="0"/>
                    <a:pt x="32" y="473"/>
                    <a:pt x="32" y="1040"/>
                  </a:cubicBezTo>
                  <a:cubicBezTo>
                    <a:pt x="1" y="1576"/>
                    <a:pt x="473" y="2048"/>
                    <a:pt x="1072" y="2048"/>
                  </a:cubicBezTo>
                  <a:lnTo>
                    <a:pt x="9043" y="2048"/>
                  </a:lnTo>
                  <a:cubicBezTo>
                    <a:pt x="8475" y="2048"/>
                    <a:pt x="8034" y="1576"/>
                    <a:pt x="8034" y="1040"/>
                  </a:cubicBezTo>
                  <a:cubicBezTo>
                    <a:pt x="8034" y="441"/>
                    <a:pt x="8507" y="0"/>
                    <a:pt x="904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3" tIns="68563" rIns="68563" bIns="68563" anchor="ctr" anchorCtr="0">
              <a:noAutofit/>
            </a:bodyPr>
            <a:lstStyle/>
            <a:p>
              <a:endParaRPr sz="1050"/>
            </a:p>
          </p:txBody>
        </p:sp>
      </p:grpSp>
      <p:grpSp>
        <p:nvGrpSpPr>
          <p:cNvPr id="582" name="Google Shape;10497;p74"/>
          <p:cNvGrpSpPr/>
          <p:nvPr/>
        </p:nvGrpSpPr>
        <p:grpSpPr>
          <a:xfrm>
            <a:off x="7780310" y="1954634"/>
            <a:ext cx="472761" cy="502505"/>
            <a:chOff x="6553275" y="3604550"/>
            <a:chExt cx="296975" cy="296175"/>
          </a:xfrm>
          <a:solidFill>
            <a:srgbClr val="336987"/>
          </a:solidFill>
        </p:grpSpPr>
        <p:sp>
          <p:nvSpPr>
            <p:cNvPr id="583" name="Google Shape;10498;p74"/>
            <p:cNvSpPr/>
            <p:nvPr/>
          </p:nvSpPr>
          <p:spPr>
            <a:xfrm>
              <a:off x="6657250" y="3604550"/>
              <a:ext cx="86650" cy="86650"/>
            </a:xfrm>
            <a:custGeom>
              <a:avLst/>
              <a:gdLst/>
              <a:ahLst/>
              <a:cxnLst/>
              <a:rect l="l" t="t" r="r" b="b"/>
              <a:pathLst>
                <a:path w="3466" h="3466" extrusionOk="0">
                  <a:moveTo>
                    <a:pt x="1733" y="0"/>
                  </a:moveTo>
                  <a:cubicBezTo>
                    <a:pt x="788" y="0"/>
                    <a:pt x="0" y="788"/>
                    <a:pt x="0" y="1733"/>
                  </a:cubicBezTo>
                  <a:cubicBezTo>
                    <a:pt x="0" y="2678"/>
                    <a:pt x="788" y="3466"/>
                    <a:pt x="1733" y="3466"/>
                  </a:cubicBezTo>
                  <a:cubicBezTo>
                    <a:pt x="2678" y="3466"/>
                    <a:pt x="3466" y="2678"/>
                    <a:pt x="3466" y="1733"/>
                  </a:cubicBezTo>
                  <a:cubicBezTo>
                    <a:pt x="3466" y="788"/>
                    <a:pt x="2678" y="0"/>
                    <a:pt x="173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3" tIns="68563" rIns="68563" bIns="68563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584" name="Google Shape;10499;p74"/>
            <p:cNvSpPr/>
            <p:nvPr/>
          </p:nvSpPr>
          <p:spPr>
            <a:xfrm>
              <a:off x="6553275" y="3777825"/>
              <a:ext cx="296975" cy="122900"/>
            </a:xfrm>
            <a:custGeom>
              <a:avLst/>
              <a:gdLst/>
              <a:ahLst/>
              <a:cxnLst/>
              <a:rect l="l" t="t" r="r" b="b"/>
              <a:pathLst>
                <a:path w="11879" h="4916" extrusionOk="0">
                  <a:moveTo>
                    <a:pt x="694" y="0"/>
                  </a:moveTo>
                  <a:cubicBezTo>
                    <a:pt x="316" y="0"/>
                    <a:pt x="1" y="315"/>
                    <a:pt x="1" y="693"/>
                  </a:cubicBezTo>
                  <a:cubicBezTo>
                    <a:pt x="1" y="1103"/>
                    <a:pt x="316" y="1418"/>
                    <a:pt x="694" y="1418"/>
                  </a:cubicBezTo>
                  <a:lnTo>
                    <a:pt x="694" y="4569"/>
                  </a:lnTo>
                  <a:cubicBezTo>
                    <a:pt x="694" y="4758"/>
                    <a:pt x="851" y="4915"/>
                    <a:pt x="1040" y="4915"/>
                  </a:cubicBezTo>
                  <a:lnTo>
                    <a:pt x="10807" y="4915"/>
                  </a:lnTo>
                  <a:cubicBezTo>
                    <a:pt x="11028" y="4915"/>
                    <a:pt x="11185" y="4758"/>
                    <a:pt x="11185" y="4569"/>
                  </a:cubicBezTo>
                  <a:lnTo>
                    <a:pt x="11185" y="1418"/>
                  </a:lnTo>
                  <a:cubicBezTo>
                    <a:pt x="11563" y="1418"/>
                    <a:pt x="11878" y="1103"/>
                    <a:pt x="11878" y="693"/>
                  </a:cubicBezTo>
                  <a:cubicBezTo>
                    <a:pt x="11815" y="315"/>
                    <a:pt x="11500" y="0"/>
                    <a:pt x="111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3" tIns="68563" rIns="68563" bIns="68563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585" name="Google Shape;10500;p74"/>
            <p:cNvSpPr/>
            <p:nvPr/>
          </p:nvSpPr>
          <p:spPr>
            <a:xfrm>
              <a:off x="6755700" y="3640000"/>
              <a:ext cx="74850" cy="121300"/>
            </a:xfrm>
            <a:custGeom>
              <a:avLst/>
              <a:gdLst/>
              <a:ahLst/>
              <a:cxnLst/>
              <a:rect l="l" t="t" r="r" b="b"/>
              <a:pathLst>
                <a:path w="2994" h="4852" extrusionOk="0">
                  <a:moveTo>
                    <a:pt x="190" y="0"/>
                  </a:moveTo>
                  <a:cubicBezTo>
                    <a:pt x="190" y="126"/>
                    <a:pt x="253" y="221"/>
                    <a:pt x="253" y="347"/>
                  </a:cubicBezTo>
                  <a:cubicBezTo>
                    <a:pt x="253" y="693"/>
                    <a:pt x="158" y="1071"/>
                    <a:pt x="1" y="1386"/>
                  </a:cubicBezTo>
                  <a:cubicBezTo>
                    <a:pt x="977" y="2079"/>
                    <a:pt x="1607" y="3182"/>
                    <a:pt x="1607" y="4474"/>
                  </a:cubicBezTo>
                  <a:lnTo>
                    <a:pt x="1607" y="4852"/>
                  </a:lnTo>
                  <a:lnTo>
                    <a:pt x="2994" y="4852"/>
                  </a:lnTo>
                  <a:lnTo>
                    <a:pt x="2489" y="756"/>
                  </a:lnTo>
                  <a:cubicBezTo>
                    <a:pt x="2363" y="315"/>
                    <a:pt x="1922" y="0"/>
                    <a:pt x="145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3" tIns="68563" rIns="68563" bIns="68563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586" name="Google Shape;10501;p74"/>
            <p:cNvSpPr/>
            <p:nvPr/>
          </p:nvSpPr>
          <p:spPr>
            <a:xfrm>
              <a:off x="6570600" y="3640000"/>
              <a:ext cx="74850" cy="121300"/>
            </a:xfrm>
            <a:custGeom>
              <a:avLst/>
              <a:gdLst/>
              <a:ahLst/>
              <a:cxnLst/>
              <a:rect l="l" t="t" r="r" b="b"/>
              <a:pathLst>
                <a:path w="2994" h="4852" extrusionOk="0">
                  <a:moveTo>
                    <a:pt x="1545" y="0"/>
                  </a:moveTo>
                  <a:cubicBezTo>
                    <a:pt x="1072" y="0"/>
                    <a:pt x="663" y="315"/>
                    <a:pt x="505" y="788"/>
                  </a:cubicBezTo>
                  <a:lnTo>
                    <a:pt x="1" y="4852"/>
                  </a:lnTo>
                  <a:lnTo>
                    <a:pt x="1356" y="4852"/>
                  </a:lnTo>
                  <a:lnTo>
                    <a:pt x="1356" y="4474"/>
                  </a:lnTo>
                  <a:lnTo>
                    <a:pt x="1387" y="4474"/>
                  </a:lnTo>
                  <a:cubicBezTo>
                    <a:pt x="1387" y="3182"/>
                    <a:pt x="2017" y="2048"/>
                    <a:pt x="2994" y="1386"/>
                  </a:cubicBezTo>
                  <a:cubicBezTo>
                    <a:pt x="2836" y="1071"/>
                    <a:pt x="2773" y="693"/>
                    <a:pt x="2773" y="347"/>
                  </a:cubicBezTo>
                  <a:cubicBezTo>
                    <a:pt x="2773" y="221"/>
                    <a:pt x="2773" y="95"/>
                    <a:pt x="280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3" tIns="68563" rIns="68563" bIns="68563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587" name="Google Shape;10502;p74"/>
            <p:cNvSpPr/>
            <p:nvPr/>
          </p:nvSpPr>
          <p:spPr>
            <a:xfrm>
              <a:off x="6707650" y="3688025"/>
              <a:ext cx="70925" cy="70925"/>
            </a:xfrm>
            <a:custGeom>
              <a:avLst/>
              <a:gdLst/>
              <a:ahLst/>
              <a:cxnLst/>
              <a:rect l="l" t="t" r="r" b="b"/>
              <a:pathLst>
                <a:path w="2837" h="2837" extrusionOk="0">
                  <a:moveTo>
                    <a:pt x="1482" y="1"/>
                  </a:moveTo>
                  <a:cubicBezTo>
                    <a:pt x="1450" y="32"/>
                    <a:pt x="1418" y="64"/>
                    <a:pt x="1324" y="127"/>
                  </a:cubicBezTo>
                  <a:cubicBezTo>
                    <a:pt x="1324" y="190"/>
                    <a:pt x="1292" y="253"/>
                    <a:pt x="1261" y="284"/>
                  </a:cubicBezTo>
                  <a:lnTo>
                    <a:pt x="1" y="1923"/>
                  </a:lnTo>
                  <a:lnTo>
                    <a:pt x="1" y="2836"/>
                  </a:lnTo>
                  <a:lnTo>
                    <a:pt x="2742" y="2836"/>
                  </a:lnTo>
                  <a:lnTo>
                    <a:pt x="2742" y="2553"/>
                  </a:lnTo>
                  <a:lnTo>
                    <a:pt x="2836" y="2553"/>
                  </a:lnTo>
                  <a:cubicBezTo>
                    <a:pt x="2836" y="1513"/>
                    <a:pt x="2332" y="599"/>
                    <a:pt x="148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3" tIns="68563" rIns="68563" bIns="68563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588" name="Google Shape;10503;p74"/>
            <p:cNvSpPr/>
            <p:nvPr/>
          </p:nvSpPr>
          <p:spPr>
            <a:xfrm>
              <a:off x="6621025" y="3688825"/>
              <a:ext cx="70900" cy="73275"/>
            </a:xfrm>
            <a:custGeom>
              <a:avLst/>
              <a:gdLst/>
              <a:ahLst/>
              <a:cxnLst/>
              <a:rect l="l" t="t" r="r" b="b"/>
              <a:pathLst>
                <a:path w="2836" h="2931" extrusionOk="0">
                  <a:moveTo>
                    <a:pt x="1323" y="0"/>
                  </a:moveTo>
                  <a:cubicBezTo>
                    <a:pt x="536" y="567"/>
                    <a:pt x="0" y="1513"/>
                    <a:pt x="0" y="2584"/>
                  </a:cubicBezTo>
                  <a:lnTo>
                    <a:pt x="0" y="2930"/>
                  </a:lnTo>
                  <a:lnTo>
                    <a:pt x="2741" y="2930"/>
                  </a:lnTo>
                  <a:lnTo>
                    <a:pt x="2741" y="1922"/>
                  </a:lnTo>
                  <a:lnTo>
                    <a:pt x="2836" y="1922"/>
                  </a:lnTo>
                  <a:lnTo>
                    <a:pt x="1575" y="284"/>
                  </a:lnTo>
                  <a:cubicBezTo>
                    <a:pt x="1512" y="252"/>
                    <a:pt x="1512" y="158"/>
                    <a:pt x="1481" y="126"/>
                  </a:cubicBezTo>
                  <a:cubicBezTo>
                    <a:pt x="1449" y="95"/>
                    <a:pt x="1355" y="63"/>
                    <a:pt x="132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3" tIns="68563" rIns="68563" bIns="68563" anchor="ctr" anchorCtr="0">
              <a:noAutofit/>
            </a:bodyPr>
            <a:lstStyle/>
            <a:p>
              <a:endParaRPr sz="1050"/>
            </a:p>
          </p:txBody>
        </p:sp>
      </p:grpSp>
      <p:grpSp>
        <p:nvGrpSpPr>
          <p:cNvPr id="589" name="Google Shape;10234;p74"/>
          <p:cNvGrpSpPr/>
          <p:nvPr/>
        </p:nvGrpSpPr>
        <p:grpSpPr>
          <a:xfrm>
            <a:off x="3787014" y="1990792"/>
            <a:ext cx="470254" cy="502505"/>
            <a:chOff x="4263650" y="3235150"/>
            <a:chExt cx="295400" cy="296175"/>
          </a:xfrm>
          <a:solidFill>
            <a:srgbClr val="336987"/>
          </a:solidFill>
        </p:grpSpPr>
        <p:sp>
          <p:nvSpPr>
            <p:cNvPr id="590" name="Google Shape;10235;p74"/>
            <p:cNvSpPr/>
            <p:nvPr/>
          </p:nvSpPr>
          <p:spPr>
            <a:xfrm>
              <a:off x="4393625" y="3391100"/>
              <a:ext cx="35450" cy="35475"/>
            </a:xfrm>
            <a:custGeom>
              <a:avLst/>
              <a:gdLst/>
              <a:ahLst/>
              <a:cxnLst/>
              <a:rect l="l" t="t" r="r" b="b"/>
              <a:pathLst>
                <a:path w="1418" h="1419" extrusionOk="0">
                  <a:moveTo>
                    <a:pt x="725" y="1"/>
                  </a:moveTo>
                  <a:cubicBezTo>
                    <a:pt x="315" y="1"/>
                    <a:pt x="0" y="316"/>
                    <a:pt x="0" y="694"/>
                  </a:cubicBezTo>
                  <a:cubicBezTo>
                    <a:pt x="63" y="1103"/>
                    <a:pt x="315" y="1418"/>
                    <a:pt x="725" y="1418"/>
                  </a:cubicBezTo>
                  <a:cubicBezTo>
                    <a:pt x="1103" y="1418"/>
                    <a:pt x="1418" y="1103"/>
                    <a:pt x="1418" y="694"/>
                  </a:cubicBezTo>
                  <a:cubicBezTo>
                    <a:pt x="1418" y="316"/>
                    <a:pt x="1103" y="1"/>
                    <a:pt x="72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3" tIns="68563" rIns="68563" bIns="68563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591" name="Google Shape;10236;p74"/>
            <p:cNvSpPr/>
            <p:nvPr/>
          </p:nvSpPr>
          <p:spPr>
            <a:xfrm>
              <a:off x="4377075" y="3443875"/>
              <a:ext cx="70125" cy="34675"/>
            </a:xfrm>
            <a:custGeom>
              <a:avLst/>
              <a:gdLst/>
              <a:ahLst/>
              <a:cxnLst/>
              <a:rect l="l" t="t" r="r" b="b"/>
              <a:pathLst>
                <a:path w="2805" h="1387" extrusionOk="0">
                  <a:moveTo>
                    <a:pt x="1387" y="0"/>
                  </a:moveTo>
                  <a:cubicBezTo>
                    <a:pt x="631" y="0"/>
                    <a:pt x="1" y="630"/>
                    <a:pt x="1" y="1387"/>
                  </a:cubicBezTo>
                  <a:lnTo>
                    <a:pt x="2805" y="1387"/>
                  </a:lnTo>
                  <a:cubicBezTo>
                    <a:pt x="2805" y="630"/>
                    <a:pt x="2174" y="0"/>
                    <a:pt x="138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3" tIns="68563" rIns="68563" bIns="68563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592" name="Google Shape;10237;p74"/>
            <p:cNvSpPr/>
            <p:nvPr/>
          </p:nvSpPr>
          <p:spPr>
            <a:xfrm>
              <a:off x="4333750" y="3357225"/>
              <a:ext cx="156775" cy="174100"/>
            </a:xfrm>
            <a:custGeom>
              <a:avLst/>
              <a:gdLst/>
              <a:ahLst/>
              <a:cxnLst/>
              <a:rect l="l" t="t" r="r" b="b"/>
              <a:pathLst>
                <a:path w="6271" h="6964" extrusionOk="0">
                  <a:moveTo>
                    <a:pt x="3088" y="725"/>
                  </a:moveTo>
                  <a:cubicBezTo>
                    <a:pt x="3813" y="725"/>
                    <a:pt x="4506" y="1356"/>
                    <a:pt x="4506" y="2080"/>
                  </a:cubicBezTo>
                  <a:cubicBezTo>
                    <a:pt x="4506" y="2458"/>
                    <a:pt x="4348" y="2805"/>
                    <a:pt x="4096" y="3025"/>
                  </a:cubicBezTo>
                  <a:cubicBezTo>
                    <a:pt x="4727" y="3372"/>
                    <a:pt x="5168" y="4065"/>
                    <a:pt x="5168" y="4853"/>
                  </a:cubicBezTo>
                  <a:lnTo>
                    <a:pt x="5168" y="5199"/>
                  </a:lnTo>
                  <a:cubicBezTo>
                    <a:pt x="5168" y="5388"/>
                    <a:pt x="5010" y="5546"/>
                    <a:pt x="4821" y="5546"/>
                  </a:cubicBezTo>
                  <a:lnTo>
                    <a:pt x="1293" y="5546"/>
                  </a:lnTo>
                  <a:cubicBezTo>
                    <a:pt x="1103" y="5546"/>
                    <a:pt x="946" y="5388"/>
                    <a:pt x="946" y="5199"/>
                  </a:cubicBezTo>
                  <a:lnTo>
                    <a:pt x="946" y="4853"/>
                  </a:lnTo>
                  <a:lnTo>
                    <a:pt x="1040" y="4853"/>
                  </a:lnTo>
                  <a:cubicBezTo>
                    <a:pt x="1040" y="4065"/>
                    <a:pt x="1450" y="3403"/>
                    <a:pt x="2080" y="3025"/>
                  </a:cubicBezTo>
                  <a:cubicBezTo>
                    <a:pt x="1860" y="2805"/>
                    <a:pt x="1702" y="2458"/>
                    <a:pt x="1702" y="2080"/>
                  </a:cubicBezTo>
                  <a:cubicBezTo>
                    <a:pt x="1702" y="1356"/>
                    <a:pt x="2332" y="725"/>
                    <a:pt x="3088" y="725"/>
                  </a:cubicBezTo>
                  <a:close/>
                  <a:moveTo>
                    <a:pt x="1" y="1"/>
                  </a:moveTo>
                  <a:lnTo>
                    <a:pt x="1" y="6617"/>
                  </a:lnTo>
                  <a:cubicBezTo>
                    <a:pt x="1" y="6806"/>
                    <a:pt x="158" y="6963"/>
                    <a:pt x="347" y="6963"/>
                  </a:cubicBezTo>
                  <a:lnTo>
                    <a:pt x="5924" y="6963"/>
                  </a:lnTo>
                  <a:cubicBezTo>
                    <a:pt x="6113" y="6963"/>
                    <a:pt x="6270" y="6806"/>
                    <a:pt x="6270" y="6617"/>
                  </a:cubicBezTo>
                  <a:lnTo>
                    <a:pt x="6270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3" tIns="68563" rIns="68563" bIns="68563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593" name="Google Shape;10238;p74"/>
            <p:cNvSpPr/>
            <p:nvPr/>
          </p:nvSpPr>
          <p:spPr>
            <a:xfrm>
              <a:off x="4316425" y="3235150"/>
              <a:ext cx="191425" cy="35475"/>
            </a:xfrm>
            <a:custGeom>
              <a:avLst/>
              <a:gdLst/>
              <a:ahLst/>
              <a:cxnLst/>
              <a:rect l="l" t="t" r="r" b="b"/>
              <a:pathLst>
                <a:path w="7657" h="1419" extrusionOk="0">
                  <a:moveTo>
                    <a:pt x="347" y="1"/>
                  </a:moveTo>
                  <a:cubicBezTo>
                    <a:pt x="158" y="1"/>
                    <a:pt x="1" y="158"/>
                    <a:pt x="1" y="347"/>
                  </a:cubicBezTo>
                  <a:lnTo>
                    <a:pt x="1" y="1418"/>
                  </a:lnTo>
                  <a:lnTo>
                    <a:pt x="7625" y="1418"/>
                  </a:lnTo>
                  <a:lnTo>
                    <a:pt x="7625" y="347"/>
                  </a:lnTo>
                  <a:lnTo>
                    <a:pt x="7656" y="347"/>
                  </a:lnTo>
                  <a:cubicBezTo>
                    <a:pt x="7656" y="158"/>
                    <a:pt x="7499" y="1"/>
                    <a:pt x="731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3" tIns="68563" rIns="68563" bIns="68563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594" name="Google Shape;10239;p74"/>
            <p:cNvSpPr/>
            <p:nvPr/>
          </p:nvSpPr>
          <p:spPr>
            <a:xfrm>
              <a:off x="4263650" y="3288700"/>
              <a:ext cx="295400" cy="137875"/>
            </a:xfrm>
            <a:custGeom>
              <a:avLst/>
              <a:gdLst/>
              <a:ahLst/>
              <a:cxnLst/>
              <a:rect l="l" t="t" r="r" b="b"/>
              <a:pathLst>
                <a:path w="11816" h="5515" extrusionOk="0">
                  <a:moveTo>
                    <a:pt x="10082" y="662"/>
                  </a:moveTo>
                  <a:cubicBezTo>
                    <a:pt x="10303" y="662"/>
                    <a:pt x="10461" y="820"/>
                    <a:pt x="10461" y="1009"/>
                  </a:cubicBezTo>
                  <a:cubicBezTo>
                    <a:pt x="10461" y="1198"/>
                    <a:pt x="10303" y="1356"/>
                    <a:pt x="10082" y="1356"/>
                  </a:cubicBezTo>
                  <a:cubicBezTo>
                    <a:pt x="9893" y="1356"/>
                    <a:pt x="9736" y="1198"/>
                    <a:pt x="9736" y="1009"/>
                  </a:cubicBezTo>
                  <a:cubicBezTo>
                    <a:pt x="9767" y="820"/>
                    <a:pt x="9893" y="662"/>
                    <a:pt x="10082" y="662"/>
                  </a:cubicBezTo>
                  <a:close/>
                  <a:moveTo>
                    <a:pt x="1041" y="1"/>
                  </a:moveTo>
                  <a:cubicBezTo>
                    <a:pt x="442" y="1"/>
                    <a:pt x="1" y="442"/>
                    <a:pt x="1" y="1009"/>
                  </a:cubicBezTo>
                  <a:lnTo>
                    <a:pt x="1" y="4475"/>
                  </a:lnTo>
                  <a:cubicBezTo>
                    <a:pt x="1" y="5073"/>
                    <a:pt x="473" y="5514"/>
                    <a:pt x="1041" y="5514"/>
                  </a:cubicBezTo>
                  <a:lnTo>
                    <a:pt x="2112" y="5514"/>
                  </a:lnTo>
                  <a:lnTo>
                    <a:pt x="2112" y="2395"/>
                  </a:lnTo>
                  <a:cubicBezTo>
                    <a:pt x="2112" y="2206"/>
                    <a:pt x="2269" y="2049"/>
                    <a:pt x="2458" y="2049"/>
                  </a:cubicBezTo>
                  <a:lnTo>
                    <a:pt x="9421" y="2049"/>
                  </a:lnTo>
                  <a:cubicBezTo>
                    <a:pt x="9610" y="2049"/>
                    <a:pt x="9767" y="2206"/>
                    <a:pt x="9767" y="2395"/>
                  </a:cubicBezTo>
                  <a:lnTo>
                    <a:pt x="9767" y="5514"/>
                  </a:lnTo>
                  <a:lnTo>
                    <a:pt x="10807" y="5514"/>
                  </a:lnTo>
                  <a:cubicBezTo>
                    <a:pt x="11406" y="5514"/>
                    <a:pt x="11815" y="5042"/>
                    <a:pt x="11815" y="4475"/>
                  </a:cubicBezTo>
                  <a:lnTo>
                    <a:pt x="11815" y="1009"/>
                  </a:lnTo>
                  <a:cubicBezTo>
                    <a:pt x="11815" y="410"/>
                    <a:pt x="11343" y="1"/>
                    <a:pt x="1080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3" tIns="68563" rIns="68563" bIns="68563" anchor="ctr" anchorCtr="0">
              <a:noAutofit/>
            </a:bodyPr>
            <a:lstStyle/>
            <a:p>
              <a:endParaRPr sz="1050"/>
            </a:p>
          </p:txBody>
        </p:sp>
      </p:grpSp>
      <p:grpSp>
        <p:nvGrpSpPr>
          <p:cNvPr id="595" name="Google Shape;10251;p74"/>
          <p:cNvGrpSpPr/>
          <p:nvPr/>
        </p:nvGrpSpPr>
        <p:grpSpPr>
          <a:xfrm>
            <a:off x="7125163" y="1994959"/>
            <a:ext cx="304734" cy="502505"/>
            <a:chOff x="6164975" y="3211525"/>
            <a:chExt cx="191425" cy="296175"/>
          </a:xfrm>
          <a:solidFill>
            <a:srgbClr val="336987"/>
          </a:solidFill>
        </p:grpSpPr>
        <p:sp>
          <p:nvSpPr>
            <p:cNvPr id="596" name="Google Shape;10252;p74"/>
            <p:cNvSpPr/>
            <p:nvPr/>
          </p:nvSpPr>
          <p:spPr>
            <a:xfrm>
              <a:off x="6269750" y="3371400"/>
              <a:ext cx="68525" cy="84300"/>
            </a:xfrm>
            <a:custGeom>
              <a:avLst/>
              <a:gdLst/>
              <a:ahLst/>
              <a:cxnLst/>
              <a:rect l="l" t="t" r="r" b="b"/>
              <a:pathLst>
                <a:path w="2741" h="3372" extrusionOk="0">
                  <a:moveTo>
                    <a:pt x="1670" y="1"/>
                  </a:moveTo>
                  <a:cubicBezTo>
                    <a:pt x="1166" y="316"/>
                    <a:pt x="599" y="505"/>
                    <a:pt x="0" y="568"/>
                  </a:cubicBezTo>
                  <a:lnTo>
                    <a:pt x="0" y="1482"/>
                  </a:lnTo>
                  <a:lnTo>
                    <a:pt x="1890" y="3372"/>
                  </a:lnTo>
                  <a:lnTo>
                    <a:pt x="2741" y="3372"/>
                  </a:lnTo>
                  <a:lnTo>
                    <a:pt x="2741" y="3340"/>
                  </a:lnTo>
                  <a:lnTo>
                    <a:pt x="2741" y="2301"/>
                  </a:lnTo>
                  <a:cubicBezTo>
                    <a:pt x="2741" y="1356"/>
                    <a:pt x="2300" y="536"/>
                    <a:pt x="167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3" tIns="68563" rIns="68563" bIns="68563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597" name="Google Shape;10253;p74"/>
            <p:cNvSpPr/>
            <p:nvPr/>
          </p:nvSpPr>
          <p:spPr>
            <a:xfrm>
              <a:off x="6228775" y="3424175"/>
              <a:ext cx="62250" cy="30750"/>
            </a:xfrm>
            <a:custGeom>
              <a:avLst/>
              <a:gdLst/>
              <a:ahLst/>
              <a:cxnLst/>
              <a:rect l="l" t="t" r="r" b="b"/>
              <a:pathLst>
                <a:path w="2490" h="1230" extrusionOk="0">
                  <a:moveTo>
                    <a:pt x="1229" y="1"/>
                  </a:moveTo>
                  <a:lnTo>
                    <a:pt x="1" y="1229"/>
                  </a:lnTo>
                  <a:lnTo>
                    <a:pt x="2490" y="1229"/>
                  </a:lnTo>
                  <a:lnTo>
                    <a:pt x="1229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3" tIns="68563" rIns="68563" bIns="68563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598" name="Google Shape;10254;p74"/>
            <p:cNvSpPr/>
            <p:nvPr/>
          </p:nvSpPr>
          <p:spPr>
            <a:xfrm>
              <a:off x="6182300" y="3369825"/>
              <a:ext cx="69350" cy="85100"/>
            </a:xfrm>
            <a:custGeom>
              <a:avLst/>
              <a:gdLst/>
              <a:ahLst/>
              <a:cxnLst/>
              <a:rect l="l" t="t" r="r" b="b"/>
              <a:pathLst>
                <a:path w="2774" h="3404" extrusionOk="0">
                  <a:moveTo>
                    <a:pt x="1072" y="1"/>
                  </a:moveTo>
                  <a:cubicBezTo>
                    <a:pt x="411" y="599"/>
                    <a:pt x="1" y="1419"/>
                    <a:pt x="1" y="2332"/>
                  </a:cubicBezTo>
                  <a:lnTo>
                    <a:pt x="1" y="3403"/>
                  </a:lnTo>
                  <a:lnTo>
                    <a:pt x="883" y="3403"/>
                  </a:lnTo>
                  <a:lnTo>
                    <a:pt x="2773" y="1513"/>
                  </a:lnTo>
                  <a:lnTo>
                    <a:pt x="2773" y="599"/>
                  </a:lnTo>
                  <a:cubicBezTo>
                    <a:pt x="2143" y="568"/>
                    <a:pt x="1576" y="316"/>
                    <a:pt x="107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3" tIns="68563" rIns="68563" bIns="68563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599" name="Google Shape;10255;p74"/>
            <p:cNvSpPr/>
            <p:nvPr/>
          </p:nvSpPr>
          <p:spPr>
            <a:xfrm>
              <a:off x="6164975" y="3472225"/>
              <a:ext cx="191425" cy="35475"/>
            </a:xfrm>
            <a:custGeom>
              <a:avLst/>
              <a:gdLst/>
              <a:ahLst/>
              <a:cxnLst/>
              <a:rect l="l" t="t" r="r" b="b"/>
              <a:pathLst>
                <a:path w="7657" h="1419" extrusionOk="0">
                  <a:moveTo>
                    <a:pt x="725" y="1"/>
                  </a:moveTo>
                  <a:cubicBezTo>
                    <a:pt x="316" y="1"/>
                    <a:pt x="1" y="316"/>
                    <a:pt x="1" y="725"/>
                  </a:cubicBezTo>
                  <a:cubicBezTo>
                    <a:pt x="1" y="1103"/>
                    <a:pt x="316" y="1418"/>
                    <a:pt x="725" y="1418"/>
                  </a:cubicBezTo>
                  <a:lnTo>
                    <a:pt x="6932" y="1418"/>
                  </a:lnTo>
                  <a:cubicBezTo>
                    <a:pt x="7341" y="1418"/>
                    <a:pt x="7657" y="1103"/>
                    <a:pt x="7657" y="725"/>
                  </a:cubicBezTo>
                  <a:cubicBezTo>
                    <a:pt x="7594" y="316"/>
                    <a:pt x="7278" y="1"/>
                    <a:pt x="693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3" tIns="68563" rIns="68563" bIns="68563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600" name="Google Shape;10256;p74"/>
            <p:cNvSpPr/>
            <p:nvPr/>
          </p:nvSpPr>
          <p:spPr>
            <a:xfrm>
              <a:off x="6164975" y="3211525"/>
              <a:ext cx="191425" cy="35475"/>
            </a:xfrm>
            <a:custGeom>
              <a:avLst/>
              <a:gdLst/>
              <a:ahLst/>
              <a:cxnLst/>
              <a:rect l="l" t="t" r="r" b="b"/>
              <a:pathLst>
                <a:path w="7657" h="1419" extrusionOk="0">
                  <a:moveTo>
                    <a:pt x="725" y="0"/>
                  </a:moveTo>
                  <a:cubicBezTo>
                    <a:pt x="316" y="0"/>
                    <a:pt x="1" y="315"/>
                    <a:pt x="1" y="725"/>
                  </a:cubicBezTo>
                  <a:cubicBezTo>
                    <a:pt x="1" y="1103"/>
                    <a:pt x="316" y="1418"/>
                    <a:pt x="725" y="1418"/>
                  </a:cubicBezTo>
                  <a:lnTo>
                    <a:pt x="6932" y="1418"/>
                  </a:lnTo>
                  <a:cubicBezTo>
                    <a:pt x="7341" y="1418"/>
                    <a:pt x="7657" y="1103"/>
                    <a:pt x="7657" y="725"/>
                  </a:cubicBezTo>
                  <a:cubicBezTo>
                    <a:pt x="7594" y="284"/>
                    <a:pt x="7278" y="0"/>
                    <a:pt x="693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3" tIns="68563" rIns="68563" bIns="68563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601" name="Google Shape;10257;p74"/>
            <p:cNvSpPr/>
            <p:nvPr/>
          </p:nvSpPr>
          <p:spPr>
            <a:xfrm>
              <a:off x="6183100" y="3262725"/>
              <a:ext cx="155175" cy="35650"/>
            </a:xfrm>
            <a:custGeom>
              <a:avLst/>
              <a:gdLst/>
              <a:ahLst/>
              <a:cxnLst/>
              <a:rect l="l" t="t" r="r" b="b"/>
              <a:pathLst>
                <a:path w="6207" h="1426" extrusionOk="0">
                  <a:moveTo>
                    <a:pt x="0" y="0"/>
                  </a:moveTo>
                  <a:lnTo>
                    <a:pt x="0" y="441"/>
                  </a:lnTo>
                  <a:lnTo>
                    <a:pt x="568" y="788"/>
                  </a:lnTo>
                  <a:cubicBezTo>
                    <a:pt x="1355" y="1213"/>
                    <a:pt x="2237" y="1426"/>
                    <a:pt x="3112" y="1426"/>
                  </a:cubicBezTo>
                  <a:cubicBezTo>
                    <a:pt x="3986" y="1426"/>
                    <a:pt x="4852" y="1213"/>
                    <a:pt x="5608" y="788"/>
                  </a:cubicBezTo>
                  <a:lnTo>
                    <a:pt x="6207" y="441"/>
                  </a:lnTo>
                  <a:lnTo>
                    <a:pt x="6207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3" tIns="68563" rIns="68563" bIns="68563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602" name="Google Shape;10258;p74"/>
            <p:cNvSpPr/>
            <p:nvPr/>
          </p:nvSpPr>
          <p:spPr>
            <a:xfrm>
              <a:off x="6181525" y="3294225"/>
              <a:ext cx="155975" cy="74050"/>
            </a:xfrm>
            <a:custGeom>
              <a:avLst/>
              <a:gdLst/>
              <a:ahLst/>
              <a:cxnLst/>
              <a:rect l="l" t="t" r="r" b="b"/>
              <a:pathLst>
                <a:path w="6239" h="2962" extrusionOk="0">
                  <a:moveTo>
                    <a:pt x="0" y="0"/>
                  </a:moveTo>
                  <a:cubicBezTo>
                    <a:pt x="126" y="1607"/>
                    <a:pt x="1481" y="2962"/>
                    <a:pt x="3119" y="2962"/>
                  </a:cubicBezTo>
                  <a:cubicBezTo>
                    <a:pt x="4758" y="2962"/>
                    <a:pt x="6112" y="1607"/>
                    <a:pt x="6238" y="0"/>
                  </a:cubicBezTo>
                  <a:lnTo>
                    <a:pt x="6238" y="0"/>
                  </a:lnTo>
                  <a:lnTo>
                    <a:pt x="5986" y="126"/>
                  </a:lnTo>
                  <a:cubicBezTo>
                    <a:pt x="5136" y="631"/>
                    <a:pt x="4096" y="883"/>
                    <a:pt x="3119" y="883"/>
                  </a:cubicBezTo>
                  <a:cubicBezTo>
                    <a:pt x="2143" y="883"/>
                    <a:pt x="1166" y="631"/>
                    <a:pt x="252" y="126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3" tIns="68563" rIns="68563" bIns="68563" anchor="ctr" anchorCtr="0">
              <a:noAutofit/>
            </a:bodyPr>
            <a:lstStyle/>
            <a:p>
              <a:endParaRPr sz="1050"/>
            </a:p>
          </p:txBody>
        </p:sp>
      </p:grpSp>
      <p:grpSp>
        <p:nvGrpSpPr>
          <p:cNvPr id="603" name="Google Shape;10297;p74"/>
          <p:cNvGrpSpPr/>
          <p:nvPr/>
        </p:nvGrpSpPr>
        <p:grpSpPr>
          <a:xfrm>
            <a:off x="4513656" y="1981621"/>
            <a:ext cx="470215" cy="499832"/>
            <a:chOff x="4629125" y="3235150"/>
            <a:chExt cx="295375" cy="294600"/>
          </a:xfrm>
          <a:solidFill>
            <a:srgbClr val="336987"/>
          </a:solidFill>
        </p:grpSpPr>
        <p:sp>
          <p:nvSpPr>
            <p:cNvPr id="604" name="Google Shape;10298;p74"/>
            <p:cNvSpPr/>
            <p:nvPr/>
          </p:nvSpPr>
          <p:spPr>
            <a:xfrm>
              <a:off x="4696850" y="3391100"/>
              <a:ext cx="35475" cy="35475"/>
            </a:xfrm>
            <a:custGeom>
              <a:avLst/>
              <a:gdLst/>
              <a:ahLst/>
              <a:cxnLst/>
              <a:rect l="l" t="t" r="r" b="b"/>
              <a:pathLst>
                <a:path w="1419" h="1419" extrusionOk="0">
                  <a:moveTo>
                    <a:pt x="725" y="1"/>
                  </a:moveTo>
                  <a:cubicBezTo>
                    <a:pt x="316" y="1"/>
                    <a:pt x="1" y="316"/>
                    <a:pt x="1" y="694"/>
                  </a:cubicBezTo>
                  <a:cubicBezTo>
                    <a:pt x="64" y="1103"/>
                    <a:pt x="316" y="1418"/>
                    <a:pt x="725" y="1418"/>
                  </a:cubicBezTo>
                  <a:cubicBezTo>
                    <a:pt x="1103" y="1418"/>
                    <a:pt x="1418" y="1103"/>
                    <a:pt x="1418" y="694"/>
                  </a:cubicBezTo>
                  <a:cubicBezTo>
                    <a:pt x="1418" y="316"/>
                    <a:pt x="1103" y="1"/>
                    <a:pt x="72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3" tIns="68563" rIns="68563" bIns="68563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605" name="Google Shape;10299;p74"/>
            <p:cNvSpPr/>
            <p:nvPr/>
          </p:nvSpPr>
          <p:spPr>
            <a:xfrm>
              <a:off x="4680300" y="3443875"/>
              <a:ext cx="69350" cy="34675"/>
            </a:xfrm>
            <a:custGeom>
              <a:avLst/>
              <a:gdLst/>
              <a:ahLst/>
              <a:cxnLst/>
              <a:rect l="l" t="t" r="r" b="b"/>
              <a:pathLst>
                <a:path w="2774" h="1387" extrusionOk="0">
                  <a:moveTo>
                    <a:pt x="1387" y="0"/>
                  </a:moveTo>
                  <a:cubicBezTo>
                    <a:pt x="631" y="0"/>
                    <a:pt x="1" y="630"/>
                    <a:pt x="1" y="1387"/>
                  </a:cubicBezTo>
                  <a:lnTo>
                    <a:pt x="2773" y="1387"/>
                  </a:lnTo>
                  <a:cubicBezTo>
                    <a:pt x="2773" y="630"/>
                    <a:pt x="2175" y="0"/>
                    <a:pt x="138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3" tIns="68563" rIns="68563" bIns="68563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606" name="Google Shape;10300;p74"/>
            <p:cNvSpPr/>
            <p:nvPr/>
          </p:nvSpPr>
          <p:spPr>
            <a:xfrm>
              <a:off x="4629125" y="3339900"/>
              <a:ext cx="295375" cy="189850"/>
            </a:xfrm>
            <a:custGeom>
              <a:avLst/>
              <a:gdLst/>
              <a:ahLst/>
              <a:cxnLst/>
              <a:rect l="l" t="t" r="r" b="b"/>
              <a:pathLst>
                <a:path w="11815" h="7594" extrusionOk="0">
                  <a:moveTo>
                    <a:pt x="10050" y="2080"/>
                  </a:moveTo>
                  <a:cubicBezTo>
                    <a:pt x="10239" y="2080"/>
                    <a:pt x="10397" y="2238"/>
                    <a:pt x="10397" y="2427"/>
                  </a:cubicBezTo>
                  <a:cubicBezTo>
                    <a:pt x="10397" y="2616"/>
                    <a:pt x="10239" y="2773"/>
                    <a:pt x="10050" y="2773"/>
                  </a:cubicBezTo>
                  <a:lnTo>
                    <a:pt x="6553" y="2773"/>
                  </a:lnTo>
                  <a:cubicBezTo>
                    <a:pt x="6333" y="2773"/>
                    <a:pt x="6175" y="2616"/>
                    <a:pt x="6175" y="2427"/>
                  </a:cubicBezTo>
                  <a:cubicBezTo>
                    <a:pt x="6175" y="2238"/>
                    <a:pt x="6333" y="2080"/>
                    <a:pt x="6553" y="2080"/>
                  </a:cubicBezTo>
                  <a:close/>
                  <a:moveTo>
                    <a:pt x="10050" y="3466"/>
                  </a:moveTo>
                  <a:cubicBezTo>
                    <a:pt x="10239" y="3466"/>
                    <a:pt x="10397" y="3624"/>
                    <a:pt x="10397" y="3813"/>
                  </a:cubicBezTo>
                  <a:cubicBezTo>
                    <a:pt x="10397" y="4002"/>
                    <a:pt x="10239" y="4159"/>
                    <a:pt x="10050" y="4159"/>
                  </a:cubicBezTo>
                  <a:lnTo>
                    <a:pt x="6553" y="4159"/>
                  </a:lnTo>
                  <a:cubicBezTo>
                    <a:pt x="6333" y="4159"/>
                    <a:pt x="6175" y="4002"/>
                    <a:pt x="6175" y="3813"/>
                  </a:cubicBezTo>
                  <a:cubicBezTo>
                    <a:pt x="6175" y="3624"/>
                    <a:pt x="6333" y="3466"/>
                    <a:pt x="6553" y="3466"/>
                  </a:cubicBezTo>
                  <a:close/>
                  <a:moveTo>
                    <a:pt x="10050" y="4821"/>
                  </a:moveTo>
                  <a:cubicBezTo>
                    <a:pt x="10239" y="4821"/>
                    <a:pt x="10397" y="4978"/>
                    <a:pt x="10397" y="5199"/>
                  </a:cubicBezTo>
                  <a:cubicBezTo>
                    <a:pt x="10397" y="5388"/>
                    <a:pt x="10239" y="5546"/>
                    <a:pt x="10050" y="5546"/>
                  </a:cubicBezTo>
                  <a:lnTo>
                    <a:pt x="6553" y="5546"/>
                  </a:lnTo>
                  <a:cubicBezTo>
                    <a:pt x="6333" y="5546"/>
                    <a:pt x="6175" y="5388"/>
                    <a:pt x="6175" y="5199"/>
                  </a:cubicBezTo>
                  <a:cubicBezTo>
                    <a:pt x="6175" y="4978"/>
                    <a:pt x="6333" y="4821"/>
                    <a:pt x="6553" y="4821"/>
                  </a:cubicBezTo>
                  <a:close/>
                  <a:moveTo>
                    <a:pt x="3403" y="1418"/>
                  </a:moveTo>
                  <a:cubicBezTo>
                    <a:pt x="4127" y="1418"/>
                    <a:pt x="4757" y="2049"/>
                    <a:pt x="4757" y="2773"/>
                  </a:cubicBezTo>
                  <a:cubicBezTo>
                    <a:pt x="4757" y="3151"/>
                    <a:pt x="4600" y="3498"/>
                    <a:pt x="4379" y="3718"/>
                  </a:cubicBezTo>
                  <a:cubicBezTo>
                    <a:pt x="5009" y="4065"/>
                    <a:pt x="5451" y="4758"/>
                    <a:pt x="5451" y="5546"/>
                  </a:cubicBezTo>
                  <a:lnTo>
                    <a:pt x="5451" y="5892"/>
                  </a:lnTo>
                  <a:lnTo>
                    <a:pt x="5514" y="5892"/>
                  </a:lnTo>
                  <a:cubicBezTo>
                    <a:pt x="5514" y="6081"/>
                    <a:pt x="5356" y="6239"/>
                    <a:pt x="5167" y="6239"/>
                  </a:cubicBezTo>
                  <a:lnTo>
                    <a:pt x="1701" y="6239"/>
                  </a:lnTo>
                  <a:cubicBezTo>
                    <a:pt x="1512" y="6239"/>
                    <a:pt x="1355" y="6081"/>
                    <a:pt x="1355" y="5892"/>
                  </a:cubicBezTo>
                  <a:lnTo>
                    <a:pt x="1355" y="5546"/>
                  </a:lnTo>
                  <a:cubicBezTo>
                    <a:pt x="1355" y="4758"/>
                    <a:pt x="1764" y="4096"/>
                    <a:pt x="2395" y="3718"/>
                  </a:cubicBezTo>
                  <a:cubicBezTo>
                    <a:pt x="2174" y="3498"/>
                    <a:pt x="2016" y="3151"/>
                    <a:pt x="2016" y="2773"/>
                  </a:cubicBezTo>
                  <a:cubicBezTo>
                    <a:pt x="2016" y="2049"/>
                    <a:pt x="2647" y="1418"/>
                    <a:pt x="3403" y="1418"/>
                  </a:cubicBezTo>
                  <a:close/>
                  <a:moveTo>
                    <a:pt x="1040" y="1"/>
                  </a:moveTo>
                  <a:cubicBezTo>
                    <a:pt x="441" y="1"/>
                    <a:pt x="0" y="473"/>
                    <a:pt x="0" y="1009"/>
                  </a:cubicBezTo>
                  <a:lnTo>
                    <a:pt x="0" y="6554"/>
                  </a:lnTo>
                  <a:cubicBezTo>
                    <a:pt x="0" y="7152"/>
                    <a:pt x="473" y="7593"/>
                    <a:pt x="1040" y="7593"/>
                  </a:cubicBezTo>
                  <a:lnTo>
                    <a:pt x="10806" y="7593"/>
                  </a:lnTo>
                  <a:cubicBezTo>
                    <a:pt x="11373" y="7593"/>
                    <a:pt x="11815" y="7121"/>
                    <a:pt x="11815" y="6554"/>
                  </a:cubicBezTo>
                  <a:lnTo>
                    <a:pt x="11815" y="1009"/>
                  </a:lnTo>
                  <a:cubicBezTo>
                    <a:pt x="11783" y="473"/>
                    <a:pt x="11310" y="1"/>
                    <a:pt x="10743" y="1"/>
                  </a:cubicBezTo>
                  <a:lnTo>
                    <a:pt x="7593" y="1"/>
                  </a:lnTo>
                  <a:lnTo>
                    <a:pt x="7593" y="347"/>
                  </a:lnTo>
                  <a:cubicBezTo>
                    <a:pt x="7593" y="946"/>
                    <a:pt x="7120" y="1355"/>
                    <a:pt x="6585" y="1355"/>
                  </a:cubicBezTo>
                  <a:lnTo>
                    <a:pt x="5198" y="1355"/>
                  </a:lnTo>
                  <a:cubicBezTo>
                    <a:pt x="4600" y="1355"/>
                    <a:pt x="4190" y="883"/>
                    <a:pt x="4190" y="347"/>
                  </a:cubicBezTo>
                  <a:lnTo>
                    <a:pt x="4190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3" tIns="68563" rIns="68563" bIns="68563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607" name="Google Shape;10301;p74"/>
            <p:cNvSpPr/>
            <p:nvPr/>
          </p:nvSpPr>
          <p:spPr>
            <a:xfrm>
              <a:off x="4714975" y="3287125"/>
              <a:ext cx="122100" cy="70125"/>
            </a:xfrm>
            <a:custGeom>
              <a:avLst/>
              <a:gdLst/>
              <a:ahLst/>
              <a:cxnLst/>
              <a:rect l="l" t="t" r="r" b="b"/>
              <a:pathLst>
                <a:path w="4884" h="2805" extrusionOk="0">
                  <a:moveTo>
                    <a:pt x="693" y="1"/>
                  </a:moveTo>
                  <a:cubicBezTo>
                    <a:pt x="315" y="1"/>
                    <a:pt x="0" y="316"/>
                    <a:pt x="0" y="725"/>
                  </a:cubicBezTo>
                  <a:cubicBezTo>
                    <a:pt x="0" y="1104"/>
                    <a:pt x="315" y="1419"/>
                    <a:pt x="693" y="1419"/>
                  </a:cubicBezTo>
                  <a:lnTo>
                    <a:pt x="1418" y="1419"/>
                  </a:lnTo>
                  <a:lnTo>
                    <a:pt x="1418" y="2458"/>
                  </a:lnTo>
                  <a:cubicBezTo>
                    <a:pt x="1386" y="2647"/>
                    <a:pt x="1544" y="2805"/>
                    <a:pt x="1733" y="2805"/>
                  </a:cubicBezTo>
                  <a:lnTo>
                    <a:pt x="3119" y="2805"/>
                  </a:lnTo>
                  <a:cubicBezTo>
                    <a:pt x="3308" y="2805"/>
                    <a:pt x="3466" y="2647"/>
                    <a:pt x="3466" y="2458"/>
                  </a:cubicBezTo>
                  <a:lnTo>
                    <a:pt x="3466" y="1419"/>
                  </a:lnTo>
                  <a:lnTo>
                    <a:pt x="4159" y="1419"/>
                  </a:lnTo>
                  <a:cubicBezTo>
                    <a:pt x="4568" y="1419"/>
                    <a:pt x="4883" y="1104"/>
                    <a:pt x="4883" y="725"/>
                  </a:cubicBezTo>
                  <a:cubicBezTo>
                    <a:pt x="4883" y="316"/>
                    <a:pt x="4568" y="1"/>
                    <a:pt x="415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3" tIns="68563" rIns="68563" bIns="68563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608" name="Google Shape;10302;p74"/>
            <p:cNvSpPr/>
            <p:nvPr/>
          </p:nvSpPr>
          <p:spPr>
            <a:xfrm>
              <a:off x="4732300" y="3235150"/>
              <a:ext cx="86650" cy="35475"/>
            </a:xfrm>
            <a:custGeom>
              <a:avLst/>
              <a:gdLst/>
              <a:ahLst/>
              <a:cxnLst/>
              <a:rect l="l" t="t" r="r" b="b"/>
              <a:pathLst>
                <a:path w="3466" h="1419" extrusionOk="0">
                  <a:moveTo>
                    <a:pt x="378" y="1"/>
                  </a:moveTo>
                  <a:cubicBezTo>
                    <a:pt x="158" y="1"/>
                    <a:pt x="0" y="158"/>
                    <a:pt x="0" y="347"/>
                  </a:cubicBezTo>
                  <a:lnTo>
                    <a:pt x="0" y="1418"/>
                  </a:lnTo>
                  <a:lnTo>
                    <a:pt x="3466" y="1418"/>
                  </a:lnTo>
                  <a:lnTo>
                    <a:pt x="3466" y="347"/>
                  </a:lnTo>
                  <a:cubicBezTo>
                    <a:pt x="3466" y="158"/>
                    <a:pt x="3308" y="1"/>
                    <a:pt x="311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3" tIns="68563" rIns="68563" bIns="68563" anchor="ctr" anchorCtr="0">
              <a:noAutofit/>
            </a:bodyPr>
            <a:lstStyle/>
            <a:p>
              <a:endParaRPr sz="1050"/>
            </a:p>
          </p:txBody>
        </p:sp>
      </p:grpSp>
      <p:grpSp>
        <p:nvGrpSpPr>
          <p:cNvPr id="609" name="Google Shape;10352;p74"/>
          <p:cNvGrpSpPr/>
          <p:nvPr/>
        </p:nvGrpSpPr>
        <p:grpSpPr>
          <a:xfrm>
            <a:off x="5183239" y="1990100"/>
            <a:ext cx="471488" cy="504286"/>
            <a:chOff x="4991425" y="3234750"/>
            <a:chExt cx="296175" cy="297225"/>
          </a:xfrm>
          <a:solidFill>
            <a:srgbClr val="336987"/>
          </a:solidFill>
        </p:grpSpPr>
        <p:sp>
          <p:nvSpPr>
            <p:cNvPr id="610" name="Google Shape;10353;p74"/>
            <p:cNvSpPr/>
            <p:nvPr/>
          </p:nvSpPr>
          <p:spPr>
            <a:xfrm>
              <a:off x="5077275" y="3304450"/>
              <a:ext cx="122100" cy="99275"/>
            </a:xfrm>
            <a:custGeom>
              <a:avLst/>
              <a:gdLst/>
              <a:ahLst/>
              <a:cxnLst/>
              <a:rect l="l" t="t" r="r" b="b"/>
              <a:pathLst>
                <a:path w="4884" h="3971" extrusionOk="0">
                  <a:moveTo>
                    <a:pt x="2426" y="1"/>
                  </a:moveTo>
                  <a:cubicBezTo>
                    <a:pt x="1103" y="1"/>
                    <a:pt x="0" y="1104"/>
                    <a:pt x="0" y="2427"/>
                  </a:cubicBezTo>
                  <a:cubicBezTo>
                    <a:pt x="0" y="3025"/>
                    <a:pt x="190" y="3530"/>
                    <a:pt x="536" y="3971"/>
                  </a:cubicBezTo>
                  <a:cubicBezTo>
                    <a:pt x="820" y="3624"/>
                    <a:pt x="1103" y="3309"/>
                    <a:pt x="1481" y="3057"/>
                  </a:cubicBezTo>
                  <a:cubicBezTo>
                    <a:pt x="1261" y="2805"/>
                    <a:pt x="1103" y="2458"/>
                    <a:pt x="1103" y="2112"/>
                  </a:cubicBezTo>
                  <a:cubicBezTo>
                    <a:pt x="1103" y="1356"/>
                    <a:pt x="1733" y="726"/>
                    <a:pt x="2489" y="726"/>
                  </a:cubicBezTo>
                  <a:cubicBezTo>
                    <a:pt x="3214" y="726"/>
                    <a:pt x="3844" y="1356"/>
                    <a:pt x="3844" y="2112"/>
                  </a:cubicBezTo>
                  <a:cubicBezTo>
                    <a:pt x="3844" y="2458"/>
                    <a:pt x="3687" y="2805"/>
                    <a:pt x="3466" y="3057"/>
                  </a:cubicBezTo>
                  <a:cubicBezTo>
                    <a:pt x="3844" y="3246"/>
                    <a:pt x="4128" y="3561"/>
                    <a:pt x="4317" y="3971"/>
                  </a:cubicBezTo>
                  <a:cubicBezTo>
                    <a:pt x="4695" y="3530"/>
                    <a:pt x="4884" y="3025"/>
                    <a:pt x="4884" y="2427"/>
                  </a:cubicBezTo>
                  <a:cubicBezTo>
                    <a:pt x="4884" y="1104"/>
                    <a:pt x="3781" y="1"/>
                    <a:pt x="242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3" tIns="68563" rIns="68563" bIns="68563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611" name="Google Shape;10354;p74"/>
            <p:cNvSpPr/>
            <p:nvPr/>
          </p:nvSpPr>
          <p:spPr>
            <a:xfrm>
              <a:off x="5121375" y="3339900"/>
              <a:ext cx="35475" cy="35475"/>
            </a:xfrm>
            <a:custGeom>
              <a:avLst/>
              <a:gdLst/>
              <a:ahLst/>
              <a:cxnLst/>
              <a:rect l="l" t="t" r="r" b="b"/>
              <a:pathLst>
                <a:path w="1419" h="1419" extrusionOk="0">
                  <a:moveTo>
                    <a:pt x="725" y="1"/>
                  </a:moveTo>
                  <a:cubicBezTo>
                    <a:pt x="316" y="1"/>
                    <a:pt x="1" y="316"/>
                    <a:pt x="1" y="694"/>
                  </a:cubicBezTo>
                  <a:cubicBezTo>
                    <a:pt x="1" y="1103"/>
                    <a:pt x="316" y="1418"/>
                    <a:pt x="725" y="1418"/>
                  </a:cubicBezTo>
                  <a:cubicBezTo>
                    <a:pt x="1103" y="1418"/>
                    <a:pt x="1418" y="1103"/>
                    <a:pt x="1418" y="694"/>
                  </a:cubicBezTo>
                  <a:cubicBezTo>
                    <a:pt x="1418" y="316"/>
                    <a:pt x="1103" y="1"/>
                    <a:pt x="72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3" tIns="68563" rIns="68563" bIns="68563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612" name="Google Shape;10355;p74"/>
            <p:cNvSpPr/>
            <p:nvPr/>
          </p:nvSpPr>
          <p:spPr>
            <a:xfrm>
              <a:off x="5009550" y="3234750"/>
              <a:ext cx="259150" cy="261125"/>
            </a:xfrm>
            <a:custGeom>
              <a:avLst/>
              <a:gdLst/>
              <a:ahLst/>
              <a:cxnLst/>
              <a:rect l="l" t="t" r="r" b="b"/>
              <a:pathLst>
                <a:path w="10366" h="10445" extrusionOk="0">
                  <a:moveTo>
                    <a:pt x="5198" y="2159"/>
                  </a:moveTo>
                  <a:cubicBezTo>
                    <a:pt x="6931" y="2159"/>
                    <a:pt x="8286" y="3514"/>
                    <a:pt x="8286" y="5246"/>
                  </a:cubicBezTo>
                  <a:cubicBezTo>
                    <a:pt x="8286" y="6916"/>
                    <a:pt x="6931" y="8365"/>
                    <a:pt x="5198" y="8365"/>
                  </a:cubicBezTo>
                  <a:cubicBezTo>
                    <a:pt x="3340" y="8365"/>
                    <a:pt x="2079" y="6822"/>
                    <a:pt x="2079" y="5246"/>
                  </a:cubicBezTo>
                  <a:cubicBezTo>
                    <a:pt x="2079" y="3514"/>
                    <a:pt x="3497" y="2159"/>
                    <a:pt x="5198" y="2159"/>
                  </a:cubicBezTo>
                  <a:close/>
                  <a:moveTo>
                    <a:pt x="5167" y="1"/>
                  </a:moveTo>
                  <a:cubicBezTo>
                    <a:pt x="5088" y="1"/>
                    <a:pt x="5009" y="17"/>
                    <a:pt x="4946" y="48"/>
                  </a:cubicBezTo>
                  <a:lnTo>
                    <a:pt x="4001" y="836"/>
                  </a:lnTo>
                  <a:lnTo>
                    <a:pt x="2773" y="678"/>
                  </a:lnTo>
                  <a:cubicBezTo>
                    <a:pt x="2756" y="675"/>
                    <a:pt x="2739" y="673"/>
                    <a:pt x="2723" y="673"/>
                  </a:cubicBezTo>
                  <a:cubicBezTo>
                    <a:pt x="2583" y="673"/>
                    <a:pt x="2454" y="786"/>
                    <a:pt x="2426" y="899"/>
                  </a:cubicBezTo>
                  <a:lnTo>
                    <a:pt x="1953" y="2033"/>
                  </a:lnTo>
                  <a:lnTo>
                    <a:pt x="819" y="2505"/>
                  </a:lnTo>
                  <a:cubicBezTo>
                    <a:pt x="662" y="2568"/>
                    <a:pt x="567" y="2694"/>
                    <a:pt x="630" y="2852"/>
                  </a:cubicBezTo>
                  <a:lnTo>
                    <a:pt x="788" y="4081"/>
                  </a:lnTo>
                  <a:lnTo>
                    <a:pt x="32" y="5026"/>
                  </a:lnTo>
                  <a:cubicBezTo>
                    <a:pt x="0" y="5183"/>
                    <a:pt x="0" y="5341"/>
                    <a:pt x="63" y="5467"/>
                  </a:cubicBezTo>
                  <a:lnTo>
                    <a:pt x="819" y="6381"/>
                  </a:lnTo>
                  <a:lnTo>
                    <a:pt x="662" y="7609"/>
                  </a:lnTo>
                  <a:cubicBezTo>
                    <a:pt x="630" y="7767"/>
                    <a:pt x="725" y="7924"/>
                    <a:pt x="851" y="7956"/>
                  </a:cubicBezTo>
                  <a:lnTo>
                    <a:pt x="1985" y="8428"/>
                  </a:lnTo>
                  <a:lnTo>
                    <a:pt x="2457" y="9594"/>
                  </a:lnTo>
                  <a:cubicBezTo>
                    <a:pt x="2536" y="9725"/>
                    <a:pt x="2637" y="9791"/>
                    <a:pt x="2741" y="9791"/>
                  </a:cubicBezTo>
                  <a:cubicBezTo>
                    <a:pt x="2762" y="9791"/>
                    <a:pt x="2783" y="9788"/>
                    <a:pt x="2804" y="9783"/>
                  </a:cubicBezTo>
                  <a:lnTo>
                    <a:pt x="4033" y="9626"/>
                  </a:lnTo>
                  <a:lnTo>
                    <a:pt x="4978" y="10382"/>
                  </a:lnTo>
                  <a:cubicBezTo>
                    <a:pt x="5072" y="10413"/>
                    <a:pt x="5104" y="10445"/>
                    <a:pt x="5167" y="10445"/>
                  </a:cubicBezTo>
                  <a:cubicBezTo>
                    <a:pt x="5261" y="10445"/>
                    <a:pt x="5324" y="10413"/>
                    <a:pt x="5387" y="10382"/>
                  </a:cubicBezTo>
                  <a:lnTo>
                    <a:pt x="6333" y="9626"/>
                  </a:lnTo>
                  <a:lnTo>
                    <a:pt x="7530" y="9783"/>
                  </a:lnTo>
                  <a:cubicBezTo>
                    <a:pt x="7687" y="9783"/>
                    <a:pt x="7876" y="9689"/>
                    <a:pt x="7908" y="9594"/>
                  </a:cubicBezTo>
                  <a:lnTo>
                    <a:pt x="8380" y="8428"/>
                  </a:lnTo>
                  <a:lnTo>
                    <a:pt x="9515" y="7956"/>
                  </a:lnTo>
                  <a:cubicBezTo>
                    <a:pt x="9672" y="7893"/>
                    <a:pt x="9735" y="7767"/>
                    <a:pt x="9704" y="7609"/>
                  </a:cubicBezTo>
                  <a:lnTo>
                    <a:pt x="9546" y="6381"/>
                  </a:lnTo>
                  <a:lnTo>
                    <a:pt x="10302" y="5467"/>
                  </a:lnTo>
                  <a:cubicBezTo>
                    <a:pt x="10365" y="5341"/>
                    <a:pt x="10365" y="5120"/>
                    <a:pt x="10302" y="5026"/>
                  </a:cubicBezTo>
                  <a:lnTo>
                    <a:pt x="9546" y="4081"/>
                  </a:lnTo>
                  <a:lnTo>
                    <a:pt x="9704" y="2852"/>
                  </a:lnTo>
                  <a:cubicBezTo>
                    <a:pt x="9735" y="2694"/>
                    <a:pt x="9641" y="2537"/>
                    <a:pt x="9515" y="2505"/>
                  </a:cubicBezTo>
                  <a:lnTo>
                    <a:pt x="8380" y="2033"/>
                  </a:lnTo>
                  <a:lnTo>
                    <a:pt x="7908" y="899"/>
                  </a:lnTo>
                  <a:cubicBezTo>
                    <a:pt x="7826" y="762"/>
                    <a:pt x="7719" y="672"/>
                    <a:pt x="7589" y="672"/>
                  </a:cubicBezTo>
                  <a:cubicBezTo>
                    <a:pt x="7570" y="672"/>
                    <a:pt x="7550" y="674"/>
                    <a:pt x="7530" y="678"/>
                  </a:cubicBezTo>
                  <a:lnTo>
                    <a:pt x="6333" y="836"/>
                  </a:lnTo>
                  <a:lnTo>
                    <a:pt x="5387" y="48"/>
                  </a:lnTo>
                  <a:cubicBezTo>
                    <a:pt x="5324" y="17"/>
                    <a:pt x="5246" y="1"/>
                    <a:pt x="516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3" tIns="68563" rIns="68563" bIns="68563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613" name="Google Shape;10356;p74"/>
            <p:cNvSpPr/>
            <p:nvPr/>
          </p:nvSpPr>
          <p:spPr>
            <a:xfrm>
              <a:off x="5105625" y="3391900"/>
              <a:ext cx="66975" cy="34675"/>
            </a:xfrm>
            <a:custGeom>
              <a:avLst/>
              <a:gdLst/>
              <a:ahLst/>
              <a:cxnLst/>
              <a:rect l="l" t="t" r="r" b="b"/>
              <a:pathLst>
                <a:path w="2679" h="1387" extrusionOk="0">
                  <a:moveTo>
                    <a:pt x="1355" y="0"/>
                  </a:moveTo>
                  <a:cubicBezTo>
                    <a:pt x="725" y="0"/>
                    <a:pt x="190" y="441"/>
                    <a:pt x="1" y="977"/>
                  </a:cubicBezTo>
                  <a:cubicBezTo>
                    <a:pt x="410" y="1229"/>
                    <a:pt x="820" y="1386"/>
                    <a:pt x="1355" y="1386"/>
                  </a:cubicBezTo>
                  <a:cubicBezTo>
                    <a:pt x="1859" y="1386"/>
                    <a:pt x="2301" y="1229"/>
                    <a:pt x="2679" y="977"/>
                  </a:cubicBezTo>
                  <a:cubicBezTo>
                    <a:pt x="2521" y="410"/>
                    <a:pt x="1985" y="0"/>
                    <a:pt x="135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3" tIns="68563" rIns="68563" bIns="68563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614" name="Google Shape;10357;p74"/>
            <p:cNvSpPr/>
            <p:nvPr/>
          </p:nvSpPr>
          <p:spPr>
            <a:xfrm>
              <a:off x="5192275" y="3443075"/>
              <a:ext cx="95325" cy="86975"/>
            </a:xfrm>
            <a:custGeom>
              <a:avLst/>
              <a:gdLst/>
              <a:ahLst/>
              <a:cxnLst/>
              <a:rect l="l" t="t" r="r" b="b"/>
              <a:pathLst>
                <a:path w="3812" h="3479" extrusionOk="0">
                  <a:moveTo>
                    <a:pt x="2867" y="1"/>
                  </a:moveTo>
                  <a:cubicBezTo>
                    <a:pt x="2741" y="127"/>
                    <a:pt x="2647" y="221"/>
                    <a:pt x="2489" y="284"/>
                  </a:cubicBezTo>
                  <a:lnTo>
                    <a:pt x="1607" y="631"/>
                  </a:lnTo>
                  <a:lnTo>
                    <a:pt x="1260" y="1482"/>
                  </a:lnTo>
                  <a:cubicBezTo>
                    <a:pt x="1103" y="1891"/>
                    <a:pt x="693" y="2112"/>
                    <a:pt x="284" y="2112"/>
                  </a:cubicBezTo>
                  <a:lnTo>
                    <a:pt x="158" y="2112"/>
                  </a:lnTo>
                  <a:lnTo>
                    <a:pt x="0" y="2080"/>
                  </a:lnTo>
                  <a:lnTo>
                    <a:pt x="1166" y="3372"/>
                  </a:lnTo>
                  <a:cubicBezTo>
                    <a:pt x="1237" y="3443"/>
                    <a:pt x="1343" y="3478"/>
                    <a:pt x="1445" y="3478"/>
                  </a:cubicBezTo>
                  <a:cubicBezTo>
                    <a:pt x="1479" y="3478"/>
                    <a:pt x="1512" y="3474"/>
                    <a:pt x="1544" y="3466"/>
                  </a:cubicBezTo>
                  <a:cubicBezTo>
                    <a:pt x="1638" y="3403"/>
                    <a:pt x="1764" y="3340"/>
                    <a:pt x="1764" y="3183"/>
                  </a:cubicBezTo>
                  <a:lnTo>
                    <a:pt x="2080" y="1639"/>
                  </a:lnTo>
                  <a:lnTo>
                    <a:pt x="3497" y="1324"/>
                  </a:lnTo>
                  <a:cubicBezTo>
                    <a:pt x="3532" y="1338"/>
                    <a:pt x="3563" y="1344"/>
                    <a:pt x="3592" y="1344"/>
                  </a:cubicBezTo>
                  <a:cubicBezTo>
                    <a:pt x="3693" y="1344"/>
                    <a:pt x="3756" y="1265"/>
                    <a:pt x="3781" y="1167"/>
                  </a:cubicBezTo>
                  <a:cubicBezTo>
                    <a:pt x="3812" y="1072"/>
                    <a:pt x="3781" y="946"/>
                    <a:pt x="3686" y="820"/>
                  </a:cubicBezTo>
                  <a:lnTo>
                    <a:pt x="2867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3" tIns="68563" rIns="68563" bIns="68563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615" name="Google Shape;10358;p74"/>
            <p:cNvSpPr/>
            <p:nvPr/>
          </p:nvSpPr>
          <p:spPr>
            <a:xfrm>
              <a:off x="4991425" y="3444650"/>
              <a:ext cx="95325" cy="87325"/>
            </a:xfrm>
            <a:custGeom>
              <a:avLst/>
              <a:gdLst/>
              <a:ahLst/>
              <a:cxnLst/>
              <a:rect l="l" t="t" r="r" b="b"/>
              <a:pathLst>
                <a:path w="3812" h="3492" extrusionOk="0">
                  <a:moveTo>
                    <a:pt x="946" y="1"/>
                  </a:moveTo>
                  <a:lnTo>
                    <a:pt x="126" y="851"/>
                  </a:lnTo>
                  <a:cubicBezTo>
                    <a:pt x="0" y="851"/>
                    <a:pt x="0" y="1009"/>
                    <a:pt x="32" y="1104"/>
                  </a:cubicBezTo>
                  <a:cubicBezTo>
                    <a:pt x="95" y="1230"/>
                    <a:pt x="158" y="1324"/>
                    <a:pt x="315" y="1356"/>
                  </a:cubicBezTo>
                  <a:lnTo>
                    <a:pt x="1733" y="1671"/>
                  </a:lnTo>
                  <a:lnTo>
                    <a:pt x="2048" y="3214"/>
                  </a:lnTo>
                  <a:cubicBezTo>
                    <a:pt x="2080" y="3309"/>
                    <a:pt x="2174" y="3435"/>
                    <a:pt x="2300" y="3466"/>
                  </a:cubicBezTo>
                  <a:cubicBezTo>
                    <a:pt x="2328" y="3485"/>
                    <a:pt x="2361" y="3492"/>
                    <a:pt x="2396" y="3492"/>
                  </a:cubicBezTo>
                  <a:cubicBezTo>
                    <a:pt x="2482" y="3492"/>
                    <a:pt x="2580" y="3448"/>
                    <a:pt x="2647" y="3403"/>
                  </a:cubicBezTo>
                  <a:lnTo>
                    <a:pt x="3813" y="2112"/>
                  </a:lnTo>
                  <a:lnTo>
                    <a:pt x="3813" y="2112"/>
                  </a:lnTo>
                  <a:lnTo>
                    <a:pt x="3624" y="2143"/>
                  </a:lnTo>
                  <a:lnTo>
                    <a:pt x="3561" y="2143"/>
                  </a:lnTo>
                  <a:cubicBezTo>
                    <a:pt x="3119" y="2143"/>
                    <a:pt x="2773" y="1891"/>
                    <a:pt x="2552" y="1513"/>
                  </a:cubicBezTo>
                  <a:lnTo>
                    <a:pt x="2206" y="631"/>
                  </a:lnTo>
                  <a:lnTo>
                    <a:pt x="1355" y="284"/>
                  </a:lnTo>
                  <a:cubicBezTo>
                    <a:pt x="1198" y="221"/>
                    <a:pt x="1072" y="127"/>
                    <a:pt x="94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3" tIns="68563" rIns="68563" bIns="68563" anchor="ctr" anchorCtr="0">
              <a:noAutofit/>
            </a:bodyPr>
            <a:lstStyle/>
            <a:p>
              <a:endParaRPr sz="1050"/>
            </a:p>
          </p:txBody>
        </p:sp>
      </p:grpSp>
      <p:grpSp>
        <p:nvGrpSpPr>
          <p:cNvPr id="616" name="Google Shape;10390;p74"/>
          <p:cNvGrpSpPr/>
          <p:nvPr/>
        </p:nvGrpSpPr>
        <p:grpSpPr>
          <a:xfrm>
            <a:off x="3128998" y="2001747"/>
            <a:ext cx="471488" cy="502505"/>
            <a:chOff x="3497300" y="3227275"/>
            <a:chExt cx="296175" cy="296175"/>
          </a:xfrm>
          <a:solidFill>
            <a:srgbClr val="336987"/>
          </a:solidFill>
        </p:grpSpPr>
        <p:sp>
          <p:nvSpPr>
            <p:cNvPr id="617" name="Google Shape;10391;p74"/>
            <p:cNvSpPr/>
            <p:nvPr/>
          </p:nvSpPr>
          <p:spPr>
            <a:xfrm>
              <a:off x="3609925" y="3339900"/>
              <a:ext cx="69350" cy="68550"/>
            </a:xfrm>
            <a:custGeom>
              <a:avLst/>
              <a:gdLst/>
              <a:ahLst/>
              <a:cxnLst/>
              <a:rect l="l" t="t" r="r" b="b"/>
              <a:pathLst>
                <a:path w="2774" h="2742" extrusionOk="0">
                  <a:moveTo>
                    <a:pt x="1387" y="1"/>
                  </a:moveTo>
                  <a:cubicBezTo>
                    <a:pt x="631" y="1"/>
                    <a:pt x="1" y="631"/>
                    <a:pt x="1" y="1355"/>
                  </a:cubicBezTo>
                  <a:cubicBezTo>
                    <a:pt x="1" y="2112"/>
                    <a:pt x="631" y="2742"/>
                    <a:pt x="1387" y="2742"/>
                  </a:cubicBezTo>
                  <a:cubicBezTo>
                    <a:pt x="2143" y="2742"/>
                    <a:pt x="2773" y="2112"/>
                    <a:pt x="2773" y="1355"/>
                  </a:cubicBezTo>
                  <a:cubicBezTo>
                    <a:pt x="2773" y="631"/>
                    <a:pt x="2143" y="1"/>
                    <a:pt x="138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3" tIns="68563" rIns="68563" bIns="68563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618" name="Google Shape;10392;p74"/>
            <p:cNvSpPr/>
            <p:nvPr/>
          </p:nvSpPr>
          <p:spPr>
            <a:xfrm>
              <a:off x="3531175" y="3227275"/>
              <a:ext cx="86650" cy="86675"/>
            </a:xfrm>
            <a:custGeom>
              <a:avLst/>
              <a:gdLst/>
              <a:ahLst/>
              <a:cxnLst/>
              <a:rect l="l" t="t" r="r" b="b"/>
              <a:pathLst>
                <a:path w="3466" h="3467" extrusionOk="0">
                  <a:moveTo>
                    <a:pt x="1733" y="1"/>
                  </a:moveTo>
                  <a:cubicBezTo>
                    <a:pt x="788" y="1"/>
                    <a:pt x="0" y="788"/>
                    <a:pt x="0" y="1733"/>
                  </a:cubicBezTo>
                  <a:cubicBezTo>
                    <a:pt x="0" y="2678"/>
                    <a:pt x="788" y="3466"/>
                    <a:pt x="1733" y="3466"/>
                  </a:cubicBezTo>
                  <a:cubicBezTo>
                    <a:pt x="2741" y="3466"/>
                    <a:pt x="3466" y="2678"/>
                    <a:pt x="3466" y="1733"/>
                  </a:cubicBezTo>
                  <a:cubicBezTo>
                    <a:pt x="3466" y="788"/>
                    <a:pt x="2678" y="1"/>
                    <a:pt x="173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3" tIns="68563" rIns="68563" bIns="68563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619" name="Google Shape;10393;p74"/>
            <p:cNvSpPr/>
            <p:nvPr/>
          </p:nvSpPr>
          <p:spPr>
            <a:xfrm>
              <a:off x="3670575" y="3227275"/>
              <a:ext cx="86675" cy="86675"/>
            </a:xfrm>
            <a:custGeom>
              <a:avLst/>
              <a:gdLst/>
              <a:ahLst/>
              <a:cxnLst/>
              <a:rect l="l" t="t" r="r" b="b"/>
              <a:pathLst>
                <a:path w="3467" h="3467" extrusionOk="0">
                  <a:moveTo>
                    <a:pt x="1733" y="1"/>
                  </a:moveTo>
                  <a:cubicBezTo>
                    <a:pt x="788" y="1"/>
                    <a:pt x="1" y="788"/>
                    <a:pt x="1" y="1733"/>
                  </a:cubicBezTo>
                  <a:cubicBezTo>
                    <a:pt x="1" y="2678"/>
                    <a:pt x="788" y="3466"/>
                    <a:pt x="1733" y="3466"/>
                  </a:cubicBezTo>
                  <a:cubicBezTo>
                    <a:pt x="2679" y="3466"/>
                    <a:pt x="3466" y="2678"/>
                    <a:pt x="3466" y="1733"/>
                  </a:cubicBezTo>
                  <a:cubicBezTo>
                    <a:pt x="3466" y="788"/>
                    <a:pt x="2679" y="1"/>
                    <a:pt x="173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3" tIns="68563" rIns="68563" bIns="68563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620" name="Google Shape;10394;p74"/>
            <p:cNvSpPr/>
            <p:nvPr/>
          </p:nvSpPr>
          <p:spPr>
            <a:xfrm>
              <a:off x="3622525" y="3421825"/>
              <a:ext cx="41775" cy="25225"/>
            </a:xfrm>
            <a:custGeom>
              <a:avLst/>
              <a:gdLst/>
              <a:ahLst/>
              <a:cxnLst/>
              <a:rect l="l" t="t" r="r" b="b"/>
              <a:pathLst>
                <a:path w="1670" h="1009" extrusionOk="0">
                  <a:moveTo>
                    <a:pt x="1" y="0"/>
                  </a:moveTo>
                  <a:lnTo>
                    <a:pt x="851" y="1008"/>
                  </a:lnTo>
                  <a:lnTo>
                    <a:pt x="1671" y="0"/>
                  </a:lnTo>
                  <a:lnTo>
                    <a:pt x="1671" y="0"/>
                  </a:lnTo>
                  <a:cubicBezTo>
                    <a:pt x="1450" y="126"/>
                    <a:pt x="1167" y="158"/>
                    <a:pt x="851" y="158"/>
                  </a:cubicBezTo>
                  <a:cubicBezTo>
                    <a:pt x="568" y="158"/>
                    <a:pt x="284" y="95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3" tIns="68563" rIns="68563" bIns="68563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621" name="Google Shape;10395;p74"/>
            <p:cNvSpPr/>
            <p:nvPr/>
          </p:nvSpPr>
          <p:spPr>
            <a:xfrm>
              <a:off x="3566600" y="3416300"/>
              <a:ext cx="70125" cy="106350"/>
            </a:xfrm>
            <a:custGeom>
              <a:avLst/>
              <a:gdLst/>
              <a:ahLst/>
              <a:cxnLst/>
              <a:rect l="l" t="t" r="r" b="b"/>
              <a:pathLst>
                <a:path w="2805" h="4254" extrusionOk="0">
                  <a:moveTo>
                    <a:pt x="1261" y="1"/>
                  </a:moveTo>
                  <a:cubicBezTo>
                    <a:pt x="474" y="599"/>
                    <a:pt x="1" y="1513"/>
                    <a:pt x="1" y="2490"/>
                  </a:cubicBezTo>
                  <a:lnTo>
                    <a:pt x="1" y="3907"/>
                  </a:lnTo>
                  <a:cubicBezTo>
                    <a:pt x="1" y="4096"/>
                    <a:pt x="158" y="4254"/>
                    <a:pt x="379" y="4254"/>
                  </a:cubicBezTo>
                  <a:lnTo>
                    <a:pt x="2805" y="4254"/>
                  </a:lnTo>
                  <a:lnTo>
                    <a:pt x="2805" y="1891"/>
                  </a:lnTo>
                  <a:lnTo>
                    <a:pt x="1261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3" tIns="68563" rIns="68563" bIns="68563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622" name="Google Shape;10396;p74"/>
            <p:cNvSpPr/>
            <p:nvPr/>
          </p:nvSpPr>
          <p:spPr>
            <a:xfrm>
              <a:off x="3653250" y="3417100"/>
              <a:ext cx="70125" cy="106350"/>
            </a:xfrm>
            <a:custGeom>
              <a:avLst/>
              <a:gdLst/>
              <a:ahLst/>
              <a:cxnLst/>
              <a:rect l="l" t="t" r="r" b="b"/>
              <a:pathLst>
                <a:path w="2805" h="4254" extrusionOk="0">
                  <a:moveTo>
                    <a:pt x="1544" y="0"/>
                  </a:moveTo>
                  <a:lnTo>
                    <a:pt x="1" y="1890"/>
                  </a:lnTo>
                  <a:lnTo>
                    <a:pt x="1" y="4253"/>
                  </a:lnTo>
                  <a:lnTo>
                    <a:pt x="2458" y="4253"/>
                  </a:lnTo>
                  <a:cubicBezTo>
                    <a:pt x="2647" y="4253"/>
                    <a:pt x="2804" y="4096"/>
                    <a:pt x="2804" y="3907"/>
                  </a:cubicBezTo>
                  <a:lnTo>
                    <a:pt x="2804" y="2489"/>
                  </a:lnTo>
                  <a:cubicBezTo>
                    <a:pt x="2773" y="1481"/>
                    <a:pt x="2300" y="567"/>
                    <a:pt x="154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3" tIns="68563" rIns="68563" bIns="68563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623" name="Google Shape;10397;p74"/>
            <p:cNvSpPr/>
            <p:nvPr/>
          </p:nvSpPr>
          <p:spPr>
            <a:xfrm>
              <a:off x="3655625" y="3310775"/>
              <a:ext cx="137850" cy="108700"/>
            </a:xfrm>
            <a:custGeom>
              <a:avLst/>
              <a:gdLst/>
              <a:ahLst/>
              <a:cxnLst/>
              <a:rect l="l" t="t" r="r" b="b"/>
              <a:pathLst>
                <a:path w="5514" h="4348" extrusionOk="0">
                  <a:moveTo>
                    <a:pt x="3686" y="1512"/>
                  </a:moveTo>
                  <a:cubicBezTo>
                    <a:pt x="3907" y="1512"/>
                    <a:pt x="4064" y="1670"/>
                    <a:pt x="4064" y="1859"/>
                  </a:cubicBezTo>
                  <a:cubicBezTo>
                    <a:pt x="4064" y="2048"/>
                    <a:pt x="3907" y="2205"/>
                    <a:pt x="3686" y="2205"/>
                  </a:cubicBezTo>
                  <a:lnTo>
                    <a:pt x="2993" y="2205"/>
                  </a:lnTo>
                  <a:cubicBezTo>
                    <a:pt x="2804" y="2205"/>
                    <a:pt x="2646" y="2048"/>
                    <a:pt x="2646" y="1859"/>
                  </a:cubicBezTo>
                  <a:cubicBezTo>
                    <a:pt x="2646" y="1670"/>
                    <a:pt x="2804" y="1512"/>
                    <a:pt x="2993" y="1512"/>
                  </a:cubicBezTo>
                  <a:close/>
                  <a:moveTo>
                    <a:pt x="4127" y="0"/>
                  </a:moveTo>
                  <a:cubicBezTo>
                    <a:pt x="3686" y="536"/>
                    <a:pt x="3056" y="851"/>
                    <a:pt x="2331" y="851"/>
                  </a:cubicBezTo>
                  <a:cubicBezTo>
                    <a:pt x="1607" y="851"/>
                    <a:pt x="977" y="504"/>
                    <a:pt x="536" y="63"/>
                  </a:cubicBezTo>
                  <a:cubicBezTo>
                    <a:pt x="347" y="221"/>
                    <a:pt x="158" y="378"/>
                    <a:pt x="0" y="567"/>
                  </a:cubicBezTo>
                  <a:cubicBezTo>
                    <a:pt x="945" y="756"/>
                    <a:pt x="1638" y="1575"/>
                    <a:pt x="1638" y="2615"/>
                  </a:cubicBezTo>
                  <a:cubicBezTo>
                    <a:pt x="1638" y="2930"/>
                    <a:pt x="1575" y="3214"/>
                    <a:pt x="1449" y="3466"/>
                  </a:cubicBezTo>
                  <a:cubicBezTo>
                    <a:pt x="1859" y="3718"/>
                    <a:pt x="2205" y="4001"/>
                    <a:pt x="2520" y="4348"/>
                  </a:cubicBezTo>
                  <a:lnTo>
                    <a:pt x="5167" y="4348"/>
                  </a:lnTo>
                  <a:cubicBezTo>
                    <a:pt x="5356" y="4348"/>
                    <a:pt x="5513" y="4190"/>
                    <a:pt x="5513" y="4001"/>
                  </a:cubicBezTo>
                  <a:lnTo>
                    <a:pt x="5513" y="2615"/>
                  </a:lnTo>
                  <a:cubicBezTo>
                    <a:pt x="5482" y="1512"/>
                    <a:pt x="4915" y="567"/>
                    <a:pt x="412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3" tIns="68563" rIns="68563" bIns="68563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624" name="Google Shape;10398;p74"/>
            <p:cNvSpPr/>
            <p:nvPr/>
          </p:nvSpPr>
          <p:spPr>
            <a:xfrm>
              <a:off x="3497300" y="3309975"/>
              <a:ext cx="136275" cy="108725"/>
            </a:xfrm>
            <a:custGeom>
              <a:avLst/>
              <a:gdLst/>
              <a:ahLst/>
              <a:cxnLst/>
              <a:rect l="l" t="t" r="r" b="b"/>
              <a:pathLst>
                <a:path w="5451" h="4349" extrusionOk="0">
                  <a:moveTo>
                    <a:pt x="2426" y="1544"/>
                  </a:moveTo>
                  <a:cubicBezTo>
                    <a:pt x="2615" y="1544"/>
                    <a:pt x="2773" y="1702"/>
                    <a:pt x="2773" y="1891"/>
                  </a:cubicBezTo>
                  <a:cubicBezTo>
                    <a:pt x="2773" y="2080"/>
                    <a:pt x="2615" y="2237"/>
                    <a:pt x="2426" y="2237"/>
                  </a:cubicBezTo>
                  <a:lnTo>
                    <a:pt x="1733" y="2237"/>
                  </a:lnTo>
                  <a:cubicBezTo>
                    <a:pt x="1513" y="2237"/>
                    <a:pt x="1355" y="2080"/>
                    <a:pt x="1355" y="1891"/>
                  </a:cubicBezTo>
                  <a:cubicBezTo>
                    <a:pt x="1355" y="1702"/>
                    <a:pt x="1513" y="1544"/>
                    <a:pt x="1733" y="1544"/>
                  </a:cubicBezTo>
                  <a:close/>
                  <a:moveTo>
                    <a:pt x="1324" y="1"/>
                  </a:moveTo>
                  <a:cubicBezTo>
                    <a:pt x="536" y="568"/>
                    <a:pt x="1" y="1513"/>
                    <a:pt x="1" y="2552"/>
                  </a:cubicBezTo>
                  <a:lnTo>
                    <a:pt x="1" y="3939"/>
                  </a:lnTo>
                  <a:cubicBezTo>
                    <a:pt x="1" y="4191"/>
                    <a:pt x="95" y="4348"/>
                    <a:pt x="316" y="4348"/>
                  </a:cubicBezTo>
                  <a:lnTo>
                    <a:pt x="2930" y="4348"/>
                  </a:lnTo>
                  <a:cubicBezTo>
                    <a:pt x="3214" y="3970"/>
                    <a:pt x="3561" y="3655"/>
                    <a:pt x="4002" y="3466"/>
                  </a:cubicBezTo>
                  <a:cubicBezTo>
                    <a:pt x="3876" y="3183"/>
                    <a:pt x="3813" y="2930"/>
                    <a:pt x="3813" y="2615"/>
                  </a:cubicBezTo>
                  <a:cubicBezTo>
                    <a:pt x="3813" y="1607"/>
                    <a:pt x="4506" y="757"/>
                    <a:pt x="5451" y="568"/>
                  </a:cubicBezTo>
                  <a:cubicBezTo>
                    <a:pt x="5293" y="347"/>
                    <a:pt x="5104" y="190"/>
                    <a:pt x="4915" y="32"/>
                  </a:cubicBezTo>
                  <a:cubicBezTo>
                    <a:pt x="4474" y="505"/>
                    <a:pt x="3844" y="820"/>
                    <a:pt x="3151" y="820"/>
                  </a:cubicBezTo>
                  <a:cubicBezTo>
                    <a:pt x="2426" y="820"/>
                    <a:pt x="1796" y="505"/>
                    <a:pt x="132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3" tIns="68563" rIns="68563" bIns="68563" anchor="ctr" anchorCtr="0">
              <a:noAutofit/>
            </a:bodyPr>
            <a:lstStyle/>
            <a:p>
              <a:endParaRPr sz="1050"/>
            </a:p>
          </p:txBody>
        </p:sp>
      </p:grpSp>
      <p:grpSp>
        <p:nvGrpSpPr>
          <p:cNvPr id="625" name="Google Shape;10412;p74"/>
          <p:cNvGrpSpPr/>
          <p:nvPr/>
        </p:nvGrpSpPr>
        <p:grpSpPr>
          <a:xfrm>
            <a:off x="5894684" y="1990459"/>
            <a:ext cx="441401" cy="500426"/>
            <a:chOff x="5364750" y="3235150"/>
            <a:chExt cx="277275" cy="294950"/>
          </a:xfrm>
          <a:solidFill>
            <a:srgbClr val="336987"/>
          </a:solidFill>
        </p:grpSpPr>
        <p:sp>
          <p:nvSpPr>
            <p:cNvPr id="626" name="Google Shape;10413;p74"/>
            <p:cNvSpPr/>
            <p:nvPr/>
          </p:nvSpPr>
          <p:spPr>
            <a:xfrm>
              <a:off x="5502600" y="3235150"/>
              <a:ext cx="17350" cy="44125"/>
            </a:xfrm>
            <a:custGeom>
              <a:avLst/>
              <a:gdLst/>
              <a:ahLst/>
              <a:cxnLst/>
              <a:rect l="l" t="t" r="r" b="b"/>
              <a:pathLst>
                <a:path w="694" h="1765" extrusionOk="0">
                  <a:moveTo>
                    <a:pt x="347" y="1"/>
                  </a:moveTo>
                  <a:cubicBezTo>
                    <a:pt x="158" y="1"/>
                    <a:pt x="0" y="158"/>
                    <a:pt x="0" y="347"/>
                  </a:cubicBezTo>
                  <a:lnTo>
                    <a:pt x="0" y="1418"/>
                  </a:lnTo>
                  <a:cubicBezTo>
                    <a:pt x="0" y="1607"/>
                    <a:pt x="158" y="1765"/>
                    <a:pt x="347" y="1765"/>
                  </a:cubicBezTo>
                  <a:cubicBezTo>
                    <a:pt x="536" y="1765"/>
                    <a:pt x="693" y="1607"/>
                    <a:pt x="693" y="1418"/>
                  </a:cubicBezTo>
                  <a:lnTo>
                    <a:pt x="693" y="347"/>
                  </a:lnTo>
                  <a:cubicBezTo>
                    <a:pt x="693" y="158"/>
                    <a:pt x="536" y="1"/>
                    <a:pt x="34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3" tIns="68563" rIns="68563" bIns="68563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627" name="Google Shape;10414;p74"/>
            <p:cNvSpPr/>
            <p:nvPr/>
          </p:nvSpPr>
          <p:spPr>
            <a:xfrm>
              <a:off x="5555375" y="3253850"/>
              <a:ext cx="35450" cy="34100"/>
            </a:xfrm>
            <a:custGeom>
              <a:avLst/>
              <a:gdLst/>
              <a:ahLst/>
              <a:cxnLst/>
              <a:rect l="l" t="t" r="r" b="b"/>
              <a:pathLst>
                <a:path w="1418" h="1364" extrusionOk="0">
                  <a:moveTo>
                    <a:pt x="1071" y="1"/>
                  </a:moveTo>
                  <a:cubicBezTo>
                    <a:pt x="977" y="1"/>
                    <a:pt x="882" y="24"/>
                    <a:pt x="819" y="72"/>
                  </a:cubicBezTo>
                  <a:lnTo>
                    <a:pt x="126" y="796"/>
                  </a:lnTo>
                  <a:cubicBezTo>
                    <a:pt x="0" y="922"/>
                    <a:pt x="0" y="1143"/>
                    <a:pt x="126" y="1269"/>
                  </a:cubicBezTo>
                  <a:cubicBezTo>
                    <a:pt x="189" y="1332"/>
                    <a:pt x="268" y="1363"/>
                    <a:pt x="350" y="1363"/>
                  </a:cubicBezTo>
                  <a:cubicBezTo>
                    <a:pt x="433" y="1363"/>
                    <a:pt x="520" y="1332"/>
                    <a:pt x="599" y="1269"/>
                  </a:cubicBezTo>
                  <a:lnTo>
                    <a:pt x="1323" y="544"/>
                  </a:lnTo>
                  <a:cubicBezTo>
                    <a:pt x="1418" y="418"/>
                    <a:pt x="1418" y="198"/>
                    <a:pt x="1323" y="72"/>
                  </a:cubicBezTo>
                  <a:cubicBezTo>
                    <a:pt x="1260" y="24"/>
                    <a:pt x="1166" y="1"/>
                    <a:pt x="107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3" tIns="68563" rIns="68563" bIns="68563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628" name="Google Shape;10415;p74"/>
            <p:cNvSpPr/>
            <p:nvPr/>
          </p:nvSpPr>
          <p:spPr>
            <a:xfrm>
              <a:off x="5606550" y="3357225"/>
              <a:ext cx="35475" cy="18150"/>
            </a:xfrm>
            <a:custGeom>
              <a:avLst/>
              <a:gdLst/>
              <a:ahLst/>
              <a:cxnLst/>
              <a:rect l="l" t="t" r="r" b="b"/>
              <a:pathLst>
                <a:path w="1419" h="726" extrusionOk="0">
                  <a:moveTo>
                    <a:pt x="379" y="1"/>
                  </a:moveTo>
                  <a:cubicBezTo>
                    <a:pt x="158" y="1"/>
                    <a:pt x="1" y="158"/>
                    <a:pt x="1" y="347"/>
                  </a:cubicBezTo>
                  <a:cubicBezTo>
                    <a:pt x="1" y="568"/>
                    <a:pt x="158" y="725"/>
                    <a:pt x="379" y="725"/>
                  </a:cubicBezTo>
                  <a:lnTo>
                    <a:pt x="1072" y="725"/>
                  </a:lnTo>
                  <a:cubicBezTo>
                    <a:pt x="1261" y="725"/>
                    <a:pt x="1419" y="568"/>
                    <a:pt x="1419" y="347"/>
                  </a:cubicBezTo>
                  <a:cubicBezTo>
                    <a:pt x="1419" y="158"/>
                    <a:pt x="1261" y="1"/>
                    <a:pt x="107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3" tIns="68563" rIns="68563" bIns="68563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629" name="Google Shape;10416;p74"/>
            <p:cNvSpPr/>
            <p:nvPr/>
          </p:nvSpPr>
          <p:spPr>
            <a:xfrm>
              <a:off x="5364750" y="3357225"/>
              <a:ext cx="35475" cy="17350"/>
            </a:xfrm>
            <a:custGeom>
              <a:avLst/>
              <a:gdLst/>
              <a:ahLst/>
              <a:cxnLst/>
              <a:rect l="l" t="t" r="r" b="b"/>
              <a:pathLst>
                <a:path w="1419" h="694" extrusionOk="0">
                  <a:moveTo>
                    <a:pt x="347" y="1"/>
                  </a:moveTo>
                  <a:cubicBezTo>
                    <a:pt x="158" y="1"/>
                    <a:pt x="1" y="158"/>
                    <a:pt x="1" y="347"/>
                  </a:cubicBezTo>
                  <a:cubicBezTo>
                    <a:pt x="1" y="568"/>
                    <a:pt x="158" y="694"/>
                    <a:pt x="347" y="694"/>
                  </a:cubicBezTo>
                  <a:lnTo>
                    <a:pt x="1072" y="694"/>
                  </a:lnTo>
                  <a:cubicBezTo>
                    <a:pt x="1261" y="694"/>
                    <a:pt x="1419" y="568"/>
                    <a:pt x="1419" y="347"/>
                  </a:cubicBezTo>
                  <a:cubicBezTo>
                    <a:pt x="1419" y="158"/>
                    <a:pt x="1261" y="1"/>
                    <a:pt x="107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3" tIns="68563" rIns="68563" bIns="68563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630" name="Google Shape;10417;p74"/>
            <p:cNvSpPr/>
            <p:nvPr/>
          </p:nvSpPr>
          <p:spPr>
            <a:xfrm>
              <a:off x="5433275" y="3253850"/>
              <a:ext cx="35475" cy="34100"/>
            </a:xfrm>
            <a:custGeom>
              <a:avLst/>
              <a:gdLst/>
              <a:ahLst/>
              <a:cxnLst/>
              <a:rect l="l" t="t" r="r" b="b"/>
              <a:pathLst>
                <a:path w="1419" h="1364" extrusionOk="0">
                  <a:moveTo>
                    <a:pt x="363" y="1"/>
                  </a:moveTo>
                  <a:cubicBezTo>
                    <a:pt x="276" y="1"/>
                    <a:pt x="190" y="24"/>
                    <a:pt x="127" y="72"/>
                  </a:cubicBezTo>
                  <a:cubicBezTo>
                    <a:pt x="1" y="198"/>
                    <a:pt x="1" y="450"/>
                    <a:pt x="127" y="544"/>
                  </a:cubicBezTo>
                  <a:lnTo>
                    <a:pt x="820" y="1269"/>
                  </a:lnTo>
                  <a:cubicBezTo>
                    <a:pt x="883" y="1332"/>
                    <a:pt x="977" y="1363"/>
                    <a:pt x="1072" y="1363"/>
                  </a:cubicBezTo>
                  <a:cubicBezTo>
                    <a:pt x="1166" y="1363"/>
                    <a:pt x="1261" y="1332"/>
                    <a:pt x="1324" y="1269"/>
                  </a:cubicBezTo>
                  <a:cubicBezTo>
                    <a:pt x="1418" y="1143"/>
                    <a:pt x="1418" y="922"/>
                    <a:pt x="1324" y="796"/>
                  </a:cubicBezTo>
                  <a:lnTo>
                    <a:pt x="599" y="72"/>
                  </a:lnTo>
                  <a:cubicBezTo>
                    <a:pt x="536" y="24"/>
                    <a:pt x="450" y="1"/>
                    <a:pt x="36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3" tIns="68563" rIns="68563" bIns="68563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631" name="Google Shape;10418;p74"/>
            <p:cNvSpPr/>
            <p:nvPr/>
          </p:nvSpPr>
          <p:spPr>
            <a:xfrm>
              <a:off x="5380500" y="3287775"/>
              <a:ext cx="37050" cy="25975"/>
            </a:xfrm>
            <a:custGeom>
              <a:avLst/>
              <a:gdLst/>
              <a:ahLst/>
              <a:cxnLst/>
              <a:rect l="l" t="t" r="r" b="b"/>
              <a:pathLst>
                <a:path w="1482" h="1039" extrusionOk="0">
                  <a:moveTo>
                    <a:pt x="396" y="0"/>
                  </a:moveTo>
                  <a:cubicBezTo>
                    <a:pt x="267" y="0"/>
                    <a:pt x="132" y="81"/>
                    <a:pt x="64" y="195"/>
                  </a:cubicBezTo>
                  <a:cubicBezTo>
                    <a:pt x="1" y="353"/>
                    <a:pt x="64" y="573"/>
                    <a:pt x="221" y="668"/>
                  </a:cubicBezTo>
                  <a:lnTo>
                    <a:pt x="946" y="1015"/>
                  </a:lnTo>
                  <a:cubicBezTo>
                    <a:pt x="987" y="1031"/>
                    <a:pt x="1032" y="1039"/>
                    <a:pt x="1077" y="1039"/>
                  </a:cubicBezTo>
                  <a:cubicBezTo>
                    <a:pt x="1209" y="1039"/>
                    <a:pt x="1349" y="974"/>
                    <a:pt x="1419" y="857"/>
                  </a:cubicBezTo>
                  <a:cubicBezTo>
                    <a:pt x="1482" y="699"/>
                    <a:pt x="1419" y="447"/>
                    <a:pt x="1261" y="384"/>
                  </a:cubicBezTo>
                  <a:lnTo>
                    <a:pt x="536" y="38"/>
                  </a:lnTo>
                  <a:cubicBezTo>
                    <a:pt x="493" y="12"/>
                    <a:pt x="445" y="0"/>
                    <a:pt x="39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3" tIns="68563" rIns="68563" bIns="68563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632" name="Google Shape;10419;p74"/>
            <p:cNvSpPr/>
            <p:nvPr/>
          </p:nvSpPr>
          <p:spPr>
            <a:xfrm>
              <a:off x="5588450" y="3288075"/>
              <a:ext cx="37025" cy="26800"/>
            </a:xfrm>
            <a:custGeom>
              <a:avLst/>
              <a:gdLst/>
              <a:ahLst/>
              <a:cxnLst/>
              <a:rect l="l" t="t" r="r" b="b"/>
              <a:pathLst>
                <a:path w="1481" h="1072" extrusionOk="0">
                  <a:moveTo>
                    <a:pt x="1110" y="0"/>
                  </a:moveTo>
                  <a:cubicBezTo>
                    <a:pt x="1049" y="0"/>
                    <a:pt x="983" y="18"/>
                    <a:pt x="914" y="57"/>
                  </a:cubicBezTo>
                  <a:lnTo>
                    <a:pt x="221" y="404"/>
                  </a:lnTo>
                  <a:cubicBezTo>
                    <a:pt x="63" y="498"/>
                    <a:pt x="0" y="687"/>
                    <a:pt x="63" y="877"/>
                  </a:cubicBezTo>
                  <a:cubicBezTo>
                    <a:pt x="132" y="991"/>
                    <a:pt x="250" y="1072"/>
                    <a:pt x="382" y="1072"/>
                  </a:cubicBezTo>
                  <a:cubicBezTo>
                    <a:pt x="432" y="1072"/>
                    <a:pt x="484" y="1060"/>
                    <a:pt x="536" y="1034"/>
                  </a:cubicBezTo>
                  <a:lnTo>
                    <a:pt x="1260" y="687"/>
                  </a:lnTo>
                  <a:cubicBezTo>
                    <a:pt x="1418" y="593"/>
                    <a:pt x="1481" y="404"/>
                    <a:pt x="1418" y="215"/>
                  </a:cubicBezTo>
                  <a:cubicBezTo>
                    <a:pt x="1353" y="85"/>
                    <a:pt x="1244" y="0"/>
                    <a:pt x="111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3" tIns="68563" rIns="68563" bIns="68563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633" name="Google Shape;10420;p74"/>
            <p:cNvSpPr/>
            <p:nvPr/>
          </p:nvSpPr>
          <p:spPr>
            <a:xfrm>
              <a:off x="5412025" y="3286350"/>
              <a:ext cx="177225" cy="243750"/>
            </a:xfrm>
            <a:custGeom>
              <a:avLst/>
              <a:gdLst/>
              <a:ahLst/>
              <a:cxnLst/>
              <a:rect l="l" t="t" r="r" b="b"/>
              <a:pathLst>
                <a:path w="7089" h="9750" extrusionOk="0">
                  <a:moveTo>
                    <a:pt x="3529" y="0"/>
                  </a:moveTo>
                  <a:cubicBezTo>
                    <a:pt x="3151" y="0"/>
                    <a:pt x="2836" y="315"/>
                    <a:pt x="2836" y="725"/>
                  </a:cubicBezTo>
                  <a:lnTo>
                    <a:pt x="2836" y="1418"/>
                  </a:lnTo>
                  <a:cubicBezTo>
                    <a:pt x="2836" y="1040"/>
                    <a:pt x="2520" y="725"/>
                    <a:pt x="2111" y="725"/>
                  </a:cubicBezTo>
                  <a:cubicBezTo>
                    <a:pt x="1733" y="725"/>
                    <a:pt x="1418" y="1040"/>
                    <a:pt x="1418" y="1418"/>
                  </a:cubicBezTo>
                  <a:lnTo>
                    <a:pt x="1418" y="2143"/>
                  </a:lnTo>
                  <a:cubicBezTo>
                    <a:pt x="1544" y="2143"/>
                    <a:pt x="1638" y="2080"/>
                    <a:pt x="1764" y="2080"/>
                  </a:cubicBezTo>
                  <a:lnTo>
                    <a:pt x="3497" y="2080"/>
                  </a:lnTo>
                  <a:cubicBezTo>
                    <a:pt x="4253" y="2080"/>
                    <a:pt x="4883" y="2710"/>
                    <a:pt x="4883" y="3466"/>
                  </a:cubicBezTo>
                  <a:cubicBezTo>
                    <a:pt x="4883" y="4096"/>
                    <a:pt x="4474" y="4600"/>
                    <a:pt x="3907" y="4758"/>
                  </a:cubicBezTo>
                  <a:cubicBezTo>
                    <a:pt x="4064" y="5073"/>
                    <a:pt x="4159" y="5482"/>
                    <a:pt x="4159" y="5860"/>
                  </a:cubicBezTo>
                  <a:cubicBezTo>
                    <a:pt x="4159" y="6081"/>
                    <a:pt x="4001" y="6238"/>
                    <a:pt x="3812" y="6238"/>
                  </a:cubicBezTo>
                  <a:cubicBezTo>
                    <a:pt x="3623" y="6238"/>
                    <a:pt x="3466" y="6081"/>
                    <a:pt x="3466" y="5860"/>
                  </a:cubicBezTo>
                  <a:cubicBezTo>
                    <a:pt x="3466" y="4915"/>
                    <a:pt x="2678" y="4128"/>
                    <a:pt x="1733" y="4128"/>
                  </a:cubicBezTo>
                  <a:lnTo>
                    <a:pt x="3466" y="4128"/>
                  </a:lnTo>
                  <a:cubicBezTo>
                    <a:pt x="3844" y="4128"/>
                    <a:pt x="4159" y="3812"/>
                    <a:pt x="4159" y="3434"/>
                  </a:cubicBezTo>
                  <a:cubicBezTo>
                    <a:pt x="4159" y="3025"/>
                    <a:pt x="3844" y="2710"/>
                    <a:pt x="3466" y="2710"/>
                  </a:cubicBezTo>
                  <a:lnTo>
                    <a:pt x="1733" y="2710"/>
                  </a:lnTo>
                  <a:cubicBezTo>
                    <a:pt x="788" y="2710"/>
                    <a:pt x="0" y="3497"/>
                    <a:pt x="0" y="4443"/>
                  </a:cubicBezTo>
                  <a:lnTo>
                    <a:pt x="0" y="5167"/>
                  </a:lnTo>
                  <a:cubicBezTo>
                    <a:pt x="0" y="6112"/>
                    <a:pt x="536" y="6963"/>
                    <a:pt x="1386" y="7372"/>
                  </a:cubicBezTo>
                  <a:lnTo>
                    <a:pt x="1386" y="8318"/>
                  </a:lnTo>
                  <a:cubicBezTo>
                    <a:pt x="977" y="8318"/>
                    <a:pt x="662" y="8633"/>
                    <a:pt x="662" y="9011"/>
                  </a:cubicBezTo>
                  <a:lnTo>
                    <a:pt x="662" y="9389"/>
                  </a:lnTo>
                  <a:cubicBezTo>
                    <a:pt x="662" y="9578"/>
                    <a:pt x="819" y="9735"/>
                    <a:pt x="1008" y="9735"/>
                  </a:cubicBezTo>
                  <a:lnTo>
                    <a:pt x="5860" y="9735"/>
                  </a:lnTo>
                  <a:cubicBezTo>
                    <a:pt x="5923" y="9745"/>
                    <a:pt x="5979" y="9749"/>
                    <a:pt x="6029" y="9749"/>
                  </a:cubicBezTo>
                  <a:cubicBezTo>
                    <a:pt x="6305" y="9749"/>
                    <a:pt x="6396" y="9612"/>
                    <a:pt x="6396" y="9452"/>
                  </a:cubicBezTo>
                  <a:lnTo>
                    <a:pt x="6396" y="9105"/>
                  </a:lnTo>
                  <a:cubicBezTo>
                    <a:pt x="6396" y="8696"/>
                    <a:pt x="6112" y="8381"/>
                    <a:pt x="5702" y="8381"/>
                  </a:cubicBezTo>
                  <a:lnTo>
                    <a:pt x="5702" y="7436"/>
                  </a:lnTo>
                  <a:cubicBezTo>
                    <a:pt x="6522" y="7057"/>
                    <a:pt x="7089" y="6175"/>
                    <a:pt x="7089" y="5230"/>
                  </a:cubicBezTo>
                  <a:lnTo>
                    <a:pt x="7089" y="2143"/>
                  </a:lnTo>
                  <a:cubicBezTo>
                    <a:pt x="7089" y="1733"/>
                    <a:pt x="6774" y="1418"/>
                    <a:pt x="6364" y="1418"/>
                  </a:cubicBezTo>
                  <a:cubicBezTo>
                    <a:pt x="5986" y="1418"/>
                    <a:pt x="5671" y="1733"/>
                    <a:pt x="5671" y="2143"/>
                  </a:cubicBezTo>
                  <a:lnTo>
                    <a:pt x="5671" y="1418"/>
                  </a:lnTo>
                  <a:cubicBezTo>
                    <a:pt x="5671" y="1040"/>
                    <a:pt x="5356" y="725"/>
                    <a:pt x="4946" y="725"/>
                  </a:cubicBezTo>
                  <a:cubicBezTo>
                    <a:pt x="4568" y="725"/>
                    <a:pt x="4253" y="1040"/>
                    <a:pt x="4253" y="1418"/>
                  </a:cubicBezTo>
                  <a:lnTo>
                    <a:pt x="4253" y="725"/>
                  </a:lnTo>
                  <a:cubicBezTo>
                    <a:pt x="4253" y="315"/>
                    <a:pt x="3938" y="0"/>
                    <a:pt x="352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3" tIns="68563" rIns="68563" bIns="68563" anchor="ctr" anchorCtr="0">
              <a:noAutofit/>
            </a:bodyPr>
            <a:lstStyle/>
            <a:p>
              <a:endParaRPr sz="1050"/>
            </a:p>
          </p:txBody>
        </p:sp>
      </p:grpSp>
      <p:grpSp>
        <p:nvGrpSpPr>
          <p:cNvPr id="642" name="Google Shape;10478;p74"/>
          <p:cNvGrpSpPr/>
          <p:nvPr/>
        </p:nvGrpSpPr>
        <p:grpSpPr>
          <a:xfrm>
            <a:off x="6451688" y="1990294"/>
            <a:ext cx="479009" cy="501146"/>
            <a:chOff x="5716825" y="3235950"/>
            <a:chExt cx="300900" cy="295375"/>
          </a:xfrm>
          <a:solidFill>
            <a:srgbClr val="336987"/>
          </a:solidFill>
        </p:grpSpPr>
        <p:sp>
          <p:nvSpPr>
            <p:cNvPr id="643" name="Google Shape;10479;p74"/>
            <p:cNvSpPr/>
            <p:nvPr/>
          </p:nvSpPr>
          <p:spPr>
            <a:xfrm>
              <a:off x="5716825" y="3309975"/>
              <a:ext cx="137075" cy="146525"/>
            </a:xfrm>
            <a:custGeom>
              <a:avLst/>
              <a:gdLst/>
              <a:ahLst/>
              <a:cxnLst/>
              <a:rect l="l" t="t" r="r" b="b"/>
              <a:pathLst>
                <a:path w="5483" h="5861" extrusionOk="0">
                  <a:moveTo>
                    <a:pt x="2584" y="1"/>
                  </a:moveTo>
                  <a:lnTo>
                    <a:pt x="410" y="2206"/>
                  </a:lnTo>
                  <a:cubicBezTo>
                    <a:pt x="1" y="2615"/>
                    <a:pt x="1" y="3277"/>
                    <a:pt x="410" y="3655"/>
                  </a:cubicBezTo>
                  <a:lnTo>
                    <a:pt x="2584" y="5860"/>
                  </a:lnTo>
                  <a:lnTo>
                    <a:pt x="3781" y="4632"/>
                  </a:lnTo>
                  <a:cubicBezTo>
                    <a:pt x="3844" y="4584"/>
                    <a:pt x="3939" y="4561"/>
                    <a:pt x="4029" y="4561"/>
                  </a:cubicBezTo>
                  <a:cubicBezTo>
                    <a:pt x="4120" y="4561"/>
                    <a:pt x="4206" y="4584"/>
                    <a:pt x="4254" y="4632"/>
                  </a:cubicBezTo>
                  <a:lnTo>
                    <a:pt x="4726" y="5104"/>
                  </a:lnTo>
                  <a:cubicBezTo>
                    <a:pt x="4789" y="5167"/>
                    <a:pt x="4884" y="5199"/>
                    <a:pt x="4974" y="5199"/>
                  </a:cubicBezTo>
                  <a:cubicBezTo>
                    <a:pt x="5065" y="5199"/>
                    <a:pt x="5152" y="5167"/>
                    <a:pt x="5199" y="5104"/>
                  </a:cubicBezTo>
                  <a:cubicBezTo>
                    <a:pt x="5325" y="5010"/>
                    <a:pt x="5325" y="4758"/>
                    <a:pt x="5199" y="4632"/>
                  </a:cubicBezTo>
                  <a:lnTo>
                    <a:pt x="4726" y="4159"/>
                  </a:lnTo>
                  <a:cubicBezTo>
                    <a:pt x="4632" y="4065"/>
                    <a:pt x="4632" y="3813"/>
                    <a:pt x="4726" y="3687"/>
                  </a:cubicBezTo>
                  <a:lnTo>
                    <a:pt x="5482" y="2962"/>
                  </a:lnTo>
                  <a:lnTo>
                    <a:pt x="5010" y="2489"/>
                  </a:lnTo>
                  <a:lnTo>
                    <a:pt x="4789" y="2710"/>
                  </a:lnTo>
                  <a:cubicBezTo>
                    <a:pt x="4584" y="2915"/>
                    <a:pt x="4317" y="3017"/>
                    <a:pt x="4049" y="3017"/>
                  </a:cubicBezTo>
                  <a:cubicBezTo>
                    <a:pt x="3781" y="3017"/>
                    <a:pt x="3513" y="2915"/>
                    <a:pt x="3309" y="2710"/>
                  </a:cubicBezTo>
                  <a:cubicBezTo>
                    <a:pt x="2930" y="2332"/>
                    <a:pt x="2930" y="1670"/>
                    <a:pt x="3309" y="1261"/>
                  </a:cubicBezTo>
                  <a:lnTo>
                    <a:pt x="3561" y="1040"/>
                  </a:lnTo>
                  <a:lnTo>
                    <a:pt x="2584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3" tIns="68563" rIns="68563" bIns="68563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644" name="Google Shape;10480;p74"/>
            <p:cNvSpPr/>
            <p:nvPr/>
          </p:nvSpPr>
          <p:spPr>
            <a:xfrm>
              <a:off x="5794025" y="3235950"/>
              <a:ext cx="145725" cy="133900"/>
            </a:xfrm>
            <a:custGeom>
              <a:avLst/>
              <a:gdLst/>
              <a:ahLst/>
              <a:cxnLst/>
              <a:rect l="l" t="t" r="r" b="b"/>
              <a:pathLst>
                <a:path w="5829" h="5356" extrusionOk="0">
                  <a:moveTo>
                    <a:pt x="2926" y="0"/>
                  </a:moveTo>
                  <a:cubicBezTo>
                    <a:pt x="2662" y="0"/>
                    <a:pt x="2394" y="95"/>
                    <a:pt x="2205" y="284"/>
                  </a:cubicBezTo>
                  <a:lnTo>
                    <a:pt x="0" y="2457"/>
                  </a:lnTo>
                  <a:lnTo>
                    <a:pt x="1229" y="3686"/>
                  </a:lnTo>
                  <a:cubicBezTo>
                    <a:pt x="1323" y="3781"/>
                    <a:pt x="1323" y="4033"/>
                    <a:pt x="1229" y="4127"/>
                  </a:cubicBezTo>
                  <a:lnTo>
                    <a:pt x="725" y="4600"/>
                  </a:lnTo>
                  <a:cubicBezTo>
                    <a:pt x="630" y="4726"/>
                    <a:pt x="630" y="4978"/>
                    <a:pt x="725" y="5072"/>
                  </a:cubicBezTo>
                  <a:cubicBezTo>
                    <a:pt x="788" y="5135"/>
                    <a:pt x="882" y="5167"/>
                    <a:pt x="977" y="5167"/>
                  </a:cubicBezTo>
                  <a:cubicBezTo>
                    <a:pt x="1071" y="5167"/>
                    <a:pt x="1166" y="5135"/>
                    <a:pt x="1229" y="5072"/>
                  </a:cubicBezTo>
                  <a:lnTo>
                    <a:pt x="1701" y="4600"/>
                  </a:lnTo>
                  <a:cubicBezTo>
                    <a:pt x="1749" y="4553"/>
                    <a:pt x="1835" y="4529"/>
                    <a:pt x="1926" y="4529"/>
                  </a:cubicBezTo>
                  <a:cubicBezTo>
                    <a:pt x="2016" y="4529"/>
                    <a:pt x="2111" y="4553"/>
                    <a:pt x="2174" y="4600"/>
                  </a:cubicBezTo>
                  <a:lnTo>
                    <a:pt x="2898" y="5356"/>
                  </a:lnTo>
                  <a:lnTo>
                    <a:pt x="3371" y="4883"/>
                  </a:lnTo>
                  <a:lnTo>
                    <a:pt x="3151" y="4663"/>
                  </a:lnTo>
                  <a:cubicBezTo>
                    <a:pt x="2741" y="4253"/>
                    <a:pt x="2741" y="3592"/>
                    <a:pt x="3151" y="3214"/>
                  </a:cubicBezTo>
                  <a:cubicBezTo>
                    <a:pt x="3340" y="3009"/>
                    <a:pt x="3607" y="2906"/>
                    <a:pt x="3875" y="2906"/>
                  </a:cubicBezTo>
                  <a:cubicBezTo>
                    <a:pt x="4143" y="2906"/>
                    <a:pt x="4411" y="3009"/>
                    <a:pt x="4600" y="3214"/>
                  </a:cubicBezTo>
                  <a:lnTo>
                    <a:pt x="4852" y="3434"/>
                  </a:lnTo>
                  <a:lnTo>
                    <a:pt x="5828" y="2457"/>
                  </a:lnTo>
                  <a:lnTo>
                    <a:pt x="3623" y="284"/>
                  </a:lnTo>
                  <a:cubicBezTo>
                    <a:pt x="3450" y="95"/>
                    <a:pt x="3190" y="0"/>
                    <a:pt x="29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3" tIns="68563" rIns="68563" bIns="68563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645" name="Google Shape;10481;p74"/>
            <p:cNvSpPr/>
            <p:nvPr/>
          </p:nvSpPr>
          <p:spPr>
            <a:xfrm>
              <a:off x="5880650" y="3309975"/>
              <a:ext cx="137075" cy="145725"/>
            </a:xfrm>
            <a:custGeom>
              <a:avLst/>
              <a:gdLst/>
              <a:ahLst/>
              <a:cxnLst/>
              <a:rect l="l" t="t" r="r" b="b"/>
              <a:pathLst>
                <a:path w="5483" h="5829" extrusionOk="0">
                  <a:moveTo>
                    <a:pt x="2899" y="1"/>
                  </a:moveTo>
                  <a:lnTo>
                    <a:pt x="1702" y="1229"/>
                  </a:lnTo>
                  <a:cubicBezTo>
                    <a:pt x="1639" y="1292"/>
                    <a:pt x="1544" y="1324"/>
                    <a:pt x="1450" y="1324"/>
                  </a:cubicBezTo>
                  <a:cubicBezTo>
                    <a:pt x="1355" y="1324"/>
                    <a:pt x="1261" y="1292"/>
                    <a:pt x="1198" y="1229"/>
                  </a:cubicBezTo>
                  <a:lnTo>
                    <a:pt x="725" y="757"/>
                  </a:lnTo>
                  <a:cubicBezTo>
                    <a:pt x="678" y="694"/>
                    <a:pt x="591" y="662"/>
                    <a:pt x="501" y="662"/>
                  </a:cubicBezTo>
                  <a:cubicBezTo>
                    <a:pt x="410" y="662"/>
                    <a:pt x="316" y="694"/>
                    <a:pt x="253" y="757"/>
                  </a:cubicBezTo>
                  <a:cubicBezTo>
                    <a:pt x="158" y="883"/>
                    <a:pt x="158" y="1103"/>
                    <a:pt x="253" y="1229"/>
                  </a:cubicBezTo>
                  <a:lnTo>
                    <a:pt x="725" y="1702"/>
                  </a:lnTo>
                  <a:cubicBezTo>
                    <a:pt x="851" y="1828"/>
                    <a:pt x="851" y="2048"/>
                    <a:pt x="725" y="2174"/>
                  </a:cubicBezTo>
                  <a:lnTo>
                    <a:pt x="1" y="2899"/>
                  </a:lnTo>
                  <a:lnTo>
                    <a:pt x="473" y="3372"/>
                  </a:lnTo>
                  <a:lnTo>
                    <a:pt x="694" y="3151"/>
                  </a:lnTo>
                  <a:cubicBezTo>
                    <a:pt x="898" y="2946"/>
                    <a:pt x="1166" y="2844"/>
                    <a:pt x="1434" y="2844"/>
                  </a:cubicBezTo>
                  <a:cubicBezTo>
                    <a:pt x="1702" y="2844"/>
                    <a:pt x="1970" y="2946"/>
                    <a:pt x="2174" y="3151"/>
                  </a:cubicBezTo>
                  <a:cubicBezTo>
                    <a:pt x="2552" y="3529"/>
                    <a:pt x="2552" y="4222"/>
                    <a:pt x="2174" y="4600"/>
                  </a:cubicBezTo>
                  <a:lnTo>
                    <a:pt x="1922" y="4852"/>
                  </a:lnTo>
                  <a:lnTo>
                    <a:pt x="2899" y="5829"/>
                  </a:lnTo>
                  <a:lnTo>
                    <a:pt x="5073" y="3655"/>
                  </a:lnTo>
                  <a:cubicBezTo>
                    <a:pt x="5482" y="3277"/>
                    <a:pt x="5482" y="2615"/>
                    <a:pt x="5073" y="2206"/>
                  </a:cubicBezTo>
                  <a:lnTo>
                    <a:pt x="2899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3" tIns="68563" rIns="68563" bIns="68563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646" name="Google Shape;10482;p74"/>
            <p:cNvSpPr/>
            <p:nvPr/>
          </p:nvSpPr>
          <p:spPr>
            <a:xfrm>
              <a:off x="5794025" y="3396625"/>
              <a:ext cx="147300" cy="134700"/>
            </a:xfrm>
            <a:custGeom>
              <a:avLst/>
              <a:gdLst/>
              <a:ahLst/>
              <a:cxnLst/>
              <a:rect l="l" t="t" r="r" b="b"/>
              <a:pathLst>
                <a:path w="5892" h="5388" extrusionOk="0">
                  <a:moveTo>
                    <a:pt x="2993" y="0"/>
                  </a:moveTo>
                  <a:lnTo>
                    <a:pt x="2520" y="473"/>
                  </a:lnTo>
                  <a:lnTo>
                    <a:pt x="2741" y="725"/>
                  </a:lnTo>
                  <a:cubicBezTo>
                    <a:pt x="3151" y="1103"/>
                    <a:pt x="3151" y="1764"/>
                    <a:pt x="2741" y="2174"/>
                  </a:cubicBezTo>
                  <a:cubicBezTo>
                    <a:pt x="2505" y="2363"/>
                    <a:pt x="2221" y="2457"/>
                    <a:pt x="1949" y="2457"/>
                  </a:cubicBezTo>
                  <a:cubicBezTo>
                    <a:pt x="1678" y="2457"/>
                    <a:pt x="1418" y="2363"/>
                    <a:pt x="1229" y="2174"/>
                  </a:cubicBezTo>
                  <a:lnTo>
                    <a:pt x="977" y="1922"/>
                  </a:lnTo>
                  <a:lnTo>
                    <a:pt x="0" y="2930"/>
                  </a:lnTo>
                  <a:lnTo>
                    <a:pt x="2205" y="5072"/>
                  </a:lnTo>
                  <a:cubicBezTo>
                    <a:pt x="2394" y="5293"/>
                    <a:pt x="2678" y="5387"/>
                    <a:pt x="2930" y="5387"/>
                  </a:cubicBezTo>
                  <a:cubicBezTo>
                    <a:pt x="3214" y="5387"/>
                    <a:pt x="3497" y="5293"/>
                    <a:pt x="3686" y="5072"/>
                  </a:cubicBezTo>
                  <a:lnTo>
                    <a:pt x="5891" y="2930"/>
                  </a:lnTo>
                  <a:lnTo>
                    <a:pt x="4663" y="1701"/>
                  </a:lnTo>
                  <a:cubicBezTo>
                    <a:pt x="4568" y="1575"/>
                    <a:pt x="4568" y="1355"/>
                    <a:pt x="4663" y="1229"/>
                  </a:cubicBezTo>
                  <a:lnTo>
                    <a:pt x="5167" y="756"/>
                  </a:lnTo>
                  <a:cubicBezTo>
                    <a:pt x="5261" y="630"/>
                    <a:pt x="5261" y="410"/>
                    <a:pt x="5167" y="284"/>
                  </a:cubicBezTo>
                  <a:cubicBezTo>
                    <a:pt x="5104" y="221"/>
                    <a:pt x="5009" y="189"/>
                    <a:pt x="4915" y="189"/>
                  </a:cubicBezTo>
                  <a:cubicBezTo>
                    <a:pt x="4820" y="189"/>
                    <a:pt x="4726" y="221"/>
                    <a:pt x="4663" y="284"/>
                  </a:cubicBezTo>
                  <a:lnTo>
                    <a:pt x="4190" y="756"/>
                  </a:lnTo>
                  <a:cubicBezTo>
                    <a:pt x="4143" y="819"/>
                    <a:pt x="4056" y="851"/>
                    <a:pt x="3966" y="851"/>
                  </a:cubicBezTo>
                  <a:cubicBezTo>
                    <a:pt x="3875" y="851"/>
                    <a:pt x="3781" y="819"/>
                    <a:pt x="3718" y="756"/>
                  </a:cubicBezTo>
                  <a:lnTo>
                    <a:pt x="299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3" tIns="68563" rIns="68563" bIns="68563" anchor="ctr" anchorCtr="0">
              <a:noAutofit/>
            </a:bodyPr>
            <a:lstStyle/>
            <a:p>
              <a:endParaRPr sz="1050"/>
            </a:p>
          </p:txBody>
        </p:sp>
      </p:grpSp>
      <p:grpSp>
        <p:nvGrpSpPr>
          <p:cNvPr id="647" name="Google Shape;10101;p74"/>
          <p:cNvGrpSpPr/>
          <p:nvPr/>
        </p:nvGrpSpPr>
        <p:grpSpPr>
          <a:xfrm>
            <a:off x="8538100" y="4166374"/>
            <a:ext cx="327902" cy="324128"/>
            <a:chOff x="-62511899" y="4129100"/>
            <a:chExt cx="304050" cy="282000"/>
          </a:xfrm>
          <a:solidFill>
            <a:srgbClr val="336987"/>
          </a:solidFill>
        </p:grpSpPr>
        <p:sp>
          <p:nvSpPr>
            <p:cNvPr id="648" name="Google Shape;10102;p74"/>
            <p:cNvSpPr/>
            <p:nvPr/>
          </p:nvSpPr>
          <p:spPr>
            <a:xfrm>
              <a:off x="-62414224" y="4203925"/>
              <a:ext cx="206375" cy="207175"/>
            </a:xfrm>
            <a:custGeom>
              <a:avLst/>
              <a:gdLst/>
              <a:ahLst/>
              <a:cxnLst/>
              <a:rect l="l" t="t" r="r" b="b"/>
              <a:pathLst>
                <a:path w="8255" h="8287" extrusionOk="0">
                  <a:moveTo>
                    <a:pt x="4128" y="1229"/>
                  </a:moveTo>
                  <a:cubicBezTo>
                    <a:pt x="4348" y="1229"/>
                    <a:pt x="4506" y="1418"/>
                    <a:pt x="4506" y="1670"/>
                  </a:cubicBezTo>
                  <a:lnTo>
                    <a:pt x="4506" y="1922"/>
                  </a:lnTo>
                  <a:cubicBezTo>
                    <a:pt x="4978" y="2080"/>
                    <a:pt x="5356" y="2552"/>
                    <a:pt x="5356" y="3119"/>
                  </a:cubicBezTo>
                  <a:cubicBezTo>
                    <a:pt x="5356" y="3340"/>
                    <a:pt x="5136" y="3498"/>
                    <a:pt x="4947" y="3498"/>
                  </a:cubicBezTo>
                  <a:cubicBezTo>
                    <a:pt x="4726" y="3498"/>
                    <a:pt x="4506" y="3308"/>
                    <a:pt x="4506" y="3119"/>
                  </a:cubicBezTo>
                  <a:cubicBezTo>
                    <a:pt x="4506" y="2867"/>
                    <a:pt x="4317" y="2710"/>
                    <a:pt x="4128" y="2710"/>
                  </a:cubicBezTo>
                  <a:cubicBezTo>
                    <a:pt x="3939" y="2710"/>
                    <a:pt x="3687" y="2930"/>
                    <a:pt x="3687" y="3119"/>
                  </a:cubicBezTo>
                  <a:cubicBezTo>
                    <a:pt x="3718" y="3340"/>
                    <a:pt x="4033" y="3592"/>
                    <a:pt x="4411" y="3813"/>
                  </a:cubicBezTo>
                  <a:cubicBezTo>
                    <a:pt x="4821" y="4128"/>
                    <a:pt x="5388" y="4537"/>
                    <a:pt x="5388" y="5199"/>
                  </a:cubicBezTo>
                  <a:cubicBezTo>
                    <a:pt x="5388" y="5766"/>
                    <a:pt x="5041" y="6175"/>
                    <a:pt x="4569" y="6396"/>
                  </a:cubicBezTo>
                  <a:lnTo>
                    <a:pt x="4569" y="6648"/>
                  </a:lnTo>
                  <a:cubicBezTo>
                    <a:pt x="4569" y="6900"/>
                    <a:pt x="4348" y="7089"/>
                    <a:pt x="4159" y="7089"/>
                  </a:cubicBezTo>
                  <a:cubicBezTo>
                    <a:pt x="3970" y="7089"/>
                    <a:pt x="3718" y="6900"/>
                    <a:pt x="3718" y="6648"/>
                  </a:cubicBezTo>
                  <a:lnTo>
                    <a:pt x="3718" y="6396"/>
                  </a:lnTo>
                  <a:cubicBezTo>
                    <a:pt x="3245" y="6238"/>
                    <a:pt x="2899" y="5766"/>
                    <a:pt x="2899" y="5199"/>
                  </a:cubicBezTo>
                  <a:cubicBezTo>
                    <a:pt x="2899" y="4978"/>
                    <a:pt x="3088" y="4821"/>
                    <a:pt x="3308" y="4821"/>
                  </a:cubicBezTo>
                  <a:cubicBezTo>
                    <a:pt x="3498" y="4821"/>
                    <a:pt x="3687" y="5010"/>
                    <a:pt x="3687" y="5199"/>
                  </a:cubicBezTo>
                  <a:cubicBezTo>
                    <a:pt x="3687" y="5451"/>
                    <a:pt x="3876" y="5608"/>
                    <a:pt x="4128" y="5608"/>
                  </a:cubicBezTo>
                  <a:cubicBezTo>
                    <a:pt x="4348" y="5608"/>
                    <a:pt x="4506" y="5388"/>
                    <a:pt x="4506" y="5199"/>
                  </a:cubicBezTo>
                  <a:cubicBezTo>
                    <a:pt x="4506" y="4978"/>
                    <a:pt x="4191" y="4726"/>
                    <a:pt x="3844" y="4506"/>
                  </a:cubicBezTo>
                  <a:cubicBezTo>
                    <a:pt x="3403" y="4191"/>
                    <a:pt x="2867" y="3781"/>
                    <a:pt x="2867" y="3119"/>
                  </a:cubicBezTo>
                  <a:cubicBezTo>
                    <a:pt x="2867" y="2552"/>
                    <a:pt x="3214" y="2143"/>
                    <a:pt x="3687" y="1922"/>
                  </a:cubicBezTo>
                  <a:lnTo>
                    <a:pt x="3687" y="1670"/>
                  </a:lnTo>
                  <a:cubicBezTo>
                    <a:pt x="3687" y="1418"/>
                    <a:pt x="3876" y="1229"/>
                    <a:pt x="4128" y="1229"/>
                  </a:cubicBezTo>
                  <a:close/>
                  <a:moveTo>
                    <a:pt x="4128" y="0"/>
                  </a:moveTo>
                  <a:cubicBezTo>
                    <a:pt x="1828" y="0"/>
                    <a:pt x="0" y="1859"/>
                    <a:pt x="0" y="4128"/>
                  </a:cubicBezTo>
                  <a:cubicBezTo>
                    <a:pt x="0" y="6427"/>
                    <a:pt x="1828" y="8286"/>
                    <a:pt x="4128" y="8286"/>
                  </a:cubicBezTo>
                  <a:cubicBezTo>
                    <a:pt x="6396" y="8286"/>
                    <a:pt x="8255" y="6427"/>
                    <a:pt x="8255" y="4128"/>
                  </a:cubicBezTo>
                  <a:cubicBezTo>
                    <a:pt x="8255" y="1859"/>
                    <a:pt x="6396" y="0"/>
                    <a:pt x="412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3" tIns="68563" rIns="68563" bIns="68563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649" name="Google Shape;10103;p74"/>
            <p:cNvSpPr/>
            <p:nvPr/>
          </p:nvSpPr>
          <p:spPr>
            <a:xfrm>
              <a:off x="-62511099" y="4129100"/>
              <a:ext cx="159900" cy="74850"/>
            </a:xfrm>
            <a:custGeom>
              <a:avLst/>
              <a:gdLst/>
              <a:ahLst/>
              <a:cxnLst/>
              <a:rect l="l" t="t" r="r" b="b"/>
              <a:pathLst>
                <a:path w="6396" h="2994" extrusionOk="0">
                  <a:moveTo>
                    <a:pt x="3214" y="1"/>
                  </a:moveTo>
                  <a:cubicBezTo>
                    <a:pt x="1450" y="1"/>
                    <a:pt x="0" y="662"/>
                    <a:pt x="0" y="1513"/>
                  </a:cubicBezTo>
                  <a:cubicBezTo>
                    <a:pt x="0" y="2332"/>
                    <a:pt x="1450" y="2993"/>
                    <a:pt x="3214" y="2993"/>
                  </a:cubicBezTo>
                  <a:cubicBezTo>
                    <a:pt x="4947" y="2993"/>
                    <a:pt x="6396" y="2332"/>
                    <a:pt x="6396" y="1513"/>
                  </a:cubicBezTo>
                  <a:cubicBezTo>
                    <a:pt x="6396" y="662"/>
                    <a:pt x="4947" y="1"/>
                    <a:pt x="321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3" tIns="68563" rIns="68563" bIns="68563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650" name="Google Shape;10104;p74"/>
            <p:cNvSpPr/>
            <p:nvPr/>
          </p:nvSpPr>
          <p:spPr>
            <a:xfrm>
              <a:off x="-62511099" y="4207075"/>
              <a:ext cx="110275" cy="59875"/>
            </a:xfrm>
            <a:custGeom>
              <a:avLst/>
              <a:gdLst/>
              <a:ahLst/>
              <a:cxnLst/>
              <a:rect l="l" t="t" r="r" b="b"/>
              <a:pathLst>
                <a:path w="4411" h="2395" extrusionOk="0">
                  <a:moveTo>
                    <a:pt x="0" y="0"/>
                  </a:moveTo>
                  <a:lnTo>
                    <a:pt x="0" y="1135"/>
                  </a:lnTo>
                  <a:cubicBezTo>
                    <a:pt x="0" y="1450"/>
                    <a:pt x="347" y="1765"/>
                    <a:pt x="882" y="2017"/>
                  </a:cubicBezTo>
                  <a:cubicBezTo>
                    <a:pt x="1355" y="2237"/>
                    <a:pt x="2332" y="2395"/>
                    <a:pt x="3151" y="2395"/>
                  </a:cubicBezTo>
                  <a:lnTo>
                    <a:pt x="3308" y="2395"/>
                  </a:lnTo>
                  <a:cubicBezTo>
                    <a:pt x="3560" y="1733"/>
                    <a:pt x="3907" y="1135"/>
                    <a:pt x="4411" y="631"/>
                  </a:cubicBezTo>
                  <a:lnTo>
                    <a:pt x="4411" y="631"/>
                  </a:lnTo>
                  <a:cubicBezTo>
                    <a:pt x="4033" y="694"/>
                    <a:pt x="3623" y="757"/>
                    <a:pt x="3182" y="757"/>
                  </a:cubicBezTo>
                  <a:cubicBezTo>
                    <a:pt x="2363" y="757"/>
                    <a:pt x="1261" y="599"/>
                    <a:pt x="567" y="316"/>
                  </a:cubicBezTo>
                  <a:cubicBezTo>
                    <a:pt x="347" y="221"/>
                    <a:pt x="158" y="127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3" tIns="68563" rIns="68563" bIns="68563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651" name="Google Shape;10105;p74"/>
            <p:cNvSpPr/>
            <p:nvPr/>
          </p:nvSpPr>
          <p:spPr>
            <a:xfrm>
              <a:off x="-62511099" y="4329950"/>
              <a:ext cx="106350" cy="59875"/>
            </a:xfrm>
            <a:custGeom>
              <a:avLst/>
              <a:gdLst/>
              <a:ahLst/>
              <a:cxnLst/>
              <a:rect l="l" t="t" r="r" b="b"/>
              <a:pathLst>
                <a:path w="4254" h="2395" extrusionOk="0">
                  <a:moveTo>
                    <a:pt x="0" y="0"/>
                  </a:moveTo>
                  <a:lnTo>
                    <a:pt x="0" y="1197"/>
                  </a:lnTo>
                  <a:cubicBezTo>
                    <a:pt x="0" y="1701"/>
                    <a:pt x="1355" y="2395"/>
                    <a:pt x="3182" y="2395"/>
                  </a:cubicBezTo>
                  <a:cubicBezTo>
                    <a:pt x="3560" y="2395"/>
                    <a:pt x="3907" y="2363"/>
                    <a:pt x="4254" y="2332"/>
                  </a:cubicBezTo>
                  <a:cubicBezTo>
                    <a:pt x="3875" y="1859"/>
                    <a:pt x="3560" y="1355"/>
                    <a:pt x="3340" y="756"/>
                  </a:cubicBezTo>
                  <a:lnTo>
                    <a:pt x="3182" y="756"/>
                  </a:lnTo>
                  <a:cubicBezTo>
                    <a:pt x="2363" y="756"/>
                    <a:pt x="1261" y="599"/>
                    <a:pt x="567" y="315"/>
                  </a:cubicBezTo>
                  <a:cubicBezTo>
                    <a:pt x="347" y="252"/>
                    <a:pt x="158" y="126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3" tIns="68563" rIns="68563" bIns="68563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652" name="Google Shape;10106;p74"/>
            <p:cNvSpPr/>
            <p:nvPr/>
          </p:nvSpPr>
          <p:spPr>
            <a:xfrm>
              <a:off x="-62511899" y="4268500"/>
              <a:ext cx="78000" cy="60675"/>
            </a:xfrm>
            <a:custGeom>
              <a:avLst/>
              <a:gdLst/>
              <a:ahLst/>
              <a:cxnLst/>
              <a:rect l="l" t="t" r="r" b="b"/>
              <a:pathLst>
                <a:path w="3120" h="2427" extrusionOk="0">
                  <a:moveTo>
                    <a:pt x="1" y="1"/>
                  </a:moveTo>
                  <a:lnTo>
                    <a:pt x="1" y="1167"/>
                  </a:lnTo>
                  <a:lnTo>
                    <a:pt x="32" y="1167"/>
                  </a:lnTo>
                  <a:cubicBezTo>
                    <a:pt x="32" y="1482"/>
                    <a:pt x="379" y="1797"/>
                    <a:pt x="914" y="2017"/>
                  </a:cubicBezTo>
                  <a:cubicBezTo>
                    <a:pt x="1387" y="2238"/>
                    <a:pt x="2332" y="2395"/>
                    <a:pt x="3120" y="2427"/>
                  </a:cubicBezTo>
                  <a:cubicBezTo>
                    <a:pt x="3057" y="2143"/>
                    <a:pt x="3025" y="1860"/>
                    <a:pt x="3025" y="1608"/>
                  </a:cubicBezTo>
                  <a:cubicBezTo>
                    <a:pt x="3025" y="1324"/>
                    <a:pt x="3088" y="1041"/>
                    <a:pt x="3120" y="757"/>
                  </a:cubicBezTo>
                  <a:cubicBezTo>
                    <a:pt x="2332" y="757"/>
                    <a:pt x="1230" y="599"/>
                    <a:pt x="536" y="316"/>
                  </a:cubicBezTo>
                  <a:cubicBezTo>
                    <a:pt x="347" y="253"/>
                    <a:pt x="158" y="127"/>
                    <a:pt x="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3" tIns="68563" rIns="68563" bIns="68563" anchor="ctr" anchorCtr="0">
              <a:noAutofit/>
            </a:bodyPr>
            <a:lstStyle/>
            <a:p>
              <a:endParaRPr sz="1050"/>
            </a:p>
          </p:txBody>
        </p:sp>
      </p:grpSp>
      <p:grpSp>
        <p:nvGrpSpPr>
          <p:cNvPr id="657" name="Google Shape;10125;p74"/>
          <p:cNvGrpSpPr/>
          <p:nvPr/>
        </p:nvGrpSpPr>
        <p:grpSpPr>
          <a:xfrm>
            <a:off x="7809760" y="1314248"/>
            <a:ext cx="445471" cy="475979"/>
            <a:chOff x="-64044599" y="3360375"/>
            <a:chExt cx="315850" cy="316650"/>
          </a:xfrm>
          <a:solidFill>
            <a:srgbClr val="336987"/>
          </a:solidFill>
        </p:grpSpPr>
        <p:sp>
          <p:nvSpPr>
            <p:cNvPr id="658" name="Google Shape;10126;p74"/>
            <p:cNvSpPr/>
            <p:nvPr/>
          </p:nvSpPr>
          <p:spPr>
            <a:xfrm>
              <a:off x="-63980027" y="3532875"/>
              <a:ext cx="185900" cy="144150"/>
            </a:xfrm>
            <a:custGeom>
              <a:avLst/>
              <a:gdLst/>
              <a:ahLst/>
              <a:cxnLst/>
              <a:rect l="l" t="t" r="r" b="b"/>
              <a:pathLst>
                <a:path w="7436" h="5766" extrusionOk="0">
                  <a:moveTo>
                    <a:pt x="410" y="0"/>
                  </a:moveTo>
                  <a:cubicBezTo>
                    <a:pt x="158" y="0"/>
                    <a:pt x="1" y="189"/>
                    <a:pt x="1" y="410"/>
                  </a:cubicBezTo>
                  <a:cubicBezTo>
                    <a:pt x="1" y="662"/>
                    <a:pt x="190" y="820"/>
                    <a:pt x="410" y="820"/>
                  </a:cubicBezTo>
                  <a:lnTo>
                    <a:pt x="883" y="820"/>
                  </a:lnTo>
                  <a:lnTo>
                    <a:pt x="1670" y="5419"/>
                  </a:lnTo>
                  <a:cubicBezTo>
                    <a:pt x="1702" y="5608"/>
                    <a:pt x="1859" y="5766"/>
                    <a:pt x="2048" y="5766"/>
                  </a:cubicBezTo>
                  <a:lnTo>
                    <a:pt x="5356" y="5766"/>
                  </a:lnTo>
                  <a:cubicBezTo>
                    <a:pt x="5545" y="5766"/>
                    <a:pt x="5766" y="5608"/>
                    <a:pt x="5766" y="5419"/>
                  </a:cubicBezTo>
                  <a:lnTo>
                    <a:pt x="6554" y="820"/>
                  </a:lnTo>
                  <a:lnTo>
                    <a:pt x="7026" y="820"/>
                  </a:lnTo>
                  <a:cubicBezTo>
                    <a:pt x="7247" y="820"/>
                    <a:pt x="7404" y="630"/>
                    <a:pt x="7404" y="410"/>
                  </a:cubicBezTo>
                  <a:cubicBezTo>
                    <a:pt x="7436" y="189"/>
                    <a:pt x="7247" y="0"/>
                    <a:pt x="70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3" tIns="68563" rIns="68563" bIns="68563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659" name="Google Shape;10127;p74"/>
            <p:cNvSpPr/>
            <p:nvPr/>
          </p:nvSpPr>
          <p:spPr>
            <a:xfrm>
              <a:off x="-64044599" y="3360375"/>
              <a:ext cx="315850" cy="152825"/>
            </a:xfrm>
            <a:custGeom>
              <a:avLst/>
              <a:gdLst/>
              <a:ahLst/>
              <a:cxnLst/>
              <a:rect l="l" t="t" r="r" b="b"/>
              <a:pathLst>
                <a:path w="12634" h="6113" extrusionOk="0">
                  <a:moveTo>
                    <a:pt x="378" y="1"/>
                  </a:moveTo>
                  <a:cubicBezTo>
                    <a:pt x="158" y="1"/>
                    <a:pt x="0" y="190"/>
                    <a:pt x="0" y="442"/>
                  </a:cubicBezTo>
                  <a:lnTo>
                    <a:pt x="0" y="5672"/>
                  </a:lnTo>
                  <a:cubicBezTo>
                    <a:pt x="0" y="5892"/>
                    <a:pt x="189" y="6113"/>
                    <a:pt x="378" y="6113"/>
                  </a:cubicBezTo>
                  <a:lnTo>
                    <a:pt x="3088" y="6113"/>
                  </a:lnTo>
                  <a:cubicBezTo>
                    <a:pt x="3245" y="5514"/>
                    <a:pt x="3560" y="4947"/>
                    <a:pt x="4001" y="4569"/>
                  </a:cubicBezTo>
                  <a:cubicBezTo>
                    <a:pt x="3875" y="4285"/>
                    <a:pt x="3812" y="3970"/>
                    <a:pt x="3812" y="3624"/>
                  </a:cubicBezTo>
                  <a:cubicBezTo>
                    <a:pt x="3812" y="2238"/>
                    <a:pt x="4915" y="1135"/>
                    <a:pt x="6301" y="1135"/>
                  </a:cubicBezTo>
                  <a:cubicBezTo>
                    <a:pt x="7656" y="1135"/>
                    <a:pt x="8759" y="2238"/>
                    <a:pt x="8759" y="3624"/>
                  </a:cubicBezTo>
                  <a:cubicBezTo>
                    <a:pt x="8759" y="3939"/>
                    <a:pt x="8696" y="4254"/>
                    <a:pt x="8570" y="4569"/>
                  </a:cubicBezTo>
                  <a:cubicBezTo>
                    <a:pt x="9011" y="5010"/>
                    <a:pt x="9326" y="5514"/>
                    <a:pt x="9483" y="6113"/>
                  </a:cubicBezTo>
                  <a:lnTo>
                    <a:pt x="12193" y="6113"/>
                  </a:lnTo>
                  <a:cubicBezTo>
                    <a:pt x="12445" y="6113"/>
                    <a:pt x="12602" y="5892"/>
                    <a:pt x="12602" y="5672"/>
                  </a:cubicBezTo>
                  <a:lnTo>
                    <a:pt x="12602" y="442"/>
                  </a:lnTo>
                  <a:cubicBezTo>
                    <a:pt x="12634" y="190"/>
                    <a:pt x="12445" y="1"/>
                    <a:pt x="1222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3" tIns="68563" rIns="68563" bIns="68563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660" name="Google Shape;10128;p74"/>
            <p:cNvSpPr/>
            <p:nvPr/>
          </p:nvSpPr>
          <p:spPr>
            <a:xfrm>
              <a:off x="-63945374" y="3408425"/>
              <a:ext cx="117375" cy="103200"/>
            </a:xfrm>
            <a:custGeom>
              <a:avLst/>
              <a:gdLst/>
              <a:ahLst/>
              <a:cxnLst/>
              <a:rect l="l" t="t" r="r" b="b"/>
              <a:pathLst>
                <a:path w="4695" h="4128" extrusionOk="0">
                  <a:moveTo>
                    <a:pt x="2364" y="1"/>
                  </a:moveTo>
                  <a:cubicBezTo>
                    <a:pt x="1450" y="1"/>
                    <a:pt x="694" y="757"/>
                    <a:pt x="694" y="1670"/>
                  </a:cubicBezTo>
                  <a:cubicBezTo>
                    <a:pt x="694" y="2080"/>
                    <a:pt x="851" y="2489"/>
                    <a:pt x="1167" y="2805"/>
                  </a:cubicBezTo>
                  <a:cubicBezTo>
                    <a:pt x="599" y="3120"/>
                    <a:pt x="190" y="3592"/>
                    <a:pt x="1" y="4128"/>
                  </a:cubicBezTo>
                  <a:lnTo>
                    <a:pt x="4695" y="4128"/>
                  </a:lnTo>
                  <a:cubicBezTo>
                    <a:pt x="4475" y="3561"/>
                    <a:pt x="4065" y="3088"/>
                    <a:pt x="3529" y="2805"/>
                  </a:cubicBezTo>
                  <a:cubicBezTo>
                    <a:pt x="3813" y="2489"/>
                    <a:pt x="4002" y="2080"/>
                    <a:pt x="4002" y="1670"/>
                  </a:cubicBezTo>
                  <a:cubicBezTo>
                    <a:pt x="4002" y="757"/>
                    <a:pt x="3277" y="1"/>
                    <a:pt x="236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3" tIns="68563" rIns="68563" bIns="68563" anchor="ctr" anchorCtr="0">
              <a:noAutofit/>
            </a:bodyPr>
            <a:lstStyle/>
            <a:p>
              <a:endParaRPr sz="1050"/>
            </a:p>
          </p:txBody>
        </p:sp>
      </p:grpSp>
    </p:spTree>
    <p:extLst>
      <p:ext uri="{BB962C8B-B14F-4D97-AF65-F5344CB8AC3E}">
        <p14:creationId xmlns:p14="http://schemas.microsoft.com/office/powerpoint/2010/main" val="954955204"/>
      </p:ext>
    </p:extLst>
  </p:cSld>
  <p:clrMapOvr>
    <a:masterClrMapping/>
  </p:clrMapOvr>
  <p:transition/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230767" y="124918"/>
            <a:ext cx="8679145" cy="543138"/>
          </a:xfrm>
        </p:spPr>
        <p:txBody>
          <a:bodyPr>
            <a:normAutofit fontScale="92500" lnSpcReduction="20000"/>
          </a:bodyPr>
          <a:lstStyle/>
          <a:p>
            <a:r>
              <a:rPr lang="en-US" sz="3600">
                <a:latin typeface="+mn-lt"/>
              </a:rPr>
              <a:t>Fully Editable Icon Sets: C</a:t>
            </a:r>
          </a:p>
        </p:txBody>
      </p:sp>
      <p:sp>
        <p:nvSpPr>
          <p:cNvPr id="54" name="Isosceles Triangle 68">
            <a:extLst>
              <a:ext uri="{FF2B5EF4-FFF2-40B4-BE49-F238E27FC236}">
                <a16:creationId xmlns:a16="http://schemas.microsoft.com/office/drawing/2014/main" id="{870C564B-4826-4504-AD55-BCA183FFA29B}"/>
              </a:ext>
            </a:extLst>
          </p:cNvPr>
          <p:cNvSpPr/>
          <p:nvPr/>
        </p:nvSpPr>
        <p:spPr>
          <a:xfrm rot="10800000">
            <a:off x="6295362" y="3369454"/>
            <a:ext cx="187265" cy="583178"/>
          </a:xfrm>
          <a:custGeom>
            <a:avLst/>
            <a:gdLst/>
            <a:ahLst/>
            <a:cxnLst/>
            <a:rect l="l" t="t" r="r" b="b"/>
            <a:pathLst>
              <a:path w="1040400" h="3240000">
                <a:moveTo>
                  <a:pt x="41345" y="940666"/>
                </a:moveTo>
                <a:lnTo>
                  <a:pt x="1242" y="653403"/>
                </a:lnTo>
                <a:lnTo>
                  <a:pt x="0" y="653403"/>
                </a:lnTo>
                <a:lnTo>
                  <a:pt x="1057" y="652077"/>
                </a:lnTo>
                <a:lnTo>
                  <a:pt x="447" y="647712"/>
                </a:lnTo>
                <a:lnTo>
                  <a:pt x="4531" y="647712"/>
                </a:lnTo>
                <a:lnTo>
                  <a:pt x="520200" y="0"/>
                </a:lnTo>
                <a:lnTo>
                  <a:pt x="659109" y="174478"/>
                </a:lnTo>
                <a:close/>
                <a:moveTo>
                  <a:pt x="101622" y="1372451"/>
                </a:moveTo>
                <a:lnTo>
                  <a:pt x="61820" y="1087335"/>
                </a:lnTo>
                <a:lnTo>
                  <a:pt x="728036" y="261055"/>
                </a:lnTo>
                <a:lnTo>
                  <a:pt x="870500" y="439998"/>
                </a:lnTo>
                <a:lnTo>
                  <a:pt x="860164" y="431664"/>
                </a:lnTo>
                <a:close/>
                <a:moveTo>
                  <a:pt x="161365" y="1800403"/>
                </a:moveTo>
                <a:lnTo>
                  <a:pt x="122098" y="1519120"/>
                </a:lnTo>
                <a:lnTo>
                  <a:pt x="930953" y="515931"/>
                </a:lnTo>
                <a:lnTo>
                  <a:pt x="1035869" y="647712"/>
                </a:lnTo>
                <a:lnTo>
                  <a:pt x="1039954" y="647712"/>
                </a:lnTo>
                <a:lnTo>
                  <a:pt x="1039345" y="652078"/>
                </a:lnTo>
                <a:lnTo>
                  <a:pt x="1040400" y="653403"/>
                </a:lnTo>
                <a:lnTo>
                  <a:pt x="1039160" y="653403"/>
                </a:lnTo>
                <a:lnTo>
                  <a:pt x="1029316" y="723920"/>
                </a:lnTo>
                <a:close/>
                <a:moveTo>
                  <a:pt x="217894" y="2205330"/>
                </a:moveTo>
                <a:lnTo>
                  <a:pt x="181840" y="1947070"/>
                </a:lnTo>
                <a:lnTo>
                  <a:pt x="1000266" y="932012"/>
                </a:lnTo>
                <a:lnTo>
                  <a:pt x="949113" y="1298429"/>
                </a:lnTo>
                <a:close/>
                <a:moveTo>
                  <a:pt x="330192" y="2564220"/>
                </a:moveTo>
                <a:lnTo>
                  <a:pt x="267995" y="2564220"/>
                </a:lnTo>
                <a:lnTo>
                  <a:pt x="237100" y="2342912"/>
                </a:lnTo>
                <a:lnTo>
                  <a:pt x="242309" y="2347112"/>
                </a:lnTo>
                <a:lnTo>
                  <a:pt x="920063" y="1506522"/>
                </a:lnTo>
                <a:lnTo>
                  <a:pt x="865005" y="1900914"/>
                </a:lnTo>
                <a:close/>
                <a:moveTo>
                  <a:pt x="772406" y="2564220"/>
                </a:moveTo>
                <a:lnTo>
                  <a:pt x="468924" y="2564220"/>
                </a:lnTo>
                <a:lnTo>
                  <a:pt x="835955" y="2109008"/>
                </a:lnTo>
                <a:close/>
                <a:moveTo>
                  <a:pt x="892044" y="3240000"/>
                </a:moveTo>
                <a:lnTo>
                  <a:pt x="148356" y="3240000"/>
                </a:lnTo>
                <a:lnTo>
                  <a:pt x="276144" y="2663936"/>
                </a:lnTo>
                <a:lnTo>
                  <a:pt x="764256" y="2663936"/>
                </a:lnTo>
                <a:close/>
              </a:path>
            </a:pathLst>
          </a:custGeom>
          <a:solidFill>
            <a:srgbClr val="33698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74" tIns="34287" rIns="68574" bIns="3428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050"/>
          </a:p>
        </p:txBody>
      </p:sp>
      <p:sp>
        <p:nvSpPr>
          <p:cNvPr id="55" name="Rectangle 9">
            <a:extLst>
              <a:ext uri="{FF2B5EF4-FFF2-40B4-BE49-F238E27FC236}">
                <a16:creationId xmlns:a16="http://schemas.microsoft.com/office/drawing/2014/main" id="{F4DF7C3C-D955-465B-A7ED-DA6CEFF74209}"/>
              </a:ext>
            </a:extLst>
          </p:cNvPr>
          <p:cNvSpPr/>
          <p:nvPr/>
        </p:nvSpPr>
        <p:spPr>
          <a:xfrm>
            <a:off x="6773581" y="3436780"/>
            <a:ext cx="449249" cy="448519"/>
          </a:xfrm>
          <a:custGeom>
            <a:avLst/>
            <a:gdLst/>
            <a:ahLst/>
            <a:cxnLst/>
            <a:rect l="l" t="t" r="r" b="b"/>
            <a:pathLst>
              <a:path w="3228210" h="3222968">
                <a:moveTo>
                  <a:pt x="1619999" y="642446"/>
                </a:moveTo>
                <a:lnTo>
                  <a:pt x="2664115" y="1686562"/>
                </a:lnTo>
                <a:lnTo>
                  <a:pt x="2664116" y="1686562"/>
                </a:lnTo>
                <a:lnTo>
                  <a:pt x="2664116" y="3222968"/>
                </a:lnTo>
                <a:lnTo>
                  <a:pt x="2015013" y="3222968"/>
                </a:lnTo>
                <a:lnTo>
                  <a:pt x="2015013" y="2511495"/>
                </a:lnTo>
                <a:cubicBezTo>
                  <a:pt x="2015013" y="2399422"/>
                  <a:pt x="1924159" y="2308568"/>
                  <a:pt x="1812086" y="2308568"/>
                </a:cubicBezTo>
                <a:lnTo>
                  <a:pt x="1427912" y="2308568"/>
                </a:lnTo>
                <a:cubicBezTo>
                  <a:pt x="1315839" y="2308568"/>
                  <a:pt x="1224985" y="2399422"/>
                  <a:pt x="1224985" y="2511495"/>
                </a:cubicBezTo>
                <a:lnTo>
                  <a:pt x="1224985" y="3222968"/>
                </a:lnTo>
                <a:lnTo>
                  <a:pt x="575882" y="3222968"/>
                </a:lnTo>
                <a:lnTo>
                  <a:pt x="575882" y="1686562"/>
                </a:lnTo>
                <a:lnTo>
                  <a:pt x="575884" y="1686562"/>
                </a:lnTo>
                <a:close/>
                <a:moveTo>
                  <a:pt x="509997" y="122689"/>
                </a:moveTo>
                <a:lnTo>
                  <a:pt x="942045" y="122689"/>
                </a:lnTo>
                <a:lnTo>
                  <a:pt x="942045" y="542556"/>
                </a:lnTo>
                <a:lnTo>
                  <a:pt x="509997" y="974604"/>
                </a:lnTo>
                <a:close/>
                <a:moveTo>
                  <a:pt x="1620001" y="7099"/>
                </a:moveTo>
                <a:lnTo>
                  <a:pt x="3228210" y="1686560"/>
                </a:lnTo>
                <a:lnTo>
                  <a:pt x="2900441" y="1686560"/>
                </a:lnTo>
                <a:lnTo>
                  <a:pt x="1620001" y="349390"/>
                </a:lnTo>
                <a:close/>
                <a:moveTo>
                  <a:pt x="1619999" y="0"/>
                </a:moveTo>
                <a:lnTo>
                  <a:pt x="1619999" y="342291"/>
                </a:lnTo>
                <a:lnTo>
                  <a:pt x="330172" y="1679462"/>
                </a:lnTo>
                <a:lnTo>
                  <a:pt x="0" y="1679462"/>
                </a:lnTo>
                <a:close/>
              </a:path>
            </a:pathLst>
          </a:custGeom>
          <a:solidFill>
            <a:srgbClr val="33698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74" tIns="34287" rIns="68574" bIns="3428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050"/>
          </a:p>
        </p:txBody>
      </p:sp>
      <p:sp>
        <p:nvSpPr>
          <p:cNvPr id="58" name="Freeform 18">
            <a:extLst>
              <a:ext uri="{FF2B5EF4-FFF2-40B4-BE49-F238E27FC236}">
                <a16:creationId xmlns:a16="http://schemas.microsoft.com/office/drawing/2014/main" id="{F57ADD61-A5C9-4BA6-A485-F46349246C4A}"/>
              </a:ext>
            </a:extLst>
          </p:cNvPr>
          <p:cNvSpPr/>
          <p:nvPr/>
        </p:nvSpPr>
        <p:spPr>
          <a:xfrm>
            <a:off x="8190057" y="3485968"/>
            <a:ext cx="433858" cy="350155"/>
          </a:xfrm>
          <a:custGeom>
            <a:avLst/>
            <a:gdLst/>
            <a:ahLst/>
            <a:cxnLst/>
            <a:rect l="l" t="t" r="r" b="b"/>
            <a:pathLst>
              <a:path w="3307788" h="2669631">
                <a:moveTo>
                  <a:pt x="2793832" y="1478391"/>
                </a:moveTo>
                <a:cubicBezTo>
                  <a:pt x="2772990" y="1635402"/>
                  <a:pt x="2717678" y="1784517"/>
                  <a:pt x="2633007" y="1915952"/>
                </a:cubicBezTo>
                <a:cubicBezTo>
                  <a:pt x="2695386" y="1951862"/>
                  <a:pt x="2772768" y="1955673"/>
                  <a:pt x="2841607" y="1924185"/>
                </a:cubicBezTo>
                <a:cubicBezTo>
                  <a:pt x="2943442" y="1877605"/>
                  <a:pt x="2999062" y="1766364"/>
                  <a:pt x="2975226" y="1656948"/>
                </a:cubicBezTo>
                <a:cubicBezTo>
                  <a:pt x="2955176" y="1564911"/>
                  <a:pt x="2883463" y="1495086"/>
                  <a:pt x="2793832" y="1478391"/>
                </a:cubicBezTo>
                <a:close/>
                <a:moveTo>
                  <a:pt x="2807611" y="1247700"/>
                </a:moveTo>
                <a:lnTo>
                  <a:pt x="2807472" y="1256060"/>
                </a:lnTo>
                <a:cubicBezTo>
                  <a:pt x="2994195" y="1281771"/>
                  <a:pt x="3148201" y="1421768"/>
                  <a:pt x="3189276" y="1610317"/>
                </a:cubicBezTo>
                <a:cubicBezTo>
                  <a:pt x="3235041" y="1820393"/>
                  <a:pt x="3128252" y="2033972"/>
                  <a:pt x="2932732" y="2123406"/>
                </a:cubicBezTo>
                <a:cubicBezTo>
                  <a:pt x="2789297" y="2189015"/>
                  <a:pt x="2626543" y="2174805"/>
                  <a:pt x="2499470" y="2094044"/>
                </a:cubicBezTo>
                <a:cubicBezTo>
                  <a:pt x="2427194" y="2172627"/>
                  <a:pt x="2343030" y="2241391"/>
                  <a:pt x="2248861" y="2297980"/>
                </a:cubicBezTo>
                <a:cubicBezTo>
                  <a:pt x="2178351" y="2340352"/>
                  <a:pt x="2104446" y="2374567"/>
                  <a:pt x="2027600" y="2398134"/>
                </a:cubicBezTo>
                <a:lnTo>
                  <a:pt x="3307788" y="2397615"/>
                </a:lnTo>
                <a:cubicBezTo>
                  <a:pt x="3265361" y="2549905"/>
                  <a:pt x="2537441" y="2669620"/>
                  <a:pt x="1653814" y="2669631"/>
                </a:cubicBezTo>
                <a:cubicBezTo>
                  <a:pt x="773102" y="2669642"/>
                  <a:pt x="46417" y="2550707"/>
                  <a:pt x="0" y="2398955"/>
                </a:cubicBezTo>
                <a:lnTo>
                  <a:pt x="1280678" y="2398436"/>
                </a:lnTo>
                <a:cubicBezTo>
                  <a:pt x="1203764" y="2374915"/>
                  <a:pt x="1129786" y="2340732"/>
                  <a:pt x="1059201" y="2298380"/>
                </a:cubicBezTo>
                <a:cubicBezTo>
                  <a:pt x="693039" y="2078675"/>
                  <a:pt x="477900" y="1674935"/>
                  <a:pt x="499745" y="1248476"/>
                </a:cubicBezTo>
                <a:close/>
                <a:moveTo>
                  <a:pt x="1331611" y="201752"/>
                </a:moveTo>
                <a:cubicBezTo>
                  <a:pt x="1206335" y="290902"/>
                  <a:pt x="1124761" y="308382"/>
                  <a:pt x="1132336" y="435988"/>
                </a:cubicBezTo>
                <a:cubicBezTo>
                  <a:pt x="1160888" y="640507"/>
                  <a:pt x="1527973" y="617783"/>
                  <a:pt x="1498839" y="840365"/>
                </a:cubicBezTo>
                <a:cubicBezTo>
                  <a:pt x="1455138" y="960979"/>
                  <a:pt x="1395705" y="987199"/>
                  <a:pt x="1213910" y="1052459"/>
                </a:cubicBezTo>
                <a:cubicBezTo>
                  <a:pt x="1331028" y="972050"/>
                  <a:pt x="1364241" y="921357"/>
                  <a:pt x="1360745" y="809484"/>
                </a:cubicBezTo>
                <a:cubicBezTo>
                  <a:pt x="1360746" y="646916"/>
                  <a:pt x="1111360" y="626523"/>
                  <a:pt x="1020462" y="495421"/>
                </a:cubicBezTo>
                <a:cubicBezTo>
                  <a:pt x="941218" y="374224"/>
                  <a:pt x="1061250" y="280996"/>
                  <a:pt x="1331611" y="201752"/>
                </a:cubicBezTo>
                <a:close/>
                <a:moveTo>
                  <a:pt x="2164365" y="80223"/>
                </a:moveTo>
                <a:cubicBezTo>
                  <a:pt x="2021192" y="182108"/>
                  <a:pt x="1927964" y="202086"/>
                  <a:pt x="1936621" y="347922"/>
                </a:cubicBezTo>
                <a:cubicBezTo>
                  <a:pt x="1969252" y="581657"/>
                  <a:pt x="2388778" y="555687"/>
                  <a:pt x="2355482" y="810066"/>
                </a:cubicBezTo>
                <a:cubicBezTo>
                  <a:pt x="2305538" y="947910"/>
                  <a:pt x="2237615" y="977876"/>
                  <a:pt x="2029849" y="1052459"/>
                </a:cubicBezTo>
                <a:cubicBezTo>
                  <a:pt x="2163698" y="960563"/>
                  <a:pt x="2201656" y="902628"/>
                  <a:pt x="2197660" y="774773"/>
                </a:cubicBezTo>
                <a:cubicBezTo>
                  <a:pt x="2197661" y="588982"/>
                  <a:pt x="1912649" y="565676"/>
                  <a:pt x="1808765" y="415844"/>
                </a:cubicBezTo>
                <a:cubicBezTo>
                  <a:pt x="1718201" y="277334"/>
                  <a:pt x="1855380" y="170787"/>
                  <a:pt x="2164365" y="80223"/>
                </a:cubicBezTo>
                <a:close/>
                <a:moveTo>
                  <a:pt x="1754169" y="0"/>
                </a:moveTo>
                <a:cubicBezTo>
                  <a:pt x="1583512" y="121444"/>
                  <a:pt x="1472387" y="145257"/>
                  <a:pt x="1482706" y="319088"/>
                </a:cubicBezTo>
                <a:cubicBezTo>
                  <a:pt x="1521601" y="597693"/>
                  <a:pt x="2021663" y="566738"/>
                  <a:pt x="1981975" y="869950"/>
                </a:cubicBezTo>
                <a:cubicBezTo>
                  <a:pt x="1922443" y="1034256"/>
                  <a:pt x="1841481" y="1069974"/>
                  <a:pt x="1593831" y="1158875"/>
                </a:cubicBezTo>
                <a:cubicBezTo>
                  <a:pt x="1753374" y="1049338"/>
                  <a:pt x="1798619" y="980281"/>
                  <a:pt x="1793856" y="827882"/>
                </a:cubicBezTo>
                <a:cubicBezTo>
                  <a:pt x="1793857" y="606424"/>
                  <a:pt x="1454132" y="578644"/>
                  <a:pt x="1330306" y="400050"/>
                </a:cubicBezTo>
                <a:cubicBezTo>
                  <a:pt x="1222356" y="234950"/>
                  <a:pt x="1385869" y="107950"/>
                  <a:pt x="1754169" y="0"/>
                </a:cubicBezTo>
                <a:close/>
              </a:path>
            </a:pathLst>
          </a:custGeom>
          <a:solidFill>
            <a:srgbClr val="33698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74" tIns="34287" rIns="68574" bIns="3428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050"/>
          </a:p>
        </p:txBody>
      </p:sp>
      <p:sp>
        <p:nvSpPr>
          <p:cNvPr id="61" name="Rounded Rectangle 25">
            <a:extLst>
              <a:ext uri="{FF2B5EF4-FFF2-40B4-BE49-F238E27FC236}">
                <a16:creationId xmlns:a16="http://schemas.microsoft.com/office/drawing/2014/main" id="{52251A18-A73B-4A26-9FEC-6B831E23205B}"/>
              </a:ext>
            </a:extLst>
          </p:cNvPr>
          <p:cNvSpPr/>
          <p:nvPr/>
        </p:nvSpPr>
        <p:spPr>
          <a:xfrm>
            <a:off x="8233974" y="4386955"/>
            <a:ext cx="498049" cy="364993"/>
          </a:xfrm>
          <a:custGeom>
            <a:avLst/>
            <a:gdLst/>
            <a:ahLst/>
            <a:cxnLst/>
            <a:rect l="l" t="t" r="r" b="b"/>
            <a:pathLst>
              <a:path w="3248842" h="2380886">
                <a:moveTo>
                  <a:pt x="1194785" y="1472263"/>
                </a:moveTo>
                <a:cubicBezTo>
                  <a:pt x="1150014" y="1472263"/>
                  <a:pt x="1113720" y="1508557"/>
                  <a:pt x="1113720" y="1553328"/>
                </a:cubicBezTo>
                <a:lnTo>
                  <a:pt x="1113720" y="1600880"/>
                </a:lnTo>
                <a:cubicBezTo>
                  <a:pt x="1113720" y="1645651"/>
                  <a:pt x="1150014" y="1681945"/>
                  <a:pt x="1194785" y="1681945"/>
                </a:cubicBezTo>
                <a:lnTo>
                  <a:pt x="2067186" y="1681945"/>
                </a:lnTo>
                <a:cubicBezTo>
                  <a:pt x="2111957" y="1681945"/>
                  <a:pt x="2148251" y="1645651"/>
                  <a:pt x="2148251" y="1600880"/>
                </a:cubicBezTo>
                <a:lnTo>
                  <a:pt x="2148251" y="1553328"/>
                </a:lnTo>
                <a:cubicBezTo>
                  <a:pt x="2148251" y="1508557"/>
                  <a:pt x="2111957" y="1472263"/>
                  <a:pt x="2067186" y="1472263"/>
                </a:cubicBezTo>
                <a:close/>
                <a:moveTo>
                  <a:pt x="2582402" y="986449"/>
                </a:moveTo>
                <a:cubicBezTo>
                  <a:pt x="2477247" y="986449"/>
                  <a:pt x="2392002" y="1071694"/>
                  <a:pt x="2392002" y="1176848"/>
                </a:cubicBezTo>
                <a:cubicBezTo>
                  <a:pt x="2392002" y="1282003"/>
                  <a:pt x="2477247" y="1367248"/>
                  <a:pt x="2582402" y="1367248"/>
                </a:cubicBezTo>
                <a:cubicBezTo>
                  <a:pt x="2687557" y="1367248"/>
                  <a:pt x="2772801" y="1282003"/>
                  <a:pt x="2772801" y="1176848"/>
                </a:cubicBezTo>
                <a:cubicBezTo>
                  <a:pt x="2772801" y="1071694"/>
                  <a:pt x="2687557" y="986449"/>
                  <a:pt x="2582402" y="986449"/>
                </a:cubicBezTo>
                <a:close/>
                <a:moveTo>
                  <a:pt x="679570" y="986449"/>
                </a:moveTo>
                <a:cubicBezTo>
                  <a:pt x="574415" y="986449"/>
                  <a:pt x="489171" y="1071694"/>
                  <a:pt x="489171" y="1176848"/>
                </a:cubicBezTo>
                <a:cubicBezTo>
                  <a:pt x="489171" y="1282003"/>
                  <a:pt x="574415" y="1367248"/>
                  <a:pt x="679570" y="1367248"/>
                </a:cubicBezTo>
                <a:cubicBezTo>
                  <a:pt x="784725" y="1367248"/>
                  <a:pt x="869970" y="1282003"/>
                  <a:pt x="869970" y="1176848"/>
                </a:cubicBezTo>
                <a:cubicBezTo>
                  <a:pt x="869970" y="1071694"/>
                  <a:pt x="784725" y="986449"/>
                  <a:pt x="679570" y="986449"/>
                </a:cubicBezTo>
                <a:close/>
                <a:moveTo>
                  <a:pt x="867954" y="155801"/>
                </a:moveTo>
                <a:lnTo>
                  <a:pt x="726849" y="858549"/>
                </a:lnTo>
                <a:lnTo>
                  <a:pt x="2535122" y="858549"/>
                </a:lnTo>
                <a:lnTo>
                  <a:pt x="2394017" y="155801"/>
                </a:lnTo>
                <a:close/>
                <a:moveTo>
                  <a:pt x="677268" y="0"/>
                </a:moveTo>
                <a:lnTo>
                  <a:pt x="2584703" y="0"/>
                </a:lnTo>
                <a:lnTo>
                  <a:pt x="2736658" y="607820"/>
                </a:lnTo>
                <a:cubicBezTo>
                  <a:pt x="2766265" y="579906"/>
                  <a:pt x="2806392" y="564164"/>
                  <a:pt x="2850195" y="564164"/>
                </a:cubicBezTo>
                <a:lnTo>
                  <a:pt x="3069929" y="564164"/>
                </a:lnTo>
                <a:cubicBezTo>
                  <a:pt x="3168740" y="564164"/>
                  <a:pt x="3248842" y="644266"/>
                  <a:pt x="3248842" y="743077"/>
                </a:cubicBezTo>
                <a:lnTo>
                  <a:pt x="3248842" y="792706"/>
                </a:lnTo>
                <a:cubicBezTo>
                  <a:pt x="3248842" y="891517"/>
                  <a:pt x="3168740" y="971619"/>
                  <a:pt x="3069929" y="971619"/>
                </a:cubicBezTo>
                <a:lnTo>
                  <a:pt x="3054536" y="971619"/>
                </a:lnTo>
                <a:cubicBezTo>
                  <a:pt x="3060628" y="989042"/>
                  <a:pt x="3063411" y="1007758"/>
                  <a:pt x="3063411" y="1027125"/>
                </a:cubicBezTo>
                <a:lnTo>
                  <a:pt x="3063411" y="2015961"/>
                </a:lnTo>
                <a:lnTo>
                  <a:pt x="2889080" y="2015961"/>
                </a:lnTo>
                <a:lnTo>
                  <a:pt x="2889080" y="2260325"/>
                </a:lnTo>
                <a:cubicBezTo>
                  <a:pt x="2889080" y="2326909"/>
                  <a:pt x="2835102" y="2380886"/>
                  <a:pt x="2768518" y="2380886"/>
                </a:cubicBezTo>
                <a:lnTo>
                  <a:pt x="2286284" y="2380886"/>
                </a:lnTo>
                <a:cubicBezTo>
                  <a:pt x="2219700" y="2380886"/>
                  <a:pt x="2165723" y="2326909"/>
                  <a:pt x="2165723" y="2260325"/>
                </a:cubicBezTo>
                <a:lnTo>
                  <a:pt x="2165723" y="2015961"/>
                </a:lnTo>
                <a:lnTo>
                  <a:pt x="1096248" y="2015961"/>
                </a:lnTo>
                <a:lnTo>
                  <a:pt x="1096248" y="2260325"/>
                </a:lnTo>
                <a:cubicBezTo>
                  <a:pt x="1096248" y="2326909"/>
                  <a:pt x="1042270" y="2380886"/>
                  <a:pt x="975686" y="2380886"/>
                </a:cubicBezTo>
                <a:lnTo>
                  <a:pt x="493453" y="2380886"/>
                </a:lnTo>
                <a:cubicBezTo>
                  <a:pt x="426869" y="2380886"/>
                  <a:pt x="372891" y="2326909"/>
                  <a:pt x="372891" y="2260325"/>
                </a:cubicBezTo>
                <a:lnTo>
                  <a:pt x="372891" y="2015961"/>
                </a:lnTo>
                <a:lnTo>
                  <a:pt x="198560" y="2015961"/>
                </a:lnTo>
                <a:lnTo>
                  <a:pt x="198560" y="1027125"/>
                </a:lnTo>
                <a:cubicBezTo>
                  <a:pt x="198560" y="1007758"/>
                  <a:pt x="201343" y="989042"/>
                  <a:pt x="207435" y="971619"/>
                </a:cubicBezTo>
                <a:lnTo>
                  <a:pt x="178913" y="971619"/>
                </a:lnTo>
                <a:cubicBezTo>
                  <a:pt x="80102" y="971619"/>
                  <a:pt x="0" y="891517"/>
                  <a:pt x="0" y="792706"/>
                </a:cubicBezTo>
                <a:lnTo>
                  <a:pt x="0" y="743077"/>
                </a:lnTo>
                <a:cubicBezTo>
                  <a:pt x="0" y="644266"/>
                  <a:pt x="80102" y="564164"/>
                  <a:pt x="178913" y="564164"/>
                </a:cubicBezTo>
                <a:lnTo>
                  <a:pt x="398647" y="564164"/>
                </a:lnTo>
                <a:cubicBezTo>
                  <a:pt x="447310" y="564164"/>
                  <a:pt x="491436" y="583593"/>
                  <a:pt x="523419" y="615395"/>
                </a:cubicBezTo>
                <a:close/>
              </a:path>
            </a:pathLst>
          </a:custGeom>
          <a:solidFill>
            <a:srgbClr val="33698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74" tIns="34287" rIns="68574" bIns="3428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050"/>
          </a:p>
        </p:txBody>
      </p:sp>
      <p:sp>
        <p:nvSpPr>
          <p:cNvPr id="64" name="Donut 39">
            <a:extLst>
              <a:ext uri="{FF2B5EF4-FFF2-40B4-BE49-F238E27FC236}">
                <a16:creationId xmlns:a16="http://schemas.microsoft.com/office/drawing/2014/main" id="{439297A1-2150-467C-8B3E-08A8C9E0E56F}"/>
              </a:ext>
            </a:extLst>
          </p:cNvPr>
          <p:cNvSpPr/>
          <p:nvPr/>
        </p:nvSpPr>
        <p:spPr>
          <a:xfrm>
            <a:off x="3139105" y="3416872"/>
            <a:ext cx="488339" cy="488339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152300" y="922782"/>
                </a:moveTo>
                <a:lnTo>
                  <a:pt x="2354400" y="1620000"/>
                </a:lnTo>
                <a:lnTo>
                  <a:pt x="1152300" y="2317218"/>
                </a:lnTo>
                <a:close/>
                <a:moveTo>
                  <a:pt x="1620000" y="342403"/>
                </a:moveTo>
                <a:cubicBezTo>
                  <a:pt x="914403" y="342403"/>
                  <a:pt x="342403" y="914403"/>
                  <a:pt x="342403" y="1620000"/>
                </a:cubicBezTo>
                <a:cubicBezTo>
                  <a:pt x="342403" y="2325597"/>
                  <a:pt x="914403" y="2897597"/>
                  <a:pt x="1620000" y="2897597"/>
                </a:cubicBezTo>
                <a:cubicBezTo>
                  <a:pt x="2325597" y="2897597"/>
                  <a:pt x="2897597" y="2325597"/>
                  <a:pt x="2897597" y="1620000"/>
                </a:cubicBezTo>
                <a:cubicBezTo>
                  <a:pt x="2897597" y="914403"/>
                  <a:pt x="2325597" y="342403"/>
                  <a:pt x="1620000" y="342403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rgbClr val="33698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74" tIns="34287" rIns="68574" bIns="3428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050">
              <a:solidFill>
                <a:schemeClr val="tx1"/>
              </a:solidFill>
            </a:endParaRPr>
          </a:p>
        </p:txBody>
      </p:sp>
      <p:sp>
        <p:nvSpPr>
          <p:cNvPr id="77" name="Chord 38">
            <a:extLst>
              <a:ext uri="{FF2B5EF4-FFF2-40B4-BE49-F238E27FC236}">
                <a16:creationId xmlns:a16="http://schemas.microsoft.com/office/drawing/2014/main" id="{284AD387-FD7A-4FAE-86E7-99768FD2F34F}"/>
              </a:ext>
            </a:extLst>
          </p:cNvPr>
          <p:cNvSpPr/>
          <p:nvPr/>
        </p:nvSpPr>
        <p:spPr>
          <a:xfrm>
            <a:off x="5003368" y="4227211"/>
            <a:ext cx="411458" cy="529112"/>
          </a:xfrm>
          <a:custGeom>
            <a:avLst/>
            <a:gdLst/>
            <a:ahLst/>
            <a:cxnLst/>
            <a:rect l="l" t="t" r="r" b="b"/>
            <a:pathLst>
              <a:path w="2519554" h="3240000">
                <a:moveTo>
                  <a:pt x="1259778" y="0"/>
                </a:moveTo>
                <a:cubicBezTo>
                  <a:pt x="1299543" y="0"/>
                  <a:pt x="1331778" y="32235"/>
                  <a:pt x="1331778" y="72000"/>
                </a:cubicBezTo>
                <a:lnTo>
                  <a:pt x="1331778" y="292696"/>
                </a:lnTo>
                <a:cubicBezTo>
                  <a:pt x="1526887" y="301316"/>
                  <a:pt x="1719796" y="357828"/>
                  <a:pt x="1894309" y="459601"/>
                </a:cubicBezTo>
                <a:cubicBezTo>
                  <a:pt x="2284331" y="687055"/>
                  <a:pt x="2522839" y="1105809"/>
                  <a:pt x="2519520" y="1557297"/>
                </a:cubicBezTo>
                <a:lnTo>
                  <a:pt x="2509882" y="1557270"/>
                </a:lnTo>
                <a:cubicBezTo>
                  <a:pt x="2413806" y="1435449"/>
                  <a:pt x="2264527" y="1358626"/>
                  <a:pt x="2097304" y="1358626"/>
                </a:cubicBezTo>
                <a:cubicBezTo>
                  <a:pt x="1931567" y="1358626"/>
                  <a:pt x="1783455" y="1434091"/>
                  <a:pt x="1688484" y="1554913"/>
                </a:cubicBezTo>
                <a:lnTo>
                  <a:pt x="1657888" y="1554825"/>
                </a:lnTo>
                <a:cubicBezTo>
                  <a:pt x="1579123" y="1454657"/>
                  <a:pt x="1463823" y="1385682"/>
                  <a:pt x="1331778" y="1368008"/>
                </a:cubicBezTo>
                <a:lnTo>
                  <a:pt x="1331778" y="2507895"/>
                </a:lnTo>
                <a:lnTo>
                  <a:pt x="1356113" y="2507895"/>
                </a:lnTo>
                <a:lnTo>
                  <a:pt x="1356113" y="2868215"/>
                </a:lnTo>
                <a:lnTo>
                  <a:pt x="1353558" y="2868215"/>
                </a:lnTo>
                <a:cubicBezTo>
                  <a:pt x="1347515" y="3074779"/>
                  <a:pt x="1177830" y="3240000"/>
                  <a:pt x="969556" y="3240000"/>
                </a:cubicBezTo>
                <a:cubicBezTo>
                  <a:pt x="759529" y="3240000"/>
                  <a:pt x="588743" y="3071985"/>
                  <a:pt x="585029" y="2863014"/>
                </a:cubicBezTo>
                <a:cubicBezTo>
                  <a:pt x="584214" y="2861474"/>
                  <a:pt x="584183" y="2859896"/>
                  <a:pt x="584183" y="2858310"/>
                </a:cubicBezTo>
                <a:lnTo>
                  <a:pt x="584422" y="2856985"/>
                </a:lnTo>
                <a:cubicBezTo>
                  <a:pt x="584186" y="2856201"/>
                  <a:pt x="584184" y="2855415"/>
                  <a:pt x="584184" y="2854628"/>
                </a:cubicBezTo>
                <a:lnTo>
                  <a:pt x="584846" y="2854628"/>
                </a:lnTo>
                <a:cubicBezTo>
                  <a:pt x="585977" y="2797047"/>
                  <a:pt x="628115" y="2750982"/>
                  <a:pt x="679843" y="2750982"/>
                </a:cubicBezTo>
                <a:cubicBezTo>
                  <a:pt x="731571" y="2750982"/>
                  <a:pt x="773709" y="2797047"/>
                  <a:pt x="774841" y="2854628"/>
                </a:cubicBezTo>
                <a:lnTo>
                  <a:pt x="776870" y="2854628"/>
                </a:lnTo>
                <a:cubicBezTo>
                  <a:pt x="776870" y="2961046"/>
                  <a:pt x="863138" y="3047314"/>
                  <a:pt x="969556" y="3047314"/>
                </a:cubicBezTo>
                <a:cubicBezTo>
                  <a:pt x="1075974" y="3047314"/>
                  <a:pt x="1162242" y="2961046"/>
                  <a:pt x="1162242" y="2854628"/>
                </a:cubicBezTo>
                <a:lnTo>
                  <a:pt x="1163439" y="2854628"/>
                </a:lnTo>
                <a:lnTo>
                  <a:pt x="1163439" y="2507895"/>
                </a:lnTo>
                <a:lnTo>
                  <a:pt x="1187778" y="2507895"/>
                </a:lnTo>
                <a:lnTo>
                  <a:pt x="1187778" y="1365548"/>
                </a:lnTo>
                <a:cubicBezTo>
                  <a:pt x="1048083" y="1378241"/>
                  <a:pt x="925400" y="1448176"/>
                  <a:pt x="842602" y="1552487"/>
                </a:cubicBezTo>
                <a:lnTo>
                  <a:pt x="807450" y="1552386"/>
                </a:lnTo>
                <a:cubicBezTo>
                  <a:pt x="712615" y="1432960"/>
                  <a:pt x="565486" y="1358626"/>
                  <a:pt x="400996" y="1358626"/>
                </a:cubicBezTo>
                <a:cubicBezTo>
                  <a:pt x="240343" y="1358626"/>
                  <a:pt x="96251" y="1429532"/>
                  <a:pt x="0" y="1543232"/>
                </a:cubicBezTo>
                <a:cubicBezTo>
                  <a:pt x="1264" y="1094357"/>
                  <a:pt x="241710" y="680052"/>
                  <a:pt x="631054" y="455977"/>
                </a:cubicBezTo>
                <a:cubicBezTo>
                  <a:pt x="804121" y="356374"/>
                  <a:pt x="994908" y="301092"/>
                  <a:pt x="1187778" y="292721"/>
                </a:cubicBezTo>
                <a:lnTo>
                  <a:pt x="1187778" y="72000"/>
                </a:lnTo>
                <a:cubicBezTo>
                  <a:pt x="1187778" y="32235"/>
                  <a:pt x="1220013" y="0"/>
                  <a:pt x="1259778" y="0"/>
                </a:cubicBezTo>
                <a:close/>
              </a:path>
            </a:pathLst>
          </a:custGeom>
          <a:solidFill>
            <a:srgbClr val="33698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050"/>
          </a:p>
        </p:txBody>
      </p:sp>
      <p:sp>
        <p:nvSpPr>
          <p:cNvPr id="90" name="Oval 6">
            <a:extLst>
              <a:ext uri="{FF2B5EF4-FFF2-40B4-BE49-F238E27FC236}">
                <a16:creationId xmlns:a16="http://schemas.microsoft.com/office/drawing/2014/main" id="{319E467E-1F19-4CBB-A070-3B6CE4078D17}"/>
              </a:ext>
            </a:extLst>
          </p:cNvPr>
          <p:cNvSpPr/>
          <p:nvPr/>
        </p:nvSpPr>
        <p:spPr>
          <a:xfrm>
            <a:off x="5631393" y="4354975"/>
            <a:ext cx="431002" cy="426487"/>
          </a:xfrm>
          <a:custGeom>
            <a:avLst/>
            <a:gdLst/>
            <a:ahLst/>
            <a:cxnLst/>
            <a:rect l="l" t="t" r="r" b="b"/>
            <a:pathLst>
              <a:path w="3220460" h="3186731">
                <a:moveTo>
                  <a:pt x="1762834" y="1282034"/>
                </a:moveTo>
                <a:lnTo>
                  <a:pt x="273698" y="2771171"/>
                </a:lnTo>
                <a:cubicBezTo>
                  <a:pt x="253145" y="2791724"/>
                  <a:pt x="253145" y="2825048"/>
                  <a:pt x="273698" y="2845601"/>
                </a:cubicBezTo>
                <a:cubicBezTo>
                  <a:pt x="294251" y="2866154"/>
                  <a:pt x="327575" y="2866154"/>
                  <a:pt x="348128" y="2845601"/>
                </a:cubicBezTo>
                <a:lnTo>
                  <a:pt x="1830131" y="1363598"/>
                </a:lnTo>
                <a:close/>
                <a:moveTo>
                  <a:pt x="2703218" y="237332"/>
                </a:moveTo>
                <a:cubicBezTo>
                  <a:pt x="2623680" y="237332"/>
                  <a:pt x="2559202" y="301810"/>
                  <a:pt x="2559202" y="381348"/>
                </a:cubicBezTo>
                <a:cubicBezTo>
                  <a:pt x="2559202" y="460886"/>
                  <a:pt x="2623680" y="525364"/>
                  <a:pt x="2703218" y="525364"/>
                </a:cubicBezTo>
                <a:cubicBezTo>
                  <a:pt x="2782756" y="525364"/>
                  <a:pt x="2847234" y="460886"/>
                  <a:pt x="2847234" y="381348"/>
                </a:cubicBezTo>
                <a:cubicBezTo>
                  <a:pt x="2847234" y="301810"/>
                  <a:pt x="2782756" y="237332"/>
                  <a:pt x="2703218" y="237332"/>
                </a:cubicBezTo>
                <a:close/>
                <a:moveTo>
                  <a:pt x="2413103" y="0"/>
                </a:moveTo>
                <a:cubicBezTo>
                  <a:pt x="2858994" y="0"/>
                  <a:pt x="3220460" y="361466"/>
                  <a:pt x="3220460" y="807357"/>
                </a:cubicBezTo>
                <a:cubicBezTo>
                  <a:pt x="3220460" y="1253248"/>
                  <a:pt x="2858994" y="1614714"/>
                  <a:pt x="2413103" y="1614714"/>
                </a:cubicBezTo>
                <a:cubicBezTo>
                  <a:pt x="2305542" y="1614714"/>
                  <a:pt x="2202893" y="1593680"/>
                  <a:pt x="2109223" y="1555067"/>
                </a:cubicBezTo>
                <a:lnTo>
                  <a:pt x="2191945" y="1637789"/>
                </a:lnTo>
                <a:cubicBezTo>
                  <a:pt x="2226856" y="1672699"/>
                  <a:pt x="2226855" y="1729300"/>
                  <a:pt x="2191945" y="1764210"/>
                </a:cubicBezTo>
                <a:lnTo>
                  <a:pt x="2045068" y="1911087"/>
                </a:lnTo>
                <a:cubicBezTo>
                  <a:pt x="2010158" y="1945998"/>
                  <a:pt x="1953557" y="1945998"/>
                  <a:pt x="1918647" y="1911087"/>
                </a:cubicBezTo>
                <a:lnTo>
                  <a:pt x="1799123" y="1791564"/>
                </a:lnTo>
                <a:lnTo>
                  <a:pt x="1749496" y="1841190"/>
                </a:lnTo>
                <a:lnTo>
                  <a:pt x="1832980" y="1924673"/>
                </a:lnTo>
                <a:lnTo>
                  <a:pt x="1761893" y="1995760"/>
                </a:lnTo>
                <a:lnTo>
                  <a:pt x="1678410" y="1912277"/>
                </a:lnTo>
                <a:lnTo>
                  <a:pt x="1650246" y="1940441"/>
                </a:lnTo>
                <a:lnTo>
                  <a:pt x="1735612" y="2025807"/>
                </a:lnTo>
                <a:lnTo>
                  <a:pt x="1573330" y="2188089"/>
                </a:lnTo>
                <a:lnTo>
                  <a:pt x="1487964" y="2102723"/>
                </a:lnTo>
                <a:lnTo>
                  <a:pt x="1451742" y="2138944"/>
                </a:lnTo>
                <a:lnTo>
                  <a:pt x="1537109" y="2224311"/>
                </a:lnTo>
                <a:lnTo>
                  <a:pt x="1374830" y="2386590"/>
                </a:lnTo>
                <a:lnTo>
                  <a:pt x="1289463" y="2301223"/>
                </a:lnTo>
                <a:lnTo>
                  <a:pt x="1225079" y="2365608"/>
                </a:lnTo>
                <a:lnTo>
                  <a:pt x="1310445" y="2450974"/>
                </a:lnTo>
                <a:lnTo>
                  <a:pt x="1239358" y="2522061"/>
                </a:lnTo>
                <a:lnTo>
                  <a:pt x="1153992" y="2436695"/>
                </a:lnTo>
                <a:lnTo>
                  <a:pt x="1104364" y="2486322"/>
                </a:lnTo>
                <a:lnTo>
                  <a:pt x="1189730" y="2571689"/>
                </a:lnTo>
                <a:lnTo>
                  <a:pt x="1034153" y="2727266"/>
                </a:lnTo>
                <a:lnTo>
                  <a:pt x="948787" y="2641900"/>
                </a:lnTo>
                <a:lnTo>
                  <a:pt x="905863" y="2684824"/>
                </a:lnTo>
                <a:lnTo>
                  <a:pt x="991230" y="2770191"/>
                </a:lnTo>
                <a:lnTo>
                  <a:pt x="842353" y="2919067"/>
                </a:lnTo>
                <a:lnTo>
                  <a:pt x="756986" y="2833700"/>
                </a:lnTo>
                <a:lnTo>
                  <a:pt x="692119" y="2898567"/>
                </a:lnTo>
                <a:lnTo>
                  <a:pt x="777486" y="2983934"/>
                </a:lnTo>
                <a:lnTo>
                  <a:pt x="628610" y="3132811"/>
                </a:lnTo>
                <a:lnTo>
                  <a:pt x="618557" y="3122757"/>
                </a:lnTo>
                <a:lnTo>
                  <a:pt x="622830" y="3134825"/>
                </a:lnTo>
                <a:lnTo>
                  <a:pt x="346551" y="3150831"/>
                </a:lnTo>
                <a:lnTo>
                  <a:pt x="0" y="3186731"/>
                </a:lnTo>
                <a:lnTo>
                  <a:pt x="51749" y="2750557"/>
                </a:lnTo>
                <a:lnTo>
                  <a:pt x="48979" y="2747788"/>
                </a:lnTo>
                <a:lnTo>
                  <a:pt x="52495" y="2744272"/>
                </a:lnTo>
                <a:lnTo>
                  <a:pt x="52938" y="2740533"/>
                </a:lnTo>
                <a:lnTo>
                  <a:pt x="54575" y="2742192"/>
                </a:lnTo>
                <a:lnTo>
                  <a:pt x="1671288" y="1125479"/>
                </a:lnTo>
                <a:cubicBezTo>
                  <a:pt x="1628971" y="1027979"/>
                  <a:pt x="1605746" y="920380"/>
                  <a:pt x="1605746" y="807357"/>
                </a:cubicBezTo>
                <a:cubicBezTo>
                  <a:pt x="1605746" y="361466"/>
                  <a:pt x="1967212" y="0"/>
                  <a:pt x="2413103" y="0"/>
                </a:cubicBezTo>
                <a:close/>
              </a:path>
            </a:pathLst>
          </a:custGeom>
          <a:solidFill>
            <a:srgbClr val="33698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050"/>
          </a:p>
        </p:txBody>
      </p:sp>
      <p:sp>
        <p:nvSpPr>
          <p:cNvPr id="91" name="Block Arc 25">
            <a:extLst>
              <a:ext uri="{FF2B5EF4-FFF2-40B4-BE49-F238E27FC236}">
                <a16:creationId xmlns:a16="http://schemas.microsoft.com/office/drawing/2014/main" id="{5F7FD4D6-1C06-4ABB-98F4-AC79D3C6A6D8}"/>
              </a:ext>
            </a:extLst>
          </p:cNvPr>
          <p:cNvSpPr/>
          <p:nvPr/>
        </p:nvSpPr>
        <p:spPr>
          <a:xfrm>
            <a:off x="3847722" y="4275540"/>
            <a:ext cx="296527" cy="428392"/>
          </a:xfrm>
          <a:custGeom>
            <a:avLst/>
            <a:gdLst/>
            <a:ahLst/>
            <a:cxnLst/>
            <a:rect l="l" t="t" r="r" b="b"/>
            <a:pathLst>
              <a:path w="2215656" h="3200962">
                <a:moveTo>
                  <a:pt x="1107829" y="2097026"/>
                </a:moveTo>
                <a:cubicBezTo>
                  <a:pt x="1025315" y="2097026"/>
                  <a:pt x="958423" y="2163918"/>
                  <a:pt x="958423" y="2246432"/>
                </a:cubicBezTo>
                <a:cubicBezTo>
                  <a:pt x="958423" y="2302715"/>
                  <a:pt x="989546" y="2351730"/>
                  <a:pt x="1036590" y="2375275"/>
                </a:cubicBezTo>
                <a:lnTo>
                  <a:pt x="985422" y="2684898"/>
                </a:lnTo>
                <a:lnTo>
                  <a:pt x="1230236" y="2684898"/>
                </a:lnTo>
                <a:lnTo>
                  <a:pt x="1179068" y="2375275"/>
                </a:lnTo>
                <a:cubicBezTo>
                  <a:pt x="1226112" y="2351730"/>
                  <a:pt x="1257234" y="2302715"/>
                  <a:pt x="1257234" y="2246432"/>
                </a:cubicBezTo>
                <a:cubicBezTo>
                  <a:pt x="1257234" y="2163918"/>
                  <a:pt x="1190343" y="2097026"/>
                  <a:pt x="1107829" y="2097026"/>
                </a:cubicBezTo>
                <a:close/>
                <a:moveTo>
                  <a:pt x="1102513" y="266871"/>
                </a:moveTo>
                <a:cubicBezTo>
                  <a:pt x="874876" y="269781"/>
                  <a:pt x="691868" y="455143"/>
                  <a:pt x="691868" y="682798"/>
                </a:cubicBezTo>
                <a:lnTo>
                  <a:pt x="690469" y="682798"/>
                </a:lnTo>
                <a:lnTo>
                  <a:pt x="690469" y="1580962"/>
                </a:lnTo>
                <a:lnTo>
                  <a:pt x="1525188" y="1580962"/>
                </a:lnTo>
                <a:lnTo>
                  <a:pt x="1525188" y="672127"/>
                </a:lnTo>
                <a:lnTo>
                  <a:pt x="1523654" y="672166"/>
                </a:lnTo>
                <a:cubicBezTo>
                  <a:pt x="1517835" y="444585"/>
                  <a:pt x="1330149" y="263961"/>
                  <a:pt x="1102513" y="266871"/>
                </a:cubicBezTo>
                <a:close/>
                <a:moveTo>
                  <a:pt x="1099102" y="56"/>
                </a:moveTo>
                <a:cubicBezTo>
                  <a:pt x="1472767" y="-4720"/>
                  <a:pt x="1780852" y="291773"/>
                  <a:pt x="1790404" y="665346"/>
                </a:cubicBezTo>
                <a:lnTo>
                  <a:pt x="1742843" y="666562"/>
                </a:lnTo>
                <a:lnTo>
                  <a:pt x="1790627" y="666562"/>
                </a:lnTo>
                <a:lnTo>
                  <a:pt x="1790627" y="1580962"/>
                </a:lnTo>
                <a:lnTo>
                  <a:pt x="2041344" y="1580962"/>
                </a:lnTo>
                <a:cubicBezTo>
                  <a:pt x="2137614" y="1580962"/>
                  <a:pt x="2215656" y="1659004"/>
                  <a:pt x="2215656" y="1755274"/>
                </a:cubicBezTo>
                <a:lnTo>
                  <a:pt x="2215656" y="3026650"/>
                </a:lnTo>
                <a:cubicBezTo>
                  <a:pt x="2215656" y="3122920"/>
                  <a:pt x="2137614" y="3200962"/>
                  <a:pt x="2041344" y="3200962"/>
                </a:cubicBezTo>
                <a:lnTo>
                  <a:pt x="174312" y="3200962"/>
                </a:lnTo>
                <a:cubicBezTo>
                  <a:pt x="78042" y="3200962"/>
                  <a:pt x="0" y="3122920"/>
                  <a:pt x="0" y="3026650"/>
                </a:cubicBezTo>
                <a:lnTo>
                  <a:pt x="0" y="1755274"/>
                </a:lnTo>
                <a:cubicBezTo>
                  <a:pt x="0" y="1659004"/>
                  <a:pt x="78042" y="1580962"/>
                  <a:pt x="174312" y="1580962"/>
                </a:cubicBezTo>
                <a:lnTo>
                  <a:pt x="425030" y="1580962"/>
                </a:lnTo>
                <a:lnTo>
                  <a:pt x="425030" y="676764"/>
                </a:lnTo>
                <a:lnTo>
                  <a:pt x="425634" y="676764"/>
                </a:lnTo>
                <a:cubicBezTo>
                  <a:pt x="428273" y="305830"/>
                  <a:pt x="727452" y="4806"/>
                  <a:pt x="1099102" y="56"/>
                </a:cubicBezTo>
                <a:close/>
              </a:path>
            </a:pathLst>
          </a:custGeom>
          <a:solidFill>
            <a:srgbClr val="33698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050">
              <a:solidFill>
                <a:schemeClr val="tx1"/>
              </a:solidFill>
            </a:endParaRPr>
          </a:p>
        </p:txBody>
      </p:sp>
      <p:sp>
        <p:nvSpPr>
          <p:cNvPr id="92" name="Block Arc 31">
            <a:extLst>
              <a:ext uri="{FF2B5EF4-FFF2-40B4-BE49-F238E27FC236}">
                <a16:creationId xmlns:a16="http://schemas.microsoft.com/office/drawing/2014/main" id="{7D9DF903-DA8F-4191-AEDF-7DDF26A64847}"/>
              </a:ext>
            </a:extLst>
          </p:cNvPr>
          <p:cNvSpPr/>
          <p:nvPr/>
        </p:nvSpPr>
        <p:spPr>
          <a:xfrm>
            <a:off x="6265850" y="4307240"/>
            <a:ext cx="386879" cy="428392"/>
          </a:xfrm>
          <a:custGeom>
            <a:avLst/>
            <a:gdLst/>
            <a:ahLst/>
            <a:cxnLst/>
            <a:rect l="l" t="t" r="r" b="b"/>
            <a:pathLst>
              <a:path w="2890784" h="3200962">
                <a:moveTo>
                  <a:pt x="1107828" y="2097026"/>
                </a:moveTo>
                <a:cubicBezTo>
                  <a:pt x="1025313" y="2097026"/>
                  <a:pt x="958422" y="2163918"/>
                  <a:pt x="958422" y="2246432"/>
                </a:cubicBezTo>
                <a:cubicBezTo>
                  <a:pt x="958422" y="2302715"/>
                  <a:pt x="989545" y="2351730"/>
                  <a:pt x="1036589" y="2375275"/>
                </a:cubicBezTo>
                <a:lnTo>
                  <a:pt x="985421" y="2684898"/>
                </a:lnTo>
                <a:lnTo>
                  <a:pt x="1230235" y="2684898"/>
                </a:lnTo>
                <a:lnTo>
                  <a:pt x="1179067" y="2375275"/>
                </a:lnTo>
                <a:cubicBezTo>
                  <a:pt x="1226111" y="2351730"/>
                  <a:pt x="1257233" y="2302715"/>
                  <a:pt x="1257233" y="2246432"/>
                </a:cubicBezTo>
                <a:cubicBezTo>
                  <a:pt x="1257233" y="2163918"/>
                  <a:pt x="1190342" y="2097026"/>
                  <a:pt x="1107828" y="2097026"/>
                </a:cubicBezTo>
                <a:close/>
                <a:moveTo>
                  <a:pt x="2199259" y="56"/>
                </a:moveTo>
                <a:cubicBezTo>
                  <a:pt x="2572924" y="-4720"/>
                  <a:pt x="2881009" y="291773"/>
                  <a:pt x="2890561" y="665346"/>
                </a:cubicBezTo>
                <a:lnTo>
                  <a:pt x="2843000" y="666562"/>
                </a:lnTo>
                <a:lnTo>
                  <a:pt x="2890784" y="666562"/>
                </a:lnTo>
                <a:lnTo>
                  <a:pt x="2890784" y="1580962"/>
                </a:lnTo>
                <a:lnTo>
                  <a:pt x="2625345" y="1580962"/>
                </a:lnTo>
                <a:lnTo>
                  <a:pt x="2625345" y="672127"/>
                </a:lnTo>
                <a:lnTo>
                  <a:pt x="2623811" y="672166"/>
                </a:lnTo>
                <a:cubicBezTo>
                  <a:pt x="2617992" y="444585"/>
                  <a:pt x="2430306" y="263961"/>
                  <a:pt x="2202670" y="266871"/>
                </a:cubicBezTo>
                <a:cubicBezTo>
                  <a:pt x="1975033" y="269781"/>
                  <a:pt x="1792025" y="455143"/>
                  <a:pt x="1792025" y="682798"/>
                </a:cubicBezTo>
                <a:lnTo>
                  <a:pt x="1790626" y="682798"/>
                </a:lnTo>
                <a:lnTo>
                  <a:pt x="1790626" y="1580962"/>
                </a:lnTo>
                <a:lnTo>
                  <a:pt x="2041344" y="1580962"/>
                </a:lnTo>
                <a:cubicBezTo>
                  <a:pt x="2137614" y="1580962"/>
                  <a:pt x="2215656" y="1659004"/>
                  <a:pt x="2215656" y="1755274"/>
                </a:cubicBezTo>
                <a:lnTo>
                  <a:pt x="2215656" y="3026650"/>
                </a:lnTo>
                <a:cubicBezTo>
                  <a:pt x="2215656" y="3122920"/>
                  <a:pt x="2137614" y="3200962"/>
                  <a:pt x="2041344" y="3200962"/>
                </a:cubicBezTo>
                <a:lnTo>
                  <a:pt x="174312" y="3200962"/>
                </a:lnTo>
                <a:cubicBezTo>
                  <a:pt x="78042" y="3200962"/>
                  <a:pt x="0" y="3122920"/>
                  <a:pt x="0" y="3026650"/>
                </a:cubicBezTo>
                <a:lnTo>
                  <a:pt x="0" y="1755274"/>
                </a:lnTo>
                <a:cubicBezTo>
                  <a:pt x="0" y="1659004"/>
                  <a:pt x="78042" y="1580962"/>
                  <a:pt x="174312" y="1580962"/>
                </a:cubicBezTo>
                <a:lnTo>
                  <a:pt x="1525187" y="1580962"/>
                </a:lnTo>
                <a:lnTo>
                  <a:pt x="1525187" y="676764"/>
                </a:lnTo>
                <a:lnTo>
                  <a:pt x="1525791" y="676764"/>
                </a:lnTo>
                <a:cubicBezTo>
                  <a:pt x="1528430" y="305830"/>
                  <a:pt x="1827609" y="4806"/>
                  <a:pt x="2199259" y="56"/>
                </a:cubicBezTo>
                <a:close/>
              </a:path>
            </a:pathLst>
          </a:custGeom>
          <a:solidFill>
            <a:srgbClr val="33698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050">
              <a:solidFill>
                <a:schemeClr val="tx1"/>
              </a:solidFill>
            </a:endParaRPr>
          </a:p>
        </p:txBody>
      </p:sp>
      <p:sp>
        <p:nvSpPr>
          <p:cNvPr id="93" name="Freeform 53">
            <a:extLst>
              <a:ext uri="{FF2B5EF4-FFF2-40B4-BE49-F238E27FC236}">
                <a16:creationId xmlns:a16="http://schemas.microsoft.com/office/drawing/2014/main" id="{D57F2C4B-7240-41A7-B169-E1E9E5390396}"/>
              </a:ext>
            </a:extLst>
          </p:cNvPr>
          <p:cNvSpPr/>
          <p:nvPr/>
        </p:nvSpPr>
        <p:spPr>
          <a:xfrm>
            <a:off x="7560889" y="4333560"/>
            <a:ext cx="423962" cy="434692"/>
          </a:xfrm>
          <a:custGeom>
            <a:avLst/>
            <a:gdLst>
              <a:gd name="connsiteX0" fmla="*/ 2279640 w 2296406"/>
              <a:gd name="connsiteY0" fmla="*/ 1747818 h 2354521"/>
              <a:gd name="connsiteX1" fmla="*/ 1827546 w 2296406"/>
              <a:gd name="connsiteY1" fmla="*/ 1826304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18" fmla="*/ 11167 w 2305244"/>
              <a:gd name="connsiteY18" fmla="*/ 5505 h 23691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2296406" h="2354521">
                <a:moveTo>
                  <a:pt x="2279640" y="1747818"/>
                </a:moveTo>
                <a:lnTo>
                  <a:pt x="1827546" y="1826304"/>
                </a:lnTo>
                <a:cubicBezTo>
                  <a:pt x="1873723" y="1907635"/>
                  <a:pt x="1985737" y="2047488"/>
                  <a:pt x="1955104" y="2095900"/>
                </a:cubicBezTo>
                <a:cubicBezTo>
                  <a:pt x="1897166" y="2139232"/>
                  <a:pt x="1773393" y="2006999"/>
                  <a:pt x="1682537" y="1962549"/>
                </a:cubicBezTo>
                <a:lnTo>
                  <a:pt x="1528613" y="2354521"/>
                </a:lnTo>
                <a:lnTo>
                  <a:pt x="1380482" y="2120816"/>
                </a:lnTo>
                <a:lnTo>
                  <a:pt x="1495542" y="1788127"/>
                </a:lnTo>
                <a:lnTo>
                  <a:pt x="909489" y="1225390"/>
                </a:lnTo>
                <a:lnTo>
                  <a:pt x="414951" y="2322212"/>
                </a:lnTo>
                <a:lnTo>
                  <a:pt x="293184" y="2052845"/>
                </a:lnTo>
                <a:lnTo>
                  <a:pt x="520411" y="767428"/>
                </a:lnTo>
                <a:cubicBezTo>
                  <a:pt x="325060" y="542715"/>
                  <a:pt x="-71458" y="102202"/>
                  <a:pt x="11167" y="5505"/>
                </a:cubicBezTo>
                <a:cubicBezTo>
                  <a:pt x="111065" y="-52229"/>
                  <a:pt x="554777" y="358209"/>
                  <a:pt x="771719" y="578452"/>
                </a:cubicBezTo>
                <a:lnTo>
                  <a:pt x="2041440" y="514597"/>
                </a:lnTo>
                <a:lnTo>
                  <a:pt x="2296406" y="662729"/>
                </a:lnTo>
                <a:lnTo>
                  <a:pt x="1124906" y="1004182"/>
                </a:lnTo>
                <a:lnTo>
                  <a:pt x="1676517" y="1608523"/>
                </a:lnTo>
                <a:cubicBezTo>
                  <a:pt x="1795262" y="1589016"/>
                  <a:pt x="2094931" y="1557316"/>
                  <a:pt x="2094931" y="1557316"/>
                </a:cubicBezTo>
              </a:path>
            </a:pathLst>
          </a:custGeom>
          <a:solidFill>
            <a:srgbClr val="33698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050"/>
          </a:p>
        </p:txBody>
      </p:sp>
      <p:sp>
        <p:nvSpPr>
          <p:cNvPr id="94" name="Block Arc 10">
            <a:extLst>
              <a:ext uri="{FF2B5EF4-FFF2-40B4-BE49-F238E27FC236}">
                <a16:creationId xmlns:a16="http://schemas.microsoft.com/office/drawing/2014/main" id="{75C14C12-5F78-4BDD-B8A3-69BB465A2216}"/>
              </a:ext>
            </a:extLst>
          </p:cNvPr>
          <p:cNvSpPr/>
          <p:nvPr/>
        </p:nvSpPr>
        <p:spPr>
          <a:xfrm>
            <a:off x="3746755" y="3514754"/>
            <a:ext cx="521420" cy="353183"/>
          </a:xfrm>
          <a:custGeom>
            <a:avLst/>
            <a:gdLst/>
            <a:ahLst/>
            <a:cxnLst/>
            <a:rect l="l" t="t" r="r" b="b"/>
            <a:pathLst>
              <a:path w="3219104" h="2180445">
                <a:moveTo>
                  <a:pt x="631935" y="660566"/>
                </a:moveTo>
                <a:cubicBezTo>
                  <a:pt x="582229" y="660566"/>
                  <a:pt x="541935" y="700860"/>
                  <a:pt x="541935" y="750566"/>
                </a:cubicBezTo>
                <a:cubicBezTo>
                  <a:pt x="541935" y="800272"/>
                  <a:pt x="582229" y="840566"/>
                  <a:pt x="631935" y="840566"/>
                </a:cubicBezTo>
                <a:cubicBezTo>
                  <a:pt x="681641" y="840566"/>
                  <a:pt x="721935" y="800272"/>
                  <a:pt x="721935" y="750566"/>
                </a:cubicBezTo>
                <a:cubicBezTo>
                  <a:pt x="721935" y="700860"/>
                  <a:pt x="681641" y="660566"/>
                  <a:pt x="631935" y="660566"/>
                </a:cubicBezTo>
                <a:close/>
                <a:moveTo>
                  <a:pt x="2920524" y="132986"/>
                </a:moveTo>
                <a:cubicBezTo>
                  <a:pt x="2884582" y="132986"/>
                  <a:pt x="2855445" y="171564"/>
                  <a:pt x="2855445" y="219152"/>
                </a:cubicBezTo>
                <a:cubicBezTo>
                  <a:pt x="2855445" y="266740"/>
                  <a:pt x="2884582" y="305318"/>
                  <a:pt x="2920524" y="305318"/>
                </a:cubicBezTo>
                <a:cubicBezTo>
                  <a:pt x="2956466" y="305318"/>
                  <a:pt x="2985603" y="266740"/>
                  <a:pt x="2985603" y="219152"/>
                </a:cubicBezTo>
                <a:cubicBezTo>
                  <a:pt x="2985603" y="171564"/>
                  <a:pt x="2956466" y="132986"/>
                  <a:pt x="2920524" y="132986"/>
                </a:cubicBezTo>
                <a:close/>
                <a:moveTo>
                  <a:pt x="1840097" y="123357"/>
                </a:moveTo>
                <a:cubicBezTo>
                  <a:pt x="1690593" y="125267"/>
                  <a:pt x="1541569" y="163386"/>
                  <a:pt x="1407089" y="237534"/>
                </a:cubicBezTo>
                <a:lnTo>
                  <a:pt x="1442443" y="299445"/>
                </a:lnTo>
                <a:cubicBezTo>
                  <a:pt x="1690026" y="162934"/>
                  <a:pt x="1991162" y="159087"/>
                  <a:pt x="2242273" y="289227"/>
                </a:cubicBezTo>
                <a:lnTo>
                  <a:pt x="2275978" y="226435"/>
                </a:lnTo>
                <a:cubicBezTo>
                  <a:pt x="2139582" y="155746"/>
                  <a:pt x="1989600" y="121447"/>
                  <a:pt x="1840097" y="123357"/>
                </a:cubicBezTo>
                <a:close/>
                <a:moveTo>
                  <a:pt x="1808744" y="1233"/>
                </a:moveTo>
                <a:cubicBezTo>
                  <a:pt x="2156106" y="-14520"/>
                  <a:pt x="2554236" y="122009"/>
                  <a:pt x="2727916" y="332053"/>
                </a:cubicBezTo>
                <a:lnTo>
                  <a:pt x="2797407" y="426906"/>
                </a:lnTo>
                <a:cubicBezTo>
                  <a:pt x="2816730" y="407744"/>
                  <a:pt x="2822914" y="396798"/>
                  <a:pt x="2848347" y="374270"/>
                </a:cubicBezTo>
                <a:cubicBezTo>
                  <a:pt x="2789714" y="335227"/>
                  <a:pt x="2770554" y="301522"/>
                  <a:pt x="2770554" y="211287"/>
                </a:cubicBezTo>
                <a:cubicBezTo>
                  <a:pt x="2770554" y="109060"/>
                  <a:pt x="2826850" y="34523"/>
                  <a:pt x="2918697" y="33333"/>
                </a:cubicBezTo>
                <a:cubicBezTo>
                  <a:pt x="3010544" y="32143"/>
                  <a:pt x="3068737" y="122977"/>
                  <a:pt x="3064459" y="218431"/>
                </a:cubicBezTo>
                <a:cubicBezTo>
                  <a:pt x="3062319" y="266188"/>
                  <a:pt x="3063213" y="242475"/>
                  <a:pt x="3054577" y="285936"/>
                </a:cubicBezTo>
                <a:cubicBezTo>
                  <a:pt x="3088600" y="260795"/>
                  <a:pt x="3146396" y="297212"/>
                  <a:pt x="3198377" y="27802"/>
                </a:cubicBezTo>
                <a:cubicBezTo>
                  <a:pt x="3270974" y="270322"/>
                  <a:pt x="3142267" y="378871"/>
                  <a:pt x="2977023" y="405424"/>
                </a:cubicBezTo>
                <a:cubicBezTo>
                  <a:pt x="2937650" y="455263"/>
                  <a:pt x="2906651" y="507366"/>
                  <a:pt x="2854455" y="531728"/>
                </a:cubicBezTo>
                <a:cubicBezTo>
                  <a:pt x="2854593" y="531917"/>
                  <a:pt x="2854687" y="532126"/>
                  <a:pt x="2854781" y="532336"/>
                </a:cubicBezTo>
                <a:lnTo>
                  <a:pt x="2914835" y="719911"/>
                </a:lnTo>
                <a:cubicBezTo>
                  <a:pt x="2982387" y="1030651"/>
                  <a:pt x="2875068" y="1334999"/>
                  <a:pt x="2751965" y="1458417"/>
                </a:cubicBezTo>
                <a:cubicBezTo>
                  <a:pt x="2718119" y="1752479"/>
                  <a:pt x="2636178" y="1904762"/>
                  <a:pt x="2564924" y="2133185"/>
                </a:cubicBezTo>
                <a:cubicBezTo>
                  <a:pt x="2548001" y="2174319"/>
                  <a:pt x="2290597" y="2162941"/>
                  <a:pt x="2284362" y="2130560"/>
                </a:cubicBezTo>
                <a:cubicBezTo>
                  <a:pt x="2253189" y="1989654"/>
                  <a:pt x="2205984" y="1832997"/>
                  <a:pt x="2190842" y="1681589"/>
                </a:cubicBezTo>
                <a:cubicBezTo>
                  <a:pt x="1937891" y="1727975"/>
                  <a:pt x="1628829" y="1727099"/>
                  <a:pt x="1429318" y="1710471"/>
                </a:cubicBezTo>
                <a:cubicBezTo>
                  <a:pt x="1387456" y="1891634"/>
                  <a:pt x="1268107" y="2057044"/>
                  <a:pt x="1143413" y="2180445"/>
                </a:cubicBezTo>
                <a:lnTo>
                  <a:pt x="943012" y="2180445"/>
                </a:lnTo>
                <a:cubicBezTo>
                  <a:pt x="894916" y="2170818"/>
                  <a:pt x="902932" y="1825120"/>
                  <a:pt x="910948" y="1650083"/>
                </a:cubicBezTo>
                <a:cubicBezTo>
                  <a:pt x="600994" y="1508303"/>
                  <a:pt x="-80369" y="1319263"/>
                  <a:pt x="7807" y="838786"/>
                </a:cubicBezTo>
                <a:cubicBezTo>
                  <a:pt x="13151" y="796777"/>
                  <a:pt x="184160" y="802028"/>
                  <a:pt x="275009" y="799402"/>
                </a:cubicBezTo>
                <a:cubicBezTo>
                  <a:pt x="369419" y="659373"/>
                  <a:pt x="418407" y="582356"/>
                  <a:pt x="555570" y="465957"/>
                </a:cubicBezTo>
                <a:cubicBezTo>
                  <a:pt x="547554" y="374062"/>
                  <a:pt x="496786" y="206026"/>
                  <a:pt x="531522" y="190273"/>
                </a:cubicBezTo>
                <a:cubicBezTo>
                  <a:pt x="764877" y="64246"/>
                  <a:pt x="803177" y="250661"/>
                  <a:pt x="924308" y="355683"/>
                </a:cubicBezTo>
                <a:cubicBezTo>
                  <a:pt x="1130053" y="143013"/>
                  <a:pt x="1554903" y="11735"/>
                  <a:pt x="1808744" y="1233"/>
                </a:cubicBezTo>
                <a:close/>
              </a:path>
            </a:pathLst>
          </a:custGeom>
          <a:solidFill>
            <a:srgbClr val="33698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050">
              <a:solidFill>
                <a:schemeClr val="tx1"/>
              </a:solidFill>
            </a:endParaRPr>
          </a:p>
        </p:txBody>
      </p:sp>
      <p:sp>
        <p:nvSpPr>
          <p:cNvPr id="95" name="Freeform 55">
            <a:extLst>
              <a:ext uri="{FF2B5EF4-FFF2-40B4-BE49-F238E27FC236}">
                <a16:creationId xmlns:a16="http://schemas.microsoft.com/office/drawing/2014/main" id="{E1F21ECA-3730-4E2A-BB32-69C99B2546BB}"/>
              </a:ext>
            </a:extLst>
          </p:cNvPr>
          <p:cNvSpPr/>
          <p:nvPr/>
        </p:nvSpPr>
        <p:spPr>
          <a:xfrm>
            <a:off x="3288991" y="4161067"/>
            <a:ext cx="268262" cy="657333"/>
          </a:xfrm>
          <a:custGeom>
            <a:avLst/>
            <a:gdLst/>
            <a:ahLst/>
            <a:cxnLst/>
            <a:rect l="l" t="t" r="r" b="b"/>
            <a:pathLst>
              <a:path w="1060423" h="2598393">
                <a:moveTo>
                  <a:pt x="511607" y="1989888"/>
                </a:moveTo>
                <a:cubicBezTo>
                  <a:pt x="421916" y="2038892"/>
                  <a:pt x="392123" y="2248491"/>
                  <a:pt x="577615" y="2379095"/>
                </a:cubicBezTo>
                <a:cubicBezTo>
                  <a:pt x="531205" y="2257454"/>
                  <a:pt x="562054" y="2197447"/>
                  <a:pt x="592034" y="2136572"/>
                </a:cubicBezTo>
                <a:cubicBezTo>
                  <a:pt x="592534" y="2167519"/>
                  <a:pt x="560915" y="2234057"/>
                  <a:pt x="638675" y="2272816"/>
                </a:cubicBezTo>
                <a:cubicBezTo>
                  <a:pt x="602283" y="2156226"/>
                  <a:pt x="756001" y="2119500"/>
                  <a:pt x="594605" y="1990756"/>
                </a:cubicBezTo>
                <a:cubicBezTo>
                  <a:pt x="828052" y="2024484"/>
                  <a:pt x="759407" y="2143283"/>
                  <a:pt x="814896" y="2262952"/>
                </a:cubicBezTo>
                <a:cubicBezTo>
                  <a:pt x="774295" y="2270013"/>
                  <a:pt x="715464" y="2161619"/>
                  <a:pt x="728685" y="2212952"/>
                </a:cubicBezTo>
                <a:cubicBezTo>
                  <a:pt x="798068" y="2415798"/>
                  <a:pt x="590532" y="2421590"/>
                  <a:pt x="656442" y="2598393"/>
                </a:cubicBezTo>
                <a:cubicBezTo>
                  <a:pt x="451592" y="2586815"/>
                  <a:pt x="511509" y="2396411"/>
                  <a:pt x="415171" y="2350110"/>
                </a:cubicBezTo>
                <a:cubicBezTo>
                  <a:pt x="389023" y="2345435"/>
                  <a:pt x="357666" y="2366802"/>
                  <a:pt x="415723" y="2461957"/>
                </a:cubicBezTo>
                <a:cubicBezTo>
                  <a:pt x="77590" y="2209980"/>
                  <a:pt x="314998" y="2004011"/>
                  <a:pt x="511607" y="1989888"/>
                </a:cubicBezTo>
                <a:close/>
                <a:moveTo>
                  <a:pt x="344786" y="1884983"/>
                </a:moveTo>
                <a:lnTo>
                  <a:pt x="722598" y="1884983"/>
                </a:lnTo>
                <a:cubicBezTo>
                  <a:pt x="716460" y="1906965"/>
                  <a:pt x="711917" y="1928321"/>
                  <a:pt x="707988" y="1948728"/>
                </a:cubicBezTo>
                <a:lnTo>
                  <a:pt x="357819" y="1948059"/>
                </a:lnTo>
                <a:close/>
                <a:moveTo>
                  <a:pt x="530212" y="651224"/>
                </a:moveTo>
                <a:cubicBezTo>
                  <a:pt x="585486" y="651224"/>
                  <a:pt x="630294" y="696033"/>
                  <a:pt x="630294" y="751307"/>
                </a:cubicBezTo>
                <a:cubicBezTo>
                  <a:pt x="630294" y="806581"/>
                  <a:pt x="585486" y="851389"/>
                  <a:pt x="530212" y="851389"/>
                </a:cubicBezTo>
                <a:cubicBezTo>
                  <a:pt x="474938" y="851389"/>
                  <a:pt x="430129" y="806581"/>
                  <a:pt x="430129" y="751307"/>
                </a:cubicBezTo>
                <a:cubicBezTo>
                  <a:pt x="430129" y="696033"/>
                  <a:pt x="474938" y="651224"/>
                  <a:pt x="530212" y="651224"/>
                </a:cubicBezTo>
                <a:close/>
                <a:moveTo>
                  <a:pt x="530212" y="551141"/>
                </a:moveTo>
                <a:cubicBezTo>
                  <a:pt x="419664" y="551141"/>
                  <a:pt x="330046" y="640759"/>
                  <a:pt x="330046" y="751307"/>
                </a:cubicBezTo>
                <a:cubicBezTo>
                  <a:pt x="330046" y="861855"/>
                  <a:pt x="419664" y="951472"/>
                  <a:pt x="530212" y="951472"/>
                </a:cubicBezTo>
                <a:cubicBezTo>
                  <a:pt x="640760" y="951472"/>
                  <a:pt x="730377" y="861855"/>
                  <a:pt x="730377" y="751307"/>
                </a:cubicBezTo>
                <a:cubicBezTo>
                  <a:pt x="730377" y="640759"/>
                  <a:pt x="640760" y="551141"/>
                  <a:pt x="530212" y="551141"/>
                </a:cubicBezTo>
                <a:close/>
                <a:moveTo>
                  <a:pt x="286245" y="353827"/>
                </a:moveTo>
                <a:cubicBezTo>
                  <a:pt x="438132" y="439406"/>
                  <a:pt x="623290" y="440561"/>
                  <a:pt x="776100" y="356932"/>
                </a:cubicBezTo>
                <a:cubicBezTo>
                  <a:pt x="941305" y="720175"/>
                  <a:pt x="898096" y="1115325"/>
                  <a:pt x="825241" y="1447764"/>
                </a:cubicBezTo>
                <a:lnTo>
                  <a:pt x="1060423" y="1673413"/>
                </a:lnTo>
                <a:lnTo>
                  <a:pt x="1021935" y="1978110"/>
                </a:lnTo>
                <a:lnTo>
                  <a:pt x="745125" y="1786699"/>
                </a:lnTo>
                <a:lnTo>
                  <a:pt x="734250" y="1834148"/>
                </a:lnTo>
                <a:lnTo>
                  <a:pt x="332991" y="1834148"/>
                </a:lnTo>
                <a:cubicBezTo>
                  <a:pt x="330005" y="1820736"/>
                  <a:pt x="326662" y="1807037"/>
                  <a:pt x="323192" y="1793020"/>
                </a:cubicBezTo>
                <a:lnTo>
                  <a:pt x="38489" y="1989888"/>
                </a:lnTo>
                <a:lnTo>
                  <a:pt x="0" y="1685191"/>
                </a:lnTo>
                <a:lnTo>
                  <a:pt x="237343" y="1457469"/>
                </a:lnTo>
                <a:lnTo>
                  <a:pt x="238009" y="1459571"/>
                </a:lnTo>
                <a:lnTo>
                  <a:pt x="242012" y="1446515"/>
                </a:lnTo>
                <a:cubicBezTo>
                  <a:pt x="171205" y="1115067"/>
                  <a:pt x="127758" y="714059"/>
                  <a:pt x="286245" y="353827"/>
                </a:cubicBezTo>
                <a:close/>
                <a:moveTo>
                  <a:pt x="527942" y="0"/>
                </a:moveTo>
                <a:cubicBezTo>
                  <a:pt x="622760" y="95693"/>
                  <a:pt x="695048" y="196745"/>
                  <a:pt x="748164" y="301374"/>
                </a:cubicBezTo>
                <a:cubicBezTo>
                  <a:pt x="612692" y="376844"/>
                  <a:pt x="447588" y="375495"/>
                  <a:pt x="312997" y="298024"/>
                </a:cubicBezTo>
                <a:cubicBezTo>
                  <a:pt x="364591" y="193505"/>
                  <a:pt x="435080" y="93397"/>
                  <a:pt x="527942" y="0"/>
                </a:cubicBezTo>
                <a:close/>
              </a:path>
            </a:pathLst>
          </a:custGeom>
          <a:solidFill>
            <a:srgbClr val="33698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050"/>
          </a:p>
        </p:txBody>
      </p:sp>
      <p:sp>
        <p:nvSpPr>
          <p:cNvPr id="96" name="Round Same Side Corner Rectangle 36">
            <a:extLst>
              <a:ext uri="{FF2B5EF4-FFF2-40B4-BE49-F238E27FC236}">
                <a16:creationId xmlns:a16="http://schemas.microsoft.com/office/drawing/2014/main" id="{E0C4F70F-DCCD-48F1-A750-DF4F32AC8F75}"/>
              </a:ext>
            </a:extLst>
          </p:cNvPr>
          <p:cNvSpPr/>
          <p:nvPr/>
        </p:nvSpPr>
        <p:spPr>
          <a:xfrm>
            <a:off x="6820233" y="4333559"/>
            <a:ext cx="491538" cy="388619"/>
          </a:xfrm>
          <a:custGeom>
            <a:avLst/>
            <a:gdLst/>
            <a:ahLst/>
            <a:cxnLst/>
            <a:rect l="l" t="t" r="r" b="b"/>
            <a:pathLst>
              <a:path w="3219104" h="2545072">
                <a:moveTo>
                  <a:pt x="2779672" y="457200"/>
                </a:moveTo>
                <a:lnTo>
                  <a:pt x="2975888" y="457200"/>
                </a:lnTo>
                <a:cubicBezTo>
                  <a:pt x="3110212" y="457200"/>
                  <a:pt x="3219104" y="566092"/>
                  <a:pt x="3219104" y="700416"/>
                </a:cubicBezTo>
                <a:lnTo>
                  <a:pt x="3219104" y="2301856"/>
                </a:lnTo>
                <a:cubicBezTo>
                  <a:pt x="3219104" y="2436180"/>
                  <a:pt x="3110212" y="2545072"/>
                  <a:pt x="2975888" y="2545072"/>
                </a:cubicBezTo>
                <a:lnTo>
                  <a:pt x="2779672" y="2545072"/>
                </a:lnTo>
                <a:close/>
                <a:moveTo>
                  <a:pt x="243216" y="457200"/>
                </a:moveTo>
                <a:lnTo>
                  <a:pt x="439432" y="457200"/>
                </a:lnTo>
                <a:lnTo>
                  <a:pt x="439432" y="2545072"/>
                </a:lnTo>
                <a:lnTo>
                  <a:pt x="243216" y="2545072"/>
                </a:lnTo>
                <a:cubicBezTo>
                  <a:pt x="108892" y="2545072"/>
                  <a:pt x="0" y="2436180"/>
                  <a:pt x="0" y="2301856"/>
                </a:cubicBezTo>
                <a:lnTo>
                  <a:pt x="0" y="700416"/>
                </a:lnTo>
                <a:cubicBezTo>
                  <a:pt x="0" y="566092"/>
                  <a:pt x="108892" y="457200"/>
                  <a:pt x="243216" y="457200"/>
                </a:cubicBezTo>
                <a:close/>
                <a:moveTo>
                  <a:pt x="1428476" y="174246"/>
                </a:moveTo>
                <a:cubicBezTo>
                  <a:pt x="1372210" y="174246"/>
                  <a:pt x="1326598" y="219858"/>
                  <a:pt x="1326598" y="276124"/>
                </a:cubicBezTo>
                <a:lnTo>
                  <a:pt x="1326598" y="457200"/>
                </a:lnTo>
                <a:lnTo>
                  <a:pt x="1892506" y="457200"/>
                </a:lnTo>
                <a:lnTo>
                  <a:pt x="1892506" y="276124"/>
                </a:lnTo>
                <a:cubicBezTo>
                  <a:pt x="1892506" y="219858"/>
                  <a:pt x="1846894" y="174246"/>
                  <a:pt x="1790628" y="174246"/>
                </a:cubicBezTo>
                <a:close/>
                <a:moveTo>
                  <a:pt x="1285704" y="0"/>
                </a:moveTo>
                <a:lnTo>
                  <a:pt x="1933400" y="0"/>
                </a:lnTo>
                <a:cubicBezTo>
                  <a:pt x="2007048" y="0"/>
                  <a:pt x="2066752" y="59704"/>
                  <a:pt x="2066752" y="133352"/>
                </a:cubicBezTo>
                <a:lnTo>
                  <a:pt x="2066752" y="457200"/>
                </a:lnTo>
                <a:lnTo>
                  <a:pt x="2599672" y="457200"/>
                </a:lnTo>
                <a:lnTo>
                  <a:pt x="2599672" y="2545072"/>
                </a:lnTo>
                <a:lnTo>
                  <a:pt x="619432" y="2545072"/>
                </a:lnTo>
                <a:lnTo>
                  <a:pt x="619432" y="457200"/>
                </a:lnTo>
                <a:lnTo>
                  <a:pt x="1152352" y="457200"/>
                </a:lnTo>
                <a:lnTo>
                  <a:pt x="1152352" y="133352"/>
                </a:lnTo>
                <a:cubicBezTo>
                  <a:pt x="1152352" y="59704"/>
                  <a:pt x="1212056" y="0"/>
                  <a:pt x="1285704" y="0"/>
                </a:cubicBezTo>
                <a:close/>
              </a:path>
            </a:pathLst>
          </a:custGeom>
          <a:solidFill>
            <a:srgbClr val="33698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050"/>
          </a:p>
        </p:txBody>
      </p:sp>
      <p:sp>
        <p:nvSpPr>
          <p:cNvPr id="97" name="Oval 21">
            <a:extLst>
              <a:ext uri="{FF2B5EF4-FFF2-40B4-BE49-F238E27FC236}">
                <a16:creationId xmlns:a16="http://schemas.microsoft.com/office/drawing/2014/main" id="{B92F2676-D90E-40BF-8AC5-C623D6EC5932}"/>
              </a:ext>
            </a:extLst>
          </p:cNvPr>
          <p:cNvSpPr>
            <a:spLocks noChangeAspect="1"/>
          </p:cNvSpPr>
          <p:nvPr/>
        </p:nvSpPr>
        <p:spPr>
          <a:xfrm>
            <a:off x="4424351" y="4314125"/>
            <a:ext cx="404673" cy="408054"/>
          </a:xfrm>
          <a:custGeom>
            <a:avLst/>
            <a:gdLst/>
            <a:ahLst/>
            <a:cxnLst/>
            <a:rect l="l" t="t" r="r" b="b"/>
            <a:pathLst>
              <a:path w="1652142" h="1665940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652142" y="394531"/>
                </a:moveTo>
                <a:lnTo>
                  <a:pt x="1649662" y="403784"/>
                </a:lnTo>
                <a:lnTo>
                  <a:pt x="1647140" y="399895"/>
                </a:lnTo>
                <a:close/>
                <a:moveTo>
                  <a:pt x="1158157" y="65026"/>
                </a:moveTo>
                <a:lnTo>
                  <a:pt x="1154679" y="271718"/>
                </a:lnTo>
                <a:lnTo>
                  <a:pt x="1148331" y="270017"/>
                </a:lnTo>
                <a:cubicBezTo>
                  <a:pt x="1200055" y="299127"/>
                  <a:pt x="1246804" y="334821"/>
                  <a:pt x="1286346" y="377149"/>
                </a:cubicBez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1011291" y="1467215"/>
                </a:lnTo>
                <a:cubicBezTo>
                  <a:pt x="951500" y="1486565"/>
                  <a:pt x="888271" y="1495869"/>
                  <a:pt x="823805" y="1495510"/>
                </a:cubicBez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355803" y="1305197"/>
                </a:ln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638348" y="208660"/>
                </a:lnTo>
                <a:cubicBezTo>
                  <a:pt x="696840" y="190256"/>
                  <a:pt x="758594" y="181748"/>
                  <a:pt x="821488" y="182440"/>
                </a:cubicBezTo>
                <a:lnTo>
                  <a:pt x="815140" y="180739"/>
                </a:lnTo>
                <a:lnTo>
                  <a:pt x="915476" y="0"/>
                </a:lnTo>
                <a:close/>
              </a:path>
            </a:pathLst>
          </a:custGeom>
          <a:solidFill>
            <a:srgbClr val="33698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74" tIns="34287" rIns="68574" bIns="3428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050"/>
          </a:p>
        </p:txBody>
      </p:sp>
      <p:sp>
        <p:nvSpPr>
          <p:cNvPr id="98" name="Oval 32">
            <a:extLst>
              <a:ext uri="{FF2B5EF4-FFF2-40B4-BE49-F238E27FC236}">
                <a16:creationId xmlns:a16="http://schemas.microsoft.com/office/drawing/2014/main" id="{06C7F06B-394E-4FE3-88AA-93210AFF9C00}"/>
              </a:ext>
            </a:extLst>
          </p:cNvPr>
          <p:cNvSpPr/>
          <p:nvPr/>
        </p:nvSpPr>
        <p:spPr>
          <a:xfrm>
            <a:off x="7513778" y="3429265"/>
            <a:ext cx="385325" cy="463553"/>
          </a:xfrm>
          <a:custGeom>
            <a:avLst/>
            <a:gdLst/>
            <a:ahLst/>
            <a:cxnLst/>
            <a:rect l="l" t="t" r="r" b="b"/>
            <a:pathLst>
              <a:path w="2671236" h="3213546">
                <a:moveTo>
                  <a:pt x="1336943" y="151152"/>
                </a:moveTo>
                <a:cubicBezTo>
                  <a:pt x="1223677" y="151152"/>
                  <a:pt x="1131857" y="242973"/>
                  <a:pt x="1131857" y="356239"/>
                </a:cubicBezTo>
                <a:cubicBezTo>
                  <a:pt x="1131857" y="469506"/>
                  <a:pt x="1223677" y="561326"/>
                  <a:pt x="1336943" y="561326"/>
                </a:cubicBezTo>
                <a:cubicBezTo>
                  <a:pt x="1450210" y="561326"/>
                  <a:pt x="1542030" y="469506"/>
                  <a:pt x="1542030" y="356239"/>
                </a:cubicBezTo>
                <a:cubicBezTo>
                  <a:pt x="1542030" y="242973"/>
                  <a:pt x="1450210" y="151152"/>
                  <a:pt x="1336943" y="151152"/>
                </a:cubicBezTo>
                <a:close/>
                <a:moveTo>
                  <a:pt x="1336943" y="0"/>
                </a:moveTo>
                <a:cubicBezTo>
                  <a:pt x="1533689" y="0"/>
                  <a:pt x="1693182" y="159493"/>
                  <a:pt x="1693182" y="356239"/>
                </a:cubicBezTo>
                <a:cubicBezTo>
                  <a:pt x="1693182" y="499348"/>
                  <a:pt x="1608797" y="622748"/>
                  <a:pt x="1486649" y="678491"/>
                </a:cubicBezTo>
                <a:lnTo>
                  <a:pt x="1504985" y="861628"/>
                </a:lnTo>
                <a:lnTo>
                  <a:pt x="2050955" y="861628"/>
                </a:lnTo>
                <a:cubicBezTo>
                  <a:pt x="2073924" y="808095"/>
                  <a:pt x="2127168" y="770742"/>
                  <a:pt x="2189136" y="770742"/>
                </a:cubicBezTo>
                <a:cubicBezTo>
                  <a:pt x="2272476" y="770742"/>
                  <a:pt x="2340037" y="838303"/>
                  <a:pt x="2340037" y="921643"/>
                </a:cubicBezTo>
                <a:cubicBezTo>
                  <a:pt x="2340037" y="1004983"/>
                  <a:pt x="2272476" y="1072544"/>
                  <a:pt x="2189136" y="1072544"/>
                </a:cubicBezTo>
                <a:cubicBezTo>
                  <a:pt x="2127168" y="1072544"/>
                  <a:pt x="2073924" y="1035191"/>
                  <a:pt x="2050955" y="981658"/>
                </a:cubicBezTo>
                <a:lnTo>
                  <a:pt x="1517002" y="981658"/>
                </a:lnTo>
                <a:lnTo>
                  <a:pt x="1678124" y="2590970"/>
                </a:lnTo>
                <a:cubicBezTo>
                  <a:pt x="2063444" y="2451708"/>
                  <a:pt x="2360829" y="2287813"/>
                  <a:pt x="2381761" y="1860600"/>
                </a:cubicBezTo>
                <a:cubicBezTo>
                  <a:pt x="2329006" y="1862811"/>
                  <a:pt x="2276981" y="1871755"/>
                  <a:pt x="2228094" y="1886075"/>
                </a:cubicBezTo>
                <a:cubicBezTo>
                  <a:pt x="2324645" y="1771974"/>
                  <a:pt x="2415523" y="1665436"/>
                  <a:pt x="2449665" y="1504055"/>
                </a:cubicBezTo>
                <a:cubicBezTo>
                  <a:pt x="2485699" y="1663545"/>
                  <a:pt x="2574685" y="1764408"/>
                  <a:pt x="2671236" y="1886075"/>
                </a:cubicBezTo>
                <a:cubicBezTo>
                  <a:pt x="2622475" y="1872164"/>
                  <a:pt x="2568855" y="1862858"/>
                  <a:pt x="2513341" y="1860541"/>
                </a:cubicBezTo>
                <a:cubicBezTo>
                  <a:pt x="2486075" y="2436981"/>
                  <a:pt x="2151724" y="2992040"/>
                  <a:pt x="1522375" y="3040581"/>
                </a:cubicBezTo>
                <a:cubicBezTo>
                  <a:pt x="1427529" y="3119259"/>
                  <a:pt x="1392747" y="3155891"/>
                  <a:pt x="1336943" y="3213546"/>
                </a:cubicBezTo>
                <a:cubicBezTo>
                  <a:pt x="1284048" y="3153728"/>
                  <a:pt x="1252174" y="3120936"/>
                  <a:pt x="1157234" y="3046101"/>
                </a:cubicBezTo>
                <a:cubicBezTo>
                  <a:pt x="592479" y="2980043"/>
                  <a:pt x="187829" y="2438320"/>
                  <a:pt x="160409" y="1860193"/>
                </a:cubicBezTo>
                <a:cubicBezTo>
                  <a:pt x="105366" y="1862056"/>
                  <a:pt x="50978" y="1871143"/>
                  <a:pt x="0" y="1886075"/>
                </a:cubicBezTo>
                <a:cubicBezTo>
                  <a:pt x="96552" y="1771974"/>
                  <a:pt x="187429" y="1665436"/>
                  <a:pt x="221571" y="1504055"/>
                </a:cubicBezTo>
                <a:cubicBezTo>
                  <a:pt x="257605" y="1663545"/>
                  <a:pt x="346591" y="1764408"/>
                  <a:pt x="443143" y="1886075"/>
                </a:cubicBezTo>
                <a:cubicBezTo>
                  <a:pt x="396276" y="1872705"/>
                  <a:pt x="344922" y="1863589"/>
                  <a:pt x="291687" y="1860996"/>
                </a:cubicBezTo>
                <a:cubicBezTo>
                  <a:pt x="313360" y="2289054"/>
                  <a:pt x="617325" y="2454996"/>
                  <a:pt x="1001768" y="2593980"/>
                </a:cubicBezTo>
                <a:lnTo>
                  <a:pt x="1157883" y="981658"/>
                </a:lnTo>
                <a:lnTo>
                  <a:pt x="666108" y="981658"/>
                </a:lnTo>
                <a:cubicBezTo>
                  <a:pt x="643139" y="1035191"/>
                  <a:pt x="589896" y="1072543"/>
                  <a:pt x="527928" y="1072543"/>
                </a:cubicBezTo>
                <a:cubicBezTo>
                  <a:pt x="444588" y="1072543"/>
                  <a:pt x="377027" y="1004982"/>
                  <a:pt x="377027" y="921642"/>
                </a:cubicBezTo>
                <a:cubicBezTo>
                  <a:pt x="377027" y="838302"/>
                  <a:pt x="444588" y="770741"/>
                  <a:pt x="527928" y="770741"/>
                </a:cubicBezTo>
                <a:cubicBezTo>
                  <a:pt x="589896" y="770741"/>
                  <a:pt x="643141" y="808095"/>
                  <a:pt x="666110" y="861628"/>
                </a:cubicBezTo>
                <a:lnTo>
                  <a:pt x="1169505" y="861628"/>
                </a:lnTo>
                <a:lnTo>
                  <a:pt x="1187237" y="678491"/>
                </a:lnTo>
                <a:cubicBezTo>
                  <a:pt x="1065090" y="622748"/>
                  <a:pt x="980704" y="499348"/>
                  <a:pt x="980704" y="356239"/>
                </a:cubicBezTo>
                <a:cubicBezTo>
                  <a:pt x="980704" y="159493"/>
                  <a:pt x="1140198" y="0"/>
                  <a:pt x="1336943" y="0"/>
                </a:cubicBezTo>
                <a:close/>
              </a:path>
            </a:pathLst>
          </a:custGeom>
          <a:solidFill>
            <a:srgbClr val="33698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74" tIns="34287" rIns="68574" bIns="3428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050"/>
          </a:p>
        </p:txBody>
      </p:sp>
      <p:grpSp>
        <p:nvGrpSpPr>
          <p:cNvPr id="116" name="Google Shape;6783;p88"/>
          <p:cNvGrpSpPr/>
          <p:nvPr/>
        </p:nvGrpSpPr>
        <p:grpSpPr>
          <a:xfrm>
            <a:off x="8210737" y="926629"/>
            <a:ext cx="425105" cy="424814"/>
            <a:chOff x="-34004625" y="3585850"/>
            <a:chExt cx="292225" cy="292025"/>
          </a:xfrm>
          <a:solidFill>
            <a:srgbClr val="336987"/>
          </a:solidFill>
        </p:grpSpPr>
        <p:sp>
          <p:nvSpPr>
            <p:cNvPr id="117" name="Google Shape;6784;p88"/>
            <p:cNvSpPr/>
            <p:nvPr/>
          </p:nvSpPr>
          <p:spPr>
            <a:xfrm>
              <a:off x="-33832149" y="3585850"/>
              <a:ext cx="103200" cy="154200"/>
            </a:xfrm>
            <a:custGeom>
              <a:avLst/>
              <a:gdLst/>
              <a:ahLst/>
              <a:cxnLst/>
              <a:rect l="l" t="t" r="r" b="b"/>
              <a:pathLst>
                <a:path w="4128" h="6168" extrusionOk="0">
                  <a:moveTo>
                    <a:pt x="2426" y="1"/>
                  </a:moveTo>
                  <a:cubicBezTo>
                    <a:pt x="2286" y="1"/>
                    <a:pt x="2136" y="77"/>
                    <a:pt x="2112" y="244"/>
                  </a:cubicBezTo>
                  <a:lnTo>
                    <a:pt x="64" y="5064"/>
                  </a:lnTo>
                  <a:cubicBezTo>
                    <a:pt x="1" y="5222"/>
                    <a:pt x="64" y="5474"/>
                    <a:pt x="253" y="5506"/>
                  </a:cubicBezTo>
                  <a:cubicBezTo>
                    <a:pt x="295" y="5531"/>
                    <a:pt x="342" y="5543"/>
                    <a:pt x="389" y="5543"/>
                  </a:cubicBezTo>
                  <a:cubicBezTo>
                    <a:pt x="517" y="5543"/>
                    <a:pt x="648" y="5455"/>
                    <a:pt x="694" y="5317"/>
                  </a:cubicBezTo>
                  <a:lnTo>
                    <a:pt x="1261" y="4025"/>
                  </a:lnTo>
                  <a:cubicBezTo>
                    <a:pt x="1419" y="4088"/>
                    <a:pt x="1576" y="4119"/>
                    <a:pt x="1765" y="4119"/>
                  </a:cubicBezTo>
                  <a:cubicBezTo>
                    <a:pt x="1891" y="4119"/>
                    <a:pt x="1986" y="4088"/>
                    <a:pt x="2112" y="4056"/>
                  </a:cubicBezTo>
                  <a:lnTo>
                    <a:pt x="2112" y="4844"/>
                  </a:lnTo>
                  <a:cubicBezTo>
                    <a:pt x="1450" y="4970"/>
                    <a:pt x="946" y="5506"/>
                    <a:pt x="789" y="6167"/>
                  </a:cubicBezTo>
                  <a:lnTo>
                    <a:pt x="4128" y="6167"/>
                  </a:lnTo>
                  <a:cubicBezTo>
                    <a:pt x="4002" y="5506"/>
                    <a:pt x="3466" y="5001"/>
                    <a:pt x="2773" y="4844"/>
                  </a:cubicBezTo>
                  <a:lnTo>
                    <a:pt x="2773" y="3143"/>
                  </a:lnTo>
                  <a:cubicBezTo>
                    <a:pt x="2773" y="2670"/>
                    <a:pt x="2458" y="2324"/>
                    <a:pt x="2080" y="2166"/>
                  </a:cubicBezTo>
                  <a:lnTo>
                    <a:pt x="2773" y="496"/>
                  </a:lnTo>
                  <a:cubicBezTo>
                    <a:pt x="2773" y="307"/>
                    <a:pt x="2710" y="118"/>
                    <a:pt x="2553" y="24"/>
                  </a:cubicBezTo>
                  <a:cubicBezTo>
                    <a:pt x="2515" y="8"/>
                    <a:pt x="2471" y="1"/>
                    <a:pt x="242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3" tIns="68563" rIns="68563" bIns="68563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118" name="Google Shape;6785;p88"/>
            <p:cNvSpPr/>
            <p:nvPr/>
          </p:nvSpPr>
          <p:spPr>
            <a:xfrm>
              <a:off x="-34004625" y="3690400"/>
              <a:ext cx="155175" cy="187475"/>
            </a:xfrm>
            <a:custGeom>
              <a:avLst/>
              <a:gdLst/>
              <a:ahLst/>
              <a:cxnLst/>
              <a:rect l="l" t="t" r="r" b="b"/>
              <a:pathLst>
                <a:path w="6207" h="7499" extrusionOk="0">
                  <a:moveTo>
                    <a:pt x="693" y="0"/>
                  </a:moveTo>
                  <a:cubicBezTo>
                    <a:pt x="315" y="0"/>
                    <a:pt x="0" y="315"/>
                    <a:pt x="0" y="662"/>
                  </a:cubicBezTo>
                  <a:lnTo>
                    <a:pt x="0" y="6490"/>
                  </a:lnTo>
                  <a:cubicBezTo>
                    <a:pt x="32" y="7026"/>
                    <a:pt x="504" y="7498"/>
                    <a:pt x="1103" y="7498"/>
                  </a:cubicBezTo>
                  <a:lnTo>
                    <a:pt x="6207" y="7498"/>
                  </a:lnTo>
                  <a:lnTo>
                    <a:pt x="6207" y="5797"/>
                  </a:lnTo>
                  <a:cubicBezTo>
                    <a:pt x="6207" y="5608"/>
                    <a:pt x="6049" y="5451"/>
                    <a:pt x="5860" y="5451"/>
                  </a:cubicBezTo>
                  <a:lnTo>
                    <a:pt x="1765" y="5451"/>
                  </a:lnTo>
                  <a:cubicBezTo>
                    <a:pt x="1576" y="5451"/>
                    <a:pt x="1418" y="5293"/>
                    <a:pt x="1418" y="5104"/>
                  </a:cubicBezTo>
                  <a:lnTo>
                    <a:pt x="1418" y="662"/>
                  </a:lnTo>
                  <a:cubicBezTo>
                    <a:pt x="1418" y="252"/>
                    <a:pt x="1103" y="0"/>
                    <a:pt x="69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3" tIns="68563" rIns="68563" bIns="68563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119" name="Google Shape;6786;p88"/>
            <p:cNvSpPr/>
            <p:nvPr/>
          </p:nvSpPr>
          <p:spPr>
            <a:xfrm>
              <a:off x="-33936099" y="3621075"/>
              <a:ext cx="51200" cy="51225"/>
            </a:xfrm>
            <a:custGeom>
              <a:avLst/>
              <a:gdLst/>
              <a:ahLst/>
              <a:cxnLst/>
              <a:rect l="l" t="t" r="r" b="b"/>
              <a:pathLst>
                <a:path w="2048" h="2049" extrusionOk="0">
                  <a:moveTo>
                    <a:pt x="1040" y="1"/>
                  </a:moveTo>
                  <a:cubicBezTo>
                    <a:pt x="473" y="1"/>
                    <a:pt x="0" y="473"/>
                    <a:pt x="0" y="1041"/>
                  </a:cubicBezTo>
                  <a:cubicBezTo>
                    <a:pt x="0" y="1576"/>
                    <a:pt x="473" y="2049"/>
                    <a:pt x="1040" y="2049"/>
                  </a:cubicBezTo>
                  <a:cubicBezTo>
                    <a:pt x="1576" y="2049"/>
                    <a:pt x="2048" y="1576"/>
                    <a:pt x="2048" y="1041"/>
                  </a:cubicBezTo>
                  <a:cubicBezTo>
                    <a:pt x="2048" y="473"/>
                    <a:pt x="1607" y="1"/>
                    <a:pt x="104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3" tIns="68563" rIns="68563" bIns="68563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120" name="Google Shape;6787;p88"/>
            <p:cNvSpPr/>
            <p:nvPr/>
          </p:nvSpPr>
          <p:spPr>
            <a:xfrm>
              <a:off x="-33952650" y="3690125"/>
              <a:ext cx="155975" cy="186950"/>
            </a:xfrm>
            <a:custGeom>
              <a:avLst/>
              <a:gdLst/>
              <a:ahLst/>
              <a:cxnLst/>
              <a:rect l="l" t="t" r="r" b="b"/>
              <a:pathLst>
                <a:path w="6239" h="7478" extrusionOk="0">
                  <a:moveTo>
                    <a:pt x="1641" y="1"/>
                  </a:moveTo>
                  <a:cubicBezTo>
                    <a:pt x="1242" y="1"/>
                    <a:pt x="819" y="205"/>
                    <a:pt x="568" y="484"/>
                  </a:cubicBezTo>
                  <a:cubicBezTo>
                    <a:pt x="190" y="799"/>
                    <a:pt x="1" y="1209"/>
                    <a:pt x="1" y="1681"/>
                  </a:cubicBezTo>
                  <a:lnTo>
                    <a:pt x="1" y="4769"/>
                  </a:lnTo>
                  <a:lnTo>
                    <a:pt x="2679" y="4769"/>
                  </a:lnTo>
                  <a:cubicBezTo>
                    <a:pt x="2521" y="4359"/>
                    <a:pt x="2175" y="4107"/>
                    <a:pt x="1702" y="4107"/>
                  </a:cubicBezTo>
                  <a:lnTo>
                    <a:pt x="1040" y="4107"/>
                  </a:lnTo>
                  <a:cubicBezTo>
                    <a:pt x="820" y="4107"/>
                    <a:pt x="662" y="3949"/>
                    <a:pt x="662" y="3729"/>
                  </a:cubicBezTo>
                  <a:lnTo>
                    <a:pt x="662" y="2374"/>
                  </a:lnTo>
                  <a:cubicBezTo>
                    <a:pt x="662" y="2154"/>
                    <a:pt x="820" y="1996"/>
                    <a:pt x="1040" y="1996"/>
                  </a:cubicBezTo>
                  <a:cubicBezTo>
                    <a:pt x="1229" y="1996"/>
                    <a:pt x="1387" y="2154"/>
                    <a:pt x="1387" y="2374"/>
                  </a:cubicBezTo>
                  <a:lnTo>
                    <a:pt x="1387" y="3382"/>
                  </a:lnTo>
                  <a:lnTo>
                    <a:pt x="1733" y="3382"/>
                  </a:lnTo>
                  <a:cubicBezTo>
                    <a:pt x="2553" y="3382"/>
                    <a:pt x="3277" y="3981"/>
                    <a:pt x="3435" y="4769"/>
                  </a:cubicBezTo>
                  <a:lnTo>
                    <a:pt x="3813" y="4769"/>
                  </a:lnTo>
                  <a:cubicBezTo>
                    <a:pt x="4380" y="4769"/>
                    <a:pt x="4852" y="5241"/>
                    <a:pt x="4852" y="5777"/>
                  </a:cubicBezTo>
                  <a:lnTo>
                    <a:pt x="4852" y="7478"/>
                  </a:lnTo>
                  <a:lnTo>
                    <a:pt x="6239" y="7478"/>
                  </a:lnTo>
                  <a:lnTo>
                    <a:pt x="6239" y="5084"/>
                  </a:lnTo>
                  <a:cubicBezTo>
                    <a:pt x="6176" y="4580"/>
                    <a:pt x="5703" y="4107"/>
                    <a:pt x="5168" y="4107"/>
                  </a:cubicBezTo>
                  <a:lnTo>
                    <a:pt x="3781" y="4107"/>
                  </a:lnTo>
                  <a:cubicBezTo>
                    <a:pt x="3592" y="4107"/>
                    <a:pt x="3435" y="3949"/>
                    <a:pt x="3435" y="3729"/>
                  </a:cubicBezTo>
                  <a:lnTo>
                    <a:pt x="3435" y="1807"/>
                  </a:lnTo>
                  <a:cubicBezTo>
                    <a:pt x="3435" y="862"/>
                    <a:pt x="2710" y="43"/>
                    <a:pt x="1796" y="11"/>
                  </a:cubicBezTo>
                  <a:cubicBezTo>
                    <a:pt x="1745" y="4"/>
                    <a:pt x="1694" y="1"/>
                    <a:pt x="164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3" tIns="68563" rIns="68563" bIns="68563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121" name="Google Shape;6788;p88"/>
            <p:cNvSpPr/>
            <p:nvPr/>
          </p:nvSpPr>
          <p:spPr>
            <a:xfrm>
              <a:off x="-33849475" y="3758125"/>
              <a:ext cx="137075" cy="33100"/>
            </a:xfrm>
            <a:custGeom>
              <a:avLst/>
              <a:gdLst/>
              <a:ahLst/>
              <a:cxnLst/>
              <a:rect l="l" t="t" r="r" b="b"/>
              <a:pathLst>
                <a:path w="5483" h="1324" extrusionOk="0">
                  <a:moveTo>
                    <a:pt x="1" y="1"/>
                  </a:moveTo>
                  <a:lnTo>
                    <a:pt x="1" y="662"/>
                  </a:lnTo>
                  <a:lnTo>
                    <a:pt x="1041" y="662"/>
                  </a:lnTo>
                  <a:cubicBezTo>
                    <a:pt x="1576" y="662"/>
                    <a:pt x="2080" y="946"/>
                    <a:pt x="2395" y="1324"/>
                  </a:cubicBezTo>
                  <a:lnTo>
                    <a:pt x="5136" y="1324"/>
                  </a:lnTo>
                  <a:cubicBezTo>
                    <a:pt x="5325" y="1324"/>
                    <a:pt x="5483" y="1166"/>
                    <a:pt x="5483" y="977"/>
                  </a:cubicBezTo>
                  <a:lnTo>
                    <a:pt x="5483" y="316"/>
                  </a:lnTo>
                  <a:cubicBezTo>
                    <a:pt x="5483" y="158"/>
                    <a:pt x="5325" y="1"/>
                    <a:pt x="513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3" tIns="68563" rIns="68563" bIns="68563" anchor="ctr" anchorCtr="0">
              <a:noAutofit/>
            </a:bodyPr>
            <a:lstStyle/>
            <a:p>
              <a:endParaRPr sz="1050"/>
            </a:p>
          </p:txBody>
        </p:sp>
      </p:grpSp>
      <p:grpSp>
        <p:nvGrpSpPr>
          <p:cNvPr id="133" name="Google Shape;6800;p88"/>
          <p:cNvGrpSpPr/>
          <p:nvPr/>
        </p:nvGrpSpPr>
        <p:grpSpPr>
          <a:xfrm>
            <a:off x="7494915" y="1728621"/>
            <a:ext cx="414029" cy="412930"/>
            <a:chOff x="-30345326" y="3184750"/>
            <a:chExt cx="292225" cy="291450"/>
          </a:xfrm>
          <a:solidFill>
            <a:srgbClr val="336987"/>
          </a:solidFill>
        </p:grpSpPr>
        <p:sp>
          <p:nvSpPr>
            <p:cNvPr id="134" name="Google Shape;6801;p88"/>
            <p:cNvSpPr/>
            <p:nvPr/>
          </p:nvSpPr>
          <p:spPr>
            <a:xfrm>
              <a:off x="-30328000" y="3184750"/>
              <a:ext cx="258375" cy="120950"/>
            </a:xfrm>
            <a:custGeom>
              <a:avLst/>
              <a:gdLst/>
              <a:ahLst/>
              <a:cxnLst/>
              <a:rect l="l" t="t" r="r" b="b"/>
              <a:pathLst>
                <a:path w="10335" h="4838" extrusionOk="0">
                  <a:moveTo>
                    <a:pt x="1040" y="0"/>
                  </a:moveTo>
                  <a:cubicBezTo>
                    <a:pt x="473" y="0"/>
                    <a:pt x="1" y="473"/>
                    <a:pt x="1" y="1071"/>
                  </a:cubicBezTo>
                  <a:lnTo>
                    <a:pt x="1" y="2458"/>
                  </a:lnTo>
                  <a:cubicBezTo>
                    <a:pt x="1" y="2993"/>
                    <a:pt x="473" y="3466"/>
                    <a:pt x="1040" y="3466"/>
                  </a:cubicBezTo>
                  <a:lnTo>
                    <a:pt x="2048" y="3466"/>
                  </a:lnTo>
                  <a:lnTo>
                    <a:pt x="2048" y="4505"/>
                  </a:lnTo>
                  <a:cubicBezTo>
                    <a:pt x="2048" y="4663"/>
                    <a:pt x="2143" y="4757"/>
                    <a:pt x="2269" y="4820"/>
                  </a:cubicBezTo>
                  <a:cubicBezTo>
                    <a:pt x="2300" y="4831"/>
                    <a:pt x="2339" y="4838"/>
                    <a:pt x="2380" y="4838"/>
                  </a:cubicBezTo>
                  <a:cubicBezTo>
                    <a:pt x="2461" y="4838"/>
                    <a:pt x="2552" y="4810"/>
                    <a:pt x="2615" y="4726"/>
                  </a:cubicBezTo>
                  <a:lnTo>
                    <a:pt x="3876" y="3466"/>
                  </a:lnTo>
                  <a:lnTo>
                    <a:pt x="6365" y="3466"/>
                  </a:lnTo>
                  <a:lnTo>
                    <a:pt x="7625" y="4726"/>
                  </a:lnTo>
                  <a:cubicBezTo>
                    <a:pt x="7688" y="4810"/>
                    <a:pt x="7765" y="4838"/>
                    <a:pt x="7846" y="4838"/>
                  </a:cubicBezTo>
                  <a:cubicBezTo>
                    <a:pt x="7887" y="4838"/>
                    <a:pt x="7929" y="4831"/>
                    <a:pt x="7971" y="4820"/>
                  </a:cubicBezTo>
                  <a:cubicBezTo>
                    <a:pt x="8097" y="4789"/>
                    <a:pt x="8160" y="4631"/>
                    <a:pt x="8160" y="4505"/>
                  </a:cubicBezTo>
                  <a:lnTo>
                    <a:pt x="8160" y="3466"/>
                  </a:lnTo>
                  <a:lnTo>
                    <a:pt x="9231" y="3466"/>
                  </a:lnTo>
                  <a:cubicBezTo>
                    <a:pt x="9862" y="3466"/>
                    <a:pt x="10334" y="2993"/>
                    <a:pt x="10334" y="2458"/>
                  </a:cubicBezTo>
                  <a:lnTo>
                    <a:pt x="10334" y="1071"/>
                  </a:lnTo>
                  <a:cubicBezTo>
                    <a:pt x="10334" y="536"/>
                    <a:pt x="9862" y="0"/>
                    <a:pt x="929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3" tIns="68563" rIns="68563" bIns="68563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135" name="Google Shape;6802;p88"/>
            <p:cNvSpPr/>
            <p:nvPr/>
          </p:nvSpPr>
          <p:spPr>
            <a:xfrm>
              <a:off x="-30310674" y="3322575"/>
              <a:ext cx="68550" cy="69350"/>
            </a:xfrm>
            <a:custGeom>
              <a:avLst/>
              <a:gdLst/>
              <a:ahLst/>
              <a:cxnLst/>
              <a:rect l="l" t="t" r="r" b="b"/>
              <a:pathLst>
                <a:path w="2742" h="2774" extrusionOk="0">
                  <a:moveTo>
                    <a:pt x="1387" y="1"/>
                  </a:moveTo>
                  <a:cubicBezTo>
                    <a:pt x="599" y="1"/>
                    <a:pt x="1" y="631"/>
                    <a:pt x="1" y="1387"/>
                  </a:cubicBezTo>
                  <a:cubicBezTo>
                    <a:pt x="1" y="2143"/>
                    <a:pt x="599" y="2773"/>
                    <a:pt x="1387" y="2773"/>
                  </a:cubicBezTo>
                  <a:cubicBezTo>
                    <a:pt x="2143" y="2773"/>
                    <a:pt x="2742" y="2143"/>
                    <a:pt x="2742" y="1387"/>
                  </a:cubicBezTo>
                  <a:cubicBezTo>
                    <a:pt x="2742" y="631"/>
                    <a:pt x="2143" y="1"/>
                    <a:pt x="138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3" tIns="68563" rIns="68563" bIns="68563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136" name="Google Shape;6803;p88"/>
            <p:cNvSpPr/>
            <p:nvPr/>
          </p:nvSpPr>
          <p:spPr>
            <a:xfrm>
              <a:off x="-30345326" y="3408425"/>
              <a:ext cx="137075" cy="67775"/>
            </a:xfrm>
            <a:custGeom>
              <a:avLst/>
              <a:gdLst/>
              <a:ahLst/>
              <a:cxnLst/>
              <a:rect l="l" t="t" r="r" b="b"/>
              <a:pathLst>
                <a:path w="5483" h="2711" extrusionOk="0">
                  <a:moveTo>
                    <a:pt x="2741" y="1"/>
                  </a:moveTo>
                  <a:cubicBezTo>
                    <a:pt x="1387" y="1"/>
                    <a:pt x="221" y="1040"/>
                    <a:pt x="32" y="2332"/>
                  </a:cubicBezTo>
                  <a:cubicBezTo>
                    <a:pt x="0" y="2521"/>
                    <a:pt x="158" y="2710"/>
                    <a:pt x="378" y="2710"/>
                  </a:cubicBezTo>
                  <a:lnTo>
                    <a:pt x="5104" y="2710"/>
                  </a:lnTo>
                  <a:cubicBezTo>
                    <a:pt x="5325" y="2710"/>
                    <a:pt x="5482" y="2521"/>
                    <a:pt x="5482" y="2332"/>
                  </a:cubicBezTo>
                  <a:cubicBezTo>
                    <a:pt x="5262" y="977"/>
                    <a:pt x="4128" y="1"/>
                    <a:pt x="274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3" tIns="68563" rIns="68563" bIns="68563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137" name="Google Shape;6804;p88"/>
            <p:cNvSpPr/>
            <p:nvPr/>
          </p:nvSpPr>
          <p:spPr>
            <a:xfrm>
              <a:off x="-30156299" y="3322575"/>
              <a:ext cx="68550" cy="69350"/>
            </a:xfrm>
            <a:custGeom>
              <a:avLst/>
              <a:gdLst/>
              <a:ahLst/>
              <a:cxnLst/>
              <a:rect l="l" t="t" r="r" b="b"/>
              <a:pathLst>
                <a:path w="2742" h="2774" extrusionOk="0">
                  <a:moveTo>
                    <a:pt x="1387" y="1"/>
                  </a:moveTo>
                  <a:cubicBezTo>
                    <a:pt x="631" y="1"/>
                    <a:pt x="1" y="631"/>
                    <a:pt x="1" y="1387"/>
                  </a:cubicBezTo>
                  <a:cubicBezTo>
                    <a:pt x="1" y="2143"/>
                    <a:pt x="631" y="2773"/>
                    <a:pt x="1387" y="2773"/>
                  </a:cubicBezTo>
                  <a:cubicBezTo>
                    <a:pt x="2111" y="2773"/>
                    <a:pt x="2742" y="2143"/>
                    <a:pt x="2742" y="1387"/>
                  </a:cubicBezTo>
                  <a:cubicBezTo>
                    <a:pt x="2742" y="631"/>
                    <a:pt x="2111" y="1"/>
                    <a:pt x="138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3" tIns="68563" rIns="68563" bIns="68563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138" name="Google Shape;6805;p88"/>
            <p:cNvSpPr/>
            <p:nvPr/>
          </p:nvSpPr>
          <p:spPr>
            <a:xfrm>
              <a:off x="-30190951" y="3408425"/>
              <a:ext cx="137850" cy="67775"/>
            </a:xfrm>
            <a:custGeom>
              <a:avLst/>
              <a:gdLst/>
              <a:ahLst/>
              <a:cxnLst/>
              <a:rect l="l" t="t" r="r" b="b"/>
              <a:pathLst>
                <a:path w="5514" h="2711" extrusionOk="0">
                  <a:moveTo>
                    <a:pt x="2773" y="1"/>
                  </a:moveTo>
                  <a:cubicBezTo>
                    <a:pt x="1387" y="1"/>
                    <a:pt x="252" y="1040"/>
                    <a:pt x="32" y="2332"/>
                  </a:cubicBezTo>
                  <a:cubicBezTo>
                    <a:pt x="0" y="2521"/>
                    <a:pt x="158" y="2710"/>
                    <a:pt x="410" y="2710"/>
                  </a:cubicBezTo>
                  <a:lnTo>
                    <a:pt x="5167" y="2710"/>
                  </a:lnTo>
                  <a:cubicBezTo>
                    <a:pt x="5356" y="2710"/>
                    <a:pt x="5514" y="2521"/>
                    <a:pt x="5514" y="2332"/>
                  </a:cubicBezTo>
                  <a:cubicBezTo>
                    <a:pt x="5293" y="977"/>
                    <a:pt x="4128" y="1"/>
                    <a:pt x="277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3" tIns="68563" rIns="68563" bIns="68563" anchor="ctr" anchorCtr="0">
              <a:noAutofit/>
            </a:bodyPr>
            <a:lstStyle/>
            <a:p>
              <a:endParaRPr sz="1050"/>
            </a:p>
          </p:txBody>
        </p:sp>
      </p:grpSp>
      <p:grpSp>
        <p:nvGrpSpPr>
          <p:cNvPr id="199" name="Google Shape;6866;p88"/>
          <p:cNvGrpSpPr/>
          <p:nvPr/>
        </p:nvGrpSpPr>
        <p:grpSpPr>
          <a:xfrm>
            <a:off x="4435198" y="3482947"/>
            <a:ext cx="381608" cy="422264"/>
            <a:chOff x="-30354001" y="3569100"/>
            <a:chExt cx="292250" cy="292225"/>
          </a:xfrm>
          <a:solidFill>
            <a:srgbClr val="336987"/>
          </a:solidFill>
        </p:grpSpPr>
        <p:sp>
          <p:nvSpPr>
            <p:cNvPr id="200" name="Google Shape;6867;p88"/>
            <p:cNvSpPr/>
            <p:nvPr/>
          </p:nvSpPr>
          <p:spPr>
            <a:xfrm>
              <a:off x="-30354001" y="3604550"/>
              <a:ext cx="137875" cy="256000"/>
            </a:xfrm>
            <a:custGeom>
              <a:avLst/>
              <a:gdLst/>
              <a:ahLst/>
              <a:cxnLst/>
              <a:rect l="l" t="t" r="r" b="b"/>
              <a:pathLst>
                <a:path w="5515" h="10240" extrusionOk="0">
                  <a:moveTo>
                    <a:pt x="662" y="0"/>
                  </a:moveTo>
                  <a:cubicBezTo>
                    <a:pt x="284" y="0"/>
                    <a:pt x="1" y="315"/>
                    <a:pt x="1" y="662"/>
                  </a:cubicBezTo>
                  <a:lnTo>
                    <a:pt x="1" y="4411"/>
                  </a:lnTo>
                  <a:cubicBezTo>
                    <a:pt x="1" y="4632"/>
                    <a:pt x="64" y="4884"/>
                    <a:pt x="190" y="5073"/>
                  </a:cubicBezTo>
                  <a:lnTo>
                    <a:pt x="1639" y="7467"/>
                  </a:lnTo>
                  <a:cubicBezTo>
                    <a:pt x="1891" y="7877"/>
                    <a:pt x="2049" y="8097"/>
                    <a:pt x="2049" y="8538"/>
                  </a:cubicBezTo>
                  <a:lnTo>
                    <a:pt x="2049" y="9861"/>
                  </a:lnTo>
                  <a:cubicBezTo>
                    <a:pt x="2049" y="10082"/>
                    <a:pt x="2206" y="10239"/>
                    <a:pt x="2395" y="10239"/>
                  </a:cubicBezTo>
                  <a:lnTo>
                    <a:pt x="5514" y="10239"/>
                  </a:lnTo>
                  <a:lnTo>
                    <a:pt x="5514" y="6364"/>
                  </a:lnTo>
                  <a:cubicBezTo>
                    <a:pt x="5514" y="5986"/>
                    <a:pt x="5357" y="5671"/>
                    <a:pt x="5168" y="5419"/>
                  </a:cubicBezTo>
                  <a:cubicBezTo>
                    <a:pt x="5167" y="5420"/>
                    <a:pt x="5165" y="5421"/>
                    <a:pt x="5163" y="5421"/>
                  </a:cubicBezTo>
                  <a:cubicBezTo>
                    <a:pt x="5042" y="5421"/>
                    <a:pt x="3214" y="3623"/>
                    <a:pt x="3183" y="3592"/>
                  </a:cubicBezTo>
                  <a:cubicBezTo>
                    <a:pt x="3041" y="3432"/>
                    <a:pt x="2828" y="3332"/>
                    <a:pt x="2613" y="3332"/>
                  </a:cubicBezTo>
                  <a:cubicBezTo>
                    <a:pt x="2448" y="3332"/>
                    <a:pt x="2280" y="3392"/>
                    <a:pt x="2143" y="3529"/>
                  </a:cubicBezTo>
                  <a:cubicBezTo>
                    <a:pt x="1891" y="3812"/>
                    <a:pt x="1923" y="4285"/>
                    <a:pt x="2112" y="4442"/>
                  </a:cubicBezTo>
                  <a:lnTo>
                    <a:pt x="3970" y="6301"/>
                  </a:lnTo>
                  <a:cubicBezTo>
                    <a:pt x="4097" y="6427"/>
                    <a:pt x="4097" y="6648"/>
                    <a:pt x="3970" y="6774"/>
                  </a:cubicBezTo>
                  <a:cubicBezTo>
                    <a:pt x="3907" y="6821"/>
                    <a:pt x="3821" y="6845"/>
                    <a:pt x="3734" y="6845"/>
                  </a:cubicBezTo>
                  <a:cubicBezTo>
                    <a:pt x="3648" y="6845"/>
                    <a:pt x="3561" y="6821"/>
                    <a:pt x="3498" y="6774"/>
                  </a:cubicBezTo>
                  <a:lnTo>
                    <a:pt x="1639" y="4915"/>
                  </a:lnTo>
                  <a:cubicBezTo>
                    <a:pt x="1450" y="4726"/>
                    <a:pt x="1324" y="4442"/>
                    <a:pt x="1324" y="4190"/>
                  </a:cubicBezTo>
                  <a:lnTo>
                    <a:pt x="1324" y="662"/>
                  </a:lnTo>
                  <a:cubicBezTo>
                    <a:pt x="1324" y="252"/>
                    <a:pt x="1009" y="0"/>
                    <a:pt x="66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3" tIns="68563" rIns="68563" bIns="68563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201" name="Google Shape;6868;p88"/>
            <p:cNvSpPr/>
            <p:nvPr/>
          </p:nvSpPr>
          <p:spPr>
            <a:xfrm>
              <a:off x="-30198826" y="3604550"/>
              <a:ext cx="137075" cy="256775"/>
            </a:xfrm>
            <a:custGeom>
              <a:avLst/>
              <a:gdLst/>
              <a:ahLst/>
              <a:cxnLst/>
              <a:rect l="l" t="t" r="r" b="b"/>
              <a:pathLst>
                <a:path w="5483" h="10271" extrusionOk="0">
                  <a:moveTo>
                    <a:pt x="4758" y="0"/>
                  </a:moveTo>
                  <a:cubicBezTo>
                    <a:pt x="4380" y="0"/>
                    <a:pt x="4096" y="315"/>
                    <a:pt x="4096" y="662"/>
                  </a:cubicBezTo>
                  <a:lnTo>
                    <a:pt x="4096" y="4190"/>
                  </a:lnTo>
                  <a:cubicBezTo>
                    <a:pt x="4096" y="4474"/>
                    <a:pt x="3970" y="4758"/>
                    <a:pt x="3781" y="4915"/>
                  </a:cubicBezTo>
                  <a:lnTo>
                    <a:pt x="1922" y="6774"/>
                  </a:lnTo>
                  <a:cubicBezTo>
                    <a:pt x="1875" y="6821"/>
                    <a:pt x="1788" y="6845"/>
                    <a:pt x="1698" y="6845"/>
                  </a:cubicBezTo>
                  <a:cubicBezTo>
                    <a:pt x="1607" y="6845"/>
                    <a:pt x="1513" y="6821"/>
                    <a:pt x="1450" y="6774"/>
                  </a:cubicBezTo>
                  <a:cubicBezTo>
                    <a:pt x="1355" y="6648"/>
                    <a:pt x="1355" y="6427"/>
                    <a:pt x="1450" y="6301"/>
                  </a:cubicBezTo>
                  <a:lnTo>
                    <a:pt x="3308" y="4442"/>
                  </a:lnTo>
                  <a:cubicBezTo>
                    <a:pt x="3497" y="4285"/>
                    <a:pt x="3560" y="3812"/>
                    <a:pt x="3277" y="3529"/>
                  </a:cubicBezTo>
                  <a:cubicBezTo>
                    <a:pt x="3140" y="3392"/>
                    <a:pt x="2972" y="3332"/>
                    <a:pt x="2807" y="3332"/>
                  </a:cubicBezTo>
                  <a:cubicBezTo>
                    <a:pt x="2592" y="3332"/>
                    <a:pt x="2379" y="3432"/>
                    <a:pt x="2237" y="3592"/>
                  </a:cubicBezTo>
                  <a:cubicBezTo>
                    <a:pt x="2237" y="3592"/>
                    <a:pt x="347" y="5419"/>
                    <a:pt x="347" y="5482"/>
                  </a:cubicBezTo>
                  <a:cubicBezTo>
                    <a:pt x="158" y="5671"/>
                    <a:pt x="0" y="6018"/>
                    <a:pt x="0" y="6427"/>
                  </a:cubicBezTo>
                  <a:lnTo>
                    <a:pt x="0" y="8129"/>
                  </a:lnTo>
                  <a:lnTo>
                    <a:pt x="0" y="8412"/>
                  </a:lnTo>
                  <a:lnTo>
                    <a:pt x="0" y="10271"/>
                  </a:lnTo>
                  <a:lnTo>
                    <a:pt x="3088" y="10271"/>
                  </a:lnTo>
                  <a:cubicBezTo>
                    <a:pt x="3277" y="10271"/>
                    <a:pt x="3434" y="10113"/>
                    <a:pt x="3434" y="9924"/>
                  </a:cubicBezTo>
                  <a:lnTo>
                    <a:pt x="3434" y="8570"/>
                  </a:lnTo>
                  <a:cubicBezTo>
                    <a:pt x="3434" y="8129"/>
                    <a:pt x="3623" y="7908"/>
                    <a:pt x="3812" y="7530"/>
                  </a:cubicBezTo>
                  <a:lnTo>
                    <a:pt x="5293" y="5104"/>
                  </a:lnTo>
                  <a:cubicBezTo>
                    <a:pt x="5388" y="4915"/>
                    <a:pt x="5482" y="4663"/>
                    <a:pt x="5482" y="4411"/>
                  </a:cubicBezTo>
                  <a:lnTo>
                    <a:pt x="5482" y="662"/>
                  </a:lnTo>
                  <a:cubicBezTo>
                    <a:pt x="5451" y="284"/>
                    <a:pt x="5136" y="0"/>
                    <a:pt x="475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3" tIns="68563" rIns="68563" bIns="68563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202" name="Google Shape;6869;p88"/>
            <p:cNvSpPr/>
            <p:nvPr/>
          </p:nvSpPr>
          <p:spPr>
            <a:xfrm>
              <a:off x="-30139751" y="3636850"/>
              <a:ext cx="26000" cy="37825"/>
            </a:xfrm>
            <a:custGeom>
              <a:avLst/>
              <a:gdLst/>
              <a:ahLst/>
              <a:cxnLst/>
              <a:rect l="l" t="t" r="r" b="b"/>
              <a:pathLst>
                <a:path w="1040" h="1513" extrusionOk="0">
                  <a:moveTo>
                    <a:pt x="504" y="0"/>
                  </a:moveTo>
                  <a:cubicBezTo>
                    <a:pt x="252" y="32"/>
                    <a:pt x="0" y="284"/>
                    <a:pt x="0" y="567"/>
                  </a:cubicBezTo>
                  <a:lnTo>
                    <a:pt x="0" y="1418"/>
                  </a:lnTo>
                  <a:cubicBezTo>
                    <a:pt x="126" y="1386"/>
                    <a:pt x="252" y="1355"/>
                    <a:pt x="410" y="1355"/>
                  </a:cubicBezTo>
                  <a:cubicBezTo>
                    <a:pt x="630" y="1355"/>
                    <a:pt x="819" y="1386"/>
                    <a:pt x="1040" y="1512"/>
                  </a:cubicBezTo>
                  <a:lnTo>
                    <a:pt x="1040" y="504"/>
                  </a:lnTo>
                  <a:cubicBezTo>
                    <a:pt x="1040" y="252"/>
                    <a:pt x="788" y="0"/>
                    <a:pt x="50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3" tIns="68563" rIns="68563" bIns="68563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203" name="Google Shape;6870;p88"/>
            <p:cNvSpPr/>
            <p:nvPr/>
          </p:nvSpPr>
          <p:spPr>
            <a:xfrm>
              <a:off x="-30302802" y="3638950"/>
              <a:ext cx="25225" cy="36500"/>
            </a:xfrm>
            <a:custGeom>
              <a:avLst/>
              <a:gdLst/>
              <a:ahLst/>
              <a:cxnLst/>
              <a:rect l="l" t="t" r="r" b="b"/>
              <a:pathLst>
                <a:path w="1009" h="1460" extrusionOk="0">
                  <a:moveTo>
                    <a:pt x="418" y="1"/>
                  </a:moveTo>
                  <a:cubicBezTo>
                    <a:pt x="177" y="1"/>
                    <a:pt x="1" y="229"/>
                    <a:pt x="1" y="483"/>
                  </a:cubicBezTo>
                  <a:lnTo>
                    <a:pt x="1" y="1460"/>
                  </a:lnTo>
                  <a:cubicBezTo>
                    <a:pt x="190" y="1334"/>
                    <a:pt x="379" y="1302"/>
                    <a:pt x="631" y="1302"/>
                  </a:cubicBezTo>
                  <a:cubicBezTo>
                    <a:pt x="725" y="1302"/>
                    <a:pt x="883" y="1334"/>
                    <a:pt x="1009" y="1365"/>
                  </a:cubicBezTo>
                  <a:lnTo>
                    <a:pt x="1009" y="515"/>
                  </a:lnTo>
                  <a:cubicBezTo>
                    <a:pt x="1009" y="231"/>
                    <a:pt x="788" y="11"/>
                    <a:pt x="505" y="11"/>
                  </a:cubicBezTo>
                  <a:cubicBezTo>
                    <a:pt x="475" y="4"/>
                    <a:pt x="446" y="1"/>
                    <a:pt x="41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3" tIns="68563" rIns="68563" bIns="68563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204" name="Google Shape;6871;p88"/>
            <p:cNvSpPr/>
            <p:nvPr/>
          </p:nvSpPr>
          <p:spPr>
            <a:xfrm>
              <a:off x="-30242926" y="3569100"/>
              <a:ext cx="68525" cy="68550"/>
            </a:xfrm>
            <a:custGeom>
              <a:avLst/>
              <a:gdLst/>
              <a:ahLst/>
              <a:cxnLst/>
              <a:rect l="l" t="t" r="r" b="b"/>
              <a:pathLst>
                <a:path w="2741" h="2742" extrusionOk="0">
                  <a:moveTo>
                    <a:pt x="1386" y="1"/>
                  </a:moveTo>
                  <a:cubicBezTo>
                    <a:pt x="630" y="1"/>
                    <a:pt x="0" y="631"/>
                    <a:pt x="0" y="1387"/>
                  </a:cubicBezTo>
                  <a:cubicBezTo>
                    <a:pt x="0" y="2174"/>
                    <a:pt x="630" y="2742"/>
                    <a:pt x="1386" y="2742"/>
                  </a:cubicBezTo>
                  <a:cubicBezTo>
                    <a:pt x="2111" y="2742"/>
                    <a:pt x="2741" y="2111"/>
                    <a:pt x="2741" y="1387"/>
                  </a:cubicBezTo>
                  <a:cubicBezTo>
                    <a:pt x="2741" y="631"/>
                    <a:pt x="2111" y="1"/>
                    <a:pt x="138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3" tIns="68563" rIns="68563" bIns="68563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205" name="Google Shape;6872;p88"/>
            <p:cNvSpPr/>
            <p:nvPr/>
          </p:nvSpPr>
          <p:spPr>
            <a:xfrm>
              <a:off x="-30262624" y="3654950"/>
              <a:ext cx="107925" cy="68550"/>
            </a:xfrm>
            <a:custGeom>
              <a:avLst/>
              <a:gdLst/>
              <a:ahLst/>
              <a:cxnLst/>
              <a:rect l="l" t="t" r="r" b="b"/>
              <a:pathLst>
                <a:path w="4317" h="2742" extrusionOk="0">
                  <a:moveTo>
                    <a:pt x="2174" y="1"/>
                  </a:moveTo>
                  <a:cubicBezTo>
                    <a:pt x="1292" y="1"/>
                    <a:pt x="505" y="379"/>
                    <a:pt x="0" y="1040"/>
                  </a:cubicBezTo>
                  <a:lnTo>
                    <a:pt x="32" y="1103"/>
                  </a:lnTo>
                  <a:cubicBezTo>
                    <a:pt x="946" y="1985"/>
                    <a:pt x="1450" y="2458"/>
                    <a:pt x="1702" y="2742"/>
                  </a:cubicBezTo>
                  <a:lnTo>
                    <a:pt x="2647" y="2742"/>
                  </a:lnTo>
                  <a:lnTo>
                    <a:pt x="4254" y="1135"/>
                  </a:lnTo>
                  <a:lnTo>
                    <a:pt x="4317" y="1040"/>
                  </a:lnTo>
                  <a:cubicBezTo>
                    <a:pt x="3813" y="410"/>
                    <a:pt x="3025" y="1"/>
                    <a:pt x="21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3" tIns="68563" rIns="68563" bIns="68563" anchor="ctr" anchorCtr="0">
              <a:noAutofit/>
            </a:bodyPr>
            <a:lstStyle/>
            <a:p>
              <a:endParaRPr sz="1050"/>
            </a:p>
          </p:txBody>
        </p:sp>
      </p:grpSp>
      <p:grpSp>
        <p:nvGrpSpPr>
          <p:cNvPr id="290" name="Google Shape;6957;p88"/>
          <p:cNvGrpSpPr/>
          <p:nvPr/>
        </p:nvGrpSpPr>
        <p:grpSpPr>
          <a:xfrm>
            <a:off x="3731021" y="986194"/>
            <a:ext cx="373534" cy="372798"/>
            <a:chOff x="-31094350" y="3194000"/>
            <a:chExt cx="292225" cy="291650"/>
          </a:xfrm>
          <a:solidFill>
            <a:srgbClr val="336987"/>
          </a:solidFill>
        </p:grpSpPr>
        <p:sp>
          <p:nvSpPr>
            <p:cNvPr id="291" name="Google Shape;6958;p88"/>
            <p:cNvSpPr/>
            <p:nvPr/>
          </p:nvSpPr>
          <p:spPr>
            <a:xfrm>
              <a:off x="-31033700" y="3194000"/>
              <a:ext cx="103200" cy="34100"/>
            </a:xfrm>
            <a:custGeom>
              <a:avLst/>
              <a:gdLst/>
              <a:ahLst/>
              <a:cxnLst/>
              <a:rect l="l" t="t" r="r" b="b"/>
              <a:pathLst>
                <a:path w="4128" h="1364" extrusionOk="0">
                  <a:moveTo>
                    <a:pt x="645" y="0"/>
                  </a:moveTo>
                  <a:cubicBezTo>
                    <a:pt x="263" y="0"/>
                    <a:pt x="0" y="296"/>
                    <a:pt x="0" y="670"/>
                  </a:cubicBezTo>
                  <a:lnTo>
                    <a:pt x="0" y="1016"/>
                  </a:lnTo>
                  <a:cubicBezTo>
                    <a:pt x="0" y="1205"/>
                    <a:pt x="158" y="1363"/>
                    <a:pt x="347" y="1363"/>
                  </a:cubicBezTo>
                  <a:lnTo>
                    <a:pt x="3781" y="1363"/>
                  </a:lnTo>
                  <a:cubicBezTo>
                    <a:pt x="3970" y="1363"/>
                    <a:pt x="4127" y="1205"/>
                    <a:pt x="4127" y="1016"/>
                  </a:cubicBezTo>
                  <a:lnTo>
                    <a:pt x="4127" y="670"/>
                  </a:lnTo>
                  <a:cubicBezTo>
                    <a:pt x="4127" y="260"/>
                    <a:pt x="3812" y="8"/>
                    <a:pt x="3466" y="8"/>
                  </a:cubicBezTo>
                  <a:lnTo>
                    <a:pt x="756" y="8"/>
                  </a:lnTo>
                  <a:cubicBezTo>
                    <a:pt x="718" y="3"/>
                    <a:pt x="681" y="0"/>
                    <a:pt x="64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3" tIns="68563" rIns="68563" bIns="68563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292" name="Google Shape;6959;p88"/>
            <p:cNvSpPr/>
            <p:nvPr/>
          </p:nvSpPr>
          <p:spPr>
            <a:xfrm>
              <a:off x="-31042375" y="3346200"/>
              <a:ext cx="16550" cy="18150"/>
            </a:xfrm>
            <a:custGeom>
              <a:avLst/>
              <a:gdLst/>
              <a:ahLst/>
              <a:cxnLst/>
              <a:rect l="l" t="t" r="r" b="b"/>
              <a:pathLst>
                <a:path w="662" h="726" extrusionOk="0">
                  <a:moveTo>
                    <a:pt x="1" y="1"/>
                  </a:moveTo>
                  <a:lnTo>
                    <a:pt x="1" y="725"/>
                  </a:lnTo>
                  <a:lnTo>
                    <a:pt x="662" y="725"/>
                  </a:lnTo>
                  <a:lnTo>
                    <a:pt x="662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3" tIns="68563" rIns="68563" bIns="68563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293" name="Google Shape;6960;p88"/>
            <p:cNvSpPr/>
            <p:nvPr/>
          </p:nvSpPr>
          <p:spPr>
            <a:xfrm>
              <a:off x="-31042375" y="3278475"/>
              <a:ext cx="16550" cy="16550"/>
            </a:xfrm>
            <a:custGeom>
              <a:avLst/>
              <a:gdLst/>
              <a:ahLst/>
              <a:cxnLst/>
              <a:rect l="l" t="t" r="r" b="b"/>
              <a:pathLst>
                <a:path w="662" h="662" extrusionOk="0">
                  <a:moveTo>
                    <a:pt x="1" y="0"/>
                  </a:moveTo>
                  <a:lnTo>
                    <a:pt x="1" y="662"/>
                  </a:lnTo>
                  <a:lnTo>
                    <a:pt x="662" y="662"/>
                  </a:lnTo>
                  <a:lnTo>
                    <a:pt x="662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3" tIns="68563" rIns="68563" bIns="68563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294" name="Google Shape;6961;p88"/>
            <p:cNvSpPr/>
            <p:nvPr/>
          </p:nvSpPr>
          <p:spPr>
            <a:xfrm>
              <a:off x="-31042375" y="3416300"/>
              <a:ext cx="16550" cy="16575"/>
            </a:xfrm>
            <a:custGeom>
              <a:avLst/>
              <a:gdLst/>
              <a:ahLst/>
              <a:cxnLst/>
              <a:rect l="l" t="t" r="r" b="b"/>
              <a:pathLst>
                <a:path w="662" h="663" extrusionOk="0">
                  <a:moveTo>
                    <a:pt x="1" y="1"/>
                  </a:moveTo>
                  <a:lnTo>
                    <a:pt x="1" y="662"/>
                  </a:lnTo>
                  <a:lnTo>
                    <a:pt x="662" y="662"/>
                  </a:lnTo>
                  <a:lnTo>
                    <a:pt x="662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3" tIns="68563" rIns="68563" bIns="68563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295" name="Google Shape;6962;p88"/>
            <p:cNvSpPr/>
            <p:nvPr/>
          </p:nvSpPr>
          <p:spPr>
            <a:xfrm>
              <a:off x="-31094350" y="3210725"/>
              <a:ext cx="222900" cy="274925"/>
            </a:xfrm>
            <a:custGeom>
              <a:avLst/>
              <a:gdLst/>
              <a:ahLst/>
              <a:cxnLst/>
              <a:rect l="l" t="t" r="r" b="b"/>
              <a:pathLst>
                <a:path w="8916" h="10997" extrusionOk="0">
                  <a:moveTo>
                    <a:pt x="7183" y="2049"/>
                  </a:moveTo>
                  <a:cubicBezTo>
                    <a:pt x="7404" y="2049"/>
                    <a:pt x="7561" y="2206"/>
                    <a:pt x="7561" y="2395"/>
                  </a:cubicBezTo>
                  <a:cubicBezTo>
                    <a:pt x="7561" y="2584"/>
                    <a:pt x="7404" y="2742"/>
                    <a:pt x="7183" y="2742"/>
                  </a:cubicBezTo>
                  <a:lnTo>
                    <a:pt x="4474" y="2742"/>
                  </a:lnTo>
                  <a:cubicBezTo>
                    <a:pt x="4285" y="2742"/>
                    <a:pt x="4127" y="2584"/>
                    <a:pt x="4127" y="2395"/>
                  </a:cubicBezTo>
                  <a:cubicBezTo>
                    <a:pt x="4127" y="2206"/>
                    <a:pt x="4285" y="2049"/>
                    <a:pt x="4474" y="2049"/>
                  </a:cubicBezTo>
                  <a:close/>
                  <a:moveTo>
                    <a:pt x="3151" y="2017"/>
                  </a:moveTo>
                  <a:cubicBezTo>
                    <a:pt x="3340" y="2017"/>
                    <a:pt x="3497" y="2175"/>
                    <a:pt x="3497" y="2364"/>
                  </a:cubicBezTo>
                  <a:lnTo>
                    <a:pt x="3497" y="3750"/>
                  </a:lnTo>
                  <a:cubicBezTo>
                    <a:pt x="3497" y="3939"/>
                    <a:pt x="3340" y="4097"/>
                    <a:pt x="3151" y="4097"/>
                  </a:cubicBezTo>
                  <a:lnTo>
                    <a:pt x="1764" y="4097"/>
                  </a:lnTo>
                  <a:cubicBezTo>
                    <a:pt x="1575" y="4097"/>
                    <a:pt x="1418" y="3939"/>
                    <a:pt x="1418" y="3750"/>
                  </a:cubicBezTo>
                  <a:lnTo>
                    <a:pt x="1418" y="2364"/>
                  </a:lnTo>
                  <a:cubicBezTo>
                    <a:pt x="1418" y="2175"/>
                    <a:pt x="1575" y="2017"/>
                    <a:pt x="1764" y="2017"/>
                  </a:cubicBezTo>
                  <a:close/>
                  <a:moveTo>
                    <a:pt x="5860" y="3372"/>
                  </a:moveTo>
                  <a:cubicBezTo>
                    <a:pt x="6049" y="3372"/>
                    <a:pt x="6207" y="3529"/>
                    <a:pt x="6207" y="3750"/>
                  </a:cubicBezTo>
                  <a:cubicBezTo>
                    <a:pt x="6207" y="3939"/>
                    <a:pt x="6049" y="4097"/>
                    <a:pt x="5860" y="4097"/>
                  </a:cubicBezTo>
                  <a:lnTo>
                    <a:pt x="4474" y="4097"/>
                  </a:lnTo>
                  <a:cubicBezTo>
                    <a:pt x="4285" y="4097"/>
                    <a:pt x="4127" y="3939"/>
                    <a:pt x="4127" y="3750"/>
                  </a:cubicBezTo>
                  <a:cubicBezTo>
                    <a:pt x="4127" y="3529"/>
                    <a:pt x="4285" y="3372"/>
                    <a:pt x="4474" y="3372"/>
                  </a:cubicBezTo>
                  <a:close/>
                  <a:moveTo>
                    <a:pt x="7183" y="4758"/>
                  </a:moveTo>
                  <a:cubicBezTo>
                    <a:pt x="7404" y="4758"/>
                    <a:pt x="7561" y="4916"/>
                    <a:pt x="7561" y="5105"/>
                  </a:cubicBezTo>
                  <a:cubicBezTo>
                    <a:pt x="7561" y="5325"/>
                    <a:pt x="7404" y="5483"/>
                    <a:pt x="7183" y="5483"/>
                  </a:cubicBezTo>
                  <a:lnTo>
                    <a:pt x="4474" y="5483"/>
                  </a:lnTo>
                  <a:cubicBezTo>
                    <a:pt x="4285" y="5483"/>
                    <a:pt x="4127" y="5325"/>
                    <a:pt x="4127" y="5105"/>
                  </a:cubicBezTo>
                  <a:cubicBezTo>
                    <a:pt x="4127" y="4916"/>
                    <a:pt x="4285" y="4758"/>
                    <a:pt x="4474" y="4758"/>
                  </a:cubicBezTo>
                  <a:close/>
                  <a:moveTo>
                    <a:pt x="3151" y="4758"/>
                  </a:moveTo>
                  <a:cubicBezTo>
                    <a:pt x="3340" y="4758"/>
                    <a:pt x="3497" y="4916"/>
                    <a:pt x="3497" y="5105"/>
                  </a:cubicBezTo>
                  <a:lnTo>
                    <a:pt x="3497" y="6491"/>
                  </a:lnTo>
                  <a:cubicBezTo>
                    <a:pt x="3497" y="6680"/>
                    <a:pt x="3340" y="6837"/>
                    <a:pt x="3151" y="6837"/>
                  </a:cubicBezTo>
                  <a:lnTo>
                    <a:pt x="1764" y="6837"/>
                  </a:lnTo>
                  <a:cubicBezTo>
                    <a:pt x="1575" y="6837"/>
                    <a:pt x="1418" y="6680"/>
                    <a:pt x="1418" y="6491"/>
                  </a:cubicBezTo>
                  <a:lnTo>
                    <a:pt x="1418" y="5105"/>
                  </a:lnTo>
                  <a:cubicBezTo>
                    <a:pt x="1418" y="4916"/>
                    <a:pt x="1575" y="4758"/>
                    <a:pt x="1764" y="4758"/>
                  </a:cubicBezTo>
                  <a:close/>
                  <a:moveTo>
                    <a:pt x="5860" y="6144"/>
                  </a:moveTo>
                  <a:cubicBezTo>
                    <a:pt x="6049" y="6144"/>
                    <a:pt x="6207" y="6302"/>
                    <a:pt x="6207" y="6491"/>
                  </a:cubicBezTo>
                  <a:cubicBezTo>
                    <a:pt x="6207" y="6680"/>
                    <a:pt x="6049" y="6837"/>
                    <a:pt x="5860" y="6837"/>
                  </a:cubicBezTo>
                  <a:lnTo>
                    <a:pt x="4474" y="6837"/>
                  </a:lnTo>
                  <a:cubicBezTo>
                    <a:pt x="4285" y="6837"/>
                    <a:pt x="4127" y="6680"/>
                    <a:pt x="4127" y="6491"/>
                  </a:cubicBezTo>
                  <a:cubicBezTo>
                    <a:pt x="4127" y="6302"/>
                    <a:pt x="4285" y="6144"/>
                    <a:pt x="4474" y="6144"/>
                  </a:cubicBezTo>
                  <a:close/>
                  <a:moveTo>
                    <a:pt x="7183" y="7562"/>
                  </a:moveTo>
                  <a:cubicBezTo>
                    <a:pt x="7404" y="7562"/>
                    <a:pt x="7561" y="7720"/>
                    <a:pt x="7561" y="7909"/>
                  </a:cubicBezTo>
                  <a:cubicBezTo>
                    <a:pt x="7561" y="8098"/>
                    <a:pt x="7404" y="8255"/>
                    <a:pt x="7183" y="8255"/>
                  </a:cubicBezTo>
                  <a:lnTo>
                    <a:pt x="4474" y="8255"/>
                  </a:lnTo>
                  <a:cubicBezTo>
                    <a:pt x="4285" y="8255"/>
                    <a:pt x="4127" y="8098"/>
                    <a:pt x="4127" y="7909"/>
                  </a:cubicBezTo>
                  <a:cubicBezTo>
                    <a:pt x="4127" y="7720"/>
                    <a:pt x="4285" y="7562"/>
                    <a:pt x="4474" y="7562"/>
                  </a:cubicBezTo>
                  <a:close/>
                  <a:moveTo>
                    <a:pt x="3151" y="7531"/>
                  </a:moveTo>
                  <a:cubicBezTo>
                    <a:pt x="3340" y="7531"/>
                    <a:pt x="3497" y="7657"/>
                    <a:pt x="3497" y="7877"/>
                  </a:cubicBezTo>
                  <a:lnTo>
                    <a:pt x="3497" y="9232"/>
                  </a:lnTo>
                  <a:cubicBezTo>
                    <a:pt x="3497" y="9452"/>
                    <a:pt x="3340" y="9610"/>
                    <a:pt x="3151" y="9610"/>
                  </a:cubicBezTo>
                  <a:lnTo>
                    <a:pt x="1764" y="9610"/>
                  </a:lnTo>
                  <a:cubicBezTo>
                    <a:pt x="1575" y="9610"/>
                    <a:pt x="1418" y="9452"/>
                    <a:pt x="1418" y="9232"/>
                  </a:cubicBezTo>
                  <a:lnTo>
                    <a:pt x="1418" y="7877"/>
                  </a:lnTo>
                  <a:cubicBezTo>
                    <a:pt x="1418" y="7657"/>
                    <a:pt x="1575" y="7531"/>
                    <a:pt x="1764" y="7531"/>
                  </a:cubicBezTo>
                  <a:close/>
                  <a:moveTo>
                    <a:pt x="5860" y="8885"/>
                  </a:moveTo>
                  <a:cubicBezTo>
                    <a:pt x="6049" y="8885"/>
                    <a:pt x="6207" y="9043"/>
                    <a:pt x="6207" y="9232"/>
                  </a:cubicBezTo>
                  <a:cubicBezTo>
                    <a:pt x="6207" y="9452"/>
                    <a:pt x="6049" y="9610"/>
                    <a:pt x="5860" y="9610"/>
                  </a:cubicBezTo>
                  <a:lnTo>
                    <a:pt x="4474" y="9610"/>
                  </a:lnTo>
                  <a:cubicBezTo>
                    <a:pt x="4285" y="9610"/>
                    <a:pt x="4127" y="9452"/>
                    <a:pt x="4127" y="9232"/>
                  </a:cubicBezTo>
                  <a:cubicBezTo>
                    <a:pt x="4127" y="9043"/>
                    <a:pt x="4285" y="8885"/>
                    <a:pt x="4474" y="8885"/>
                  </a:cubicBezTo>
                  <a:close/>
                  <a:moveTo>
                    <a:pt x="1040" y="1"/>
                  </a:moveTo>
                  <a:cubicBezTo>
                    <a:pt x="504" y="1"/>
                    <a:pt x="0" y="473"/>
                    <a:pt x="0" y="1009"/>
                  </a:cubicBezTo>
                  <a:lnTo>
                    <a:pt x="0" y="9956"/>
                  </a:lnTo>
                  <a:cubicBezTo>
                    <a:pt x="32" y="10524"/>
                    <a:pt x="504" y="10996"/>
                    <a:pt x="1040" y="10996"/>
                  </a:cubicBezTo>
                  <a:lnTo>
                    <a:pt x="7908" y="10996"/>
                  </a:lnTo>
                  <a:cubicBezTo>
                    <a:pt x="8444" y="10996"/>
                    <a:pt x="8916" y="10524"/>
                    <a:pt x="8916" y="9956"/>
                  </a:cubicBezTo>
                  <a:lnTo>
                    <a:pt x="8916" y="1009"/>
                  </a:lnTo>
                  <a:cubicBezTo>
                    <a:pt x="8916" y="473"/>
                    <a:pt x="8444" y="1"/>
                    <a:pt x="7908" y="1"/>
                  </a:cubicBezTo>
                  <a:lnTo>
                    <a:pt x="7183" y="1"/>
                  </a:lnTo>
                  <a:lnTo>
                    <a:pt x="7183" y="347"/>
                  </a:lnTo>
                  <a:cubicBezTo>
                    <a:pt x="7183" y="915"/>
                    <a:pt x="6711" y="1387"/>
                    <a:pt x="6175" y="1387"/>
                  </a:cubicBezTo>
                  <a:lnTo>
                    <a:pt x="2741" y="1387"/>
                  </a:lnTo>
                  <a:cubicBezTo>
                    <a:pt x="2206" y="1387"/>
                    <a:pt x="1733" y="915"/>
                    <a:pt x="1733" y="347"/>
                  </a:cubicBezTo>
                  <a:lnTo>
                    <a:pt x="1733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3" tIns="68563" rIns="68563" bIns="68563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296" name="Google Shape;6963;p88"/>
            <p:cNvSpPr/>
            <p:nvPr/>
          </p:nvSpPr>
          <p:spPr>
            <a:xfrm>
              <a:off x="-30853351" y="3295000"/>
              <a:ext cx="51225" cy="104000"/>
            </a:xfrm>
            <a:custGeom>
              <a:avLst/>
              <a:gdLst/>
              <a:ahLst/>
              <a:cxnLst/>
              <a:rect l="l" t="t" r="r" b="b"/>
              <a:pathLst>
                <a:path w="2049" h="4160" extrusionOk="0">
                  <a:moveTo>
                    <a:pt x="1" y="1"/>
                  </a:moveTo>
                  <a:lnTo>
                    <a:pt x="1" y="4160"/>
                  </a:lnTo>
                  <a:lnTo>
                    <a:pt x="2049" y="4160"/>
                  </a:lnTo>
                  <a:lnTo>
                    <a:pt x="2049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3" tIns="68563" rIns="68563" bIns="68563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297" name="Google Shape;6964;p88"/>
            <p:cNvSpPr/>
            <p:nvPr/>
          </p:nvSpPr>
          <p:spPr>
            <a:xfrm>
              <a:off x="-30853351" y="3227275"/>
              <a:ext cx="51225" cy="51225"/>
            </a:xfrm>
            <a:custGeom>
              <a:avLst/>
              <a:gdLst/>
              <a:ahLst/>
              <a:cxnLst/>
              <a:rect l="l" t="t" r="r" b="b"/>
              <a:pathLst>
                <a:path w="2049" h="2049" extrusionOk="0">
                  <a:moveTo>
                    <a:pt x="1009" y="1"/>
                  </a:moveTo>
                  <a:cubicBezTo>
                    <a:pt x="473" y="1"/>
                    <a:pt x="1" y="473"/>
                    <a:pt x="1" y="1040"/>
                  </a:cubicBezTo>
                  <a:lnTo>
                    <a:pt x="1" y="2048"/>
                  </a:lnTo>
                  <a:lnTo>
                    <a:pt x="2049" y="2048"/>
                  </a:lnTo>
                  <a:lnTo>
                    <a:pt x="2049" y="1040"/>
                  </a:lnTo>
                  <a:cubicBezTo>
                    <a:pt x="2049" y="473"/>
                    <a:pt x="1576" y="1"/>
                    <a:pt x="100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3" tIns="68563" rIns="68563" bIns="68563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298" name="Google Shape;6965;p88"/>
            <p:cNvSpPr/>
            <p:nvPr/>
          </p:nvSpPr>
          <p:spPr>
            <a:xfrm>
              <a:off x="-30851776" y="3416300"/>
              <a:ext cx="46500" cy="51225"/>
            </a:xfrm>
            <a:custGeom>
              <a:avLst/>
              <a:gdLst/>
              <a:ahLst/>
              <a:cxnLst/>
              <a:rect l="l" t="t" r="r" b="b"/>
              <a:pathLst>
                <a:path w="1860" h="2049" extrusionOk="0">
                  <a:moveTo>
                    <a:pt x="1" y="1"/>
                  </a:moveTo>
                  <a:lnTo>
                    <a:pt x="599" y="1796"/>
                  </a:lnTo>
                  <a:cubicBezTo>
                    <a:pt x="694" y="1985"/>
                    <a:pt x="788" y="2048"/>
                    <a:pt x="946" y="2048"/>
                  </a:cubicBezTo>
                  <a:cubicBezTo>
                    <a:pt x="1103" y="2048"/>
                    <a:pt x="1229" y="1985"/>
                    <a:pt x="1261" y="1796"/>
                  </a:cubicBezTo>
                  <a:lnTo>
                    <a:pt x="1860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3" tIns="68563" rIns="68563" bIns="68563" anchor="ctr" anchorCtr="0">
              <a:noAutofit/>
            </a:bodyPr>
            <a:lstStyle/>
            <a:p>
              <a:endParaRPr sz="1050"/>
            </a:p>
          </p:txBody>
        </p:sp>
      </p:grpSp>
      <p:grpSp>
        <p:nvGrpSpPr>
          <p:cNvPr id="299" name="Google Shape;6966;p88"/>
          <p:cNvGrpSpPr/>
          <p:nvPr/>
        </p:nvGrpSpPr>
        <p:grpSpPr>
          <a:xfrm>
            <a:off x="8189325" y="2558383"/>
            <a:ext cx="453622" cy="454322"/>
            <a:chOff x="-31093575" y="3552550"/>
            <a:chExt cx="291450" cy="291900"/>
          </a:xfrm>
          <a:solidFill>
            <a:srgbClr val="336987"/>
          </a:solidFill>
        </p:grpSpPr>
        <p:sp>
          <p:nvSpPr>
            <p:cNvPr id="300" name="Google Shape;6967;p88"/>
            <p:cNvSpPr/>
            <p:nvPr/>
          </p:nvSpPr>
          <p:spPr>
            <a:xfrm>
              <a:off x="-31011651" y="3745525"/>
              <a:ext cx="7900" cy="12625"/>
            </a:xfrm>
            <a:custGeom>
              <a:avLst/>
              <a:gdLst/>
              <a:ahLst/>
              <a:cxnLst/>
              <a:rect l="l" t="t" r="r" b="b"/>
              <a:pathLst>
                <a:path w="316" h="505" extrusionOk="0">
                  <a:moveTo>
                    <a:pt x="158" y="1"/>
                  </a:moveTo>
                  <a:lnTo>
                    <a:pt x="0" y="505"/>
                  </a:lnTo>
                  <a:lnTo>
                    <a:pt x="315" y="505"/>
                  </a:lnTo>
                  <a:lnTo>
                    <a:pt x="158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3" tIns="68563" rIns="68563" bIns="68563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301" name="Google Shape;6968;p88"/>
            <p:cNvSpPr/>
            <p:nvPr/>
          </p:nvSpPr>
          <p:spPr>
            <a:xfrm>
              <a:off x="-31093575" y="3671500"/>
              <a:ext cx="171725" cy="172950"/>
            </a:xfrm>
            <a:custGeom>
              <a:avLst/>
              <a:gdLst/>
              <a:ahLst/>
              <a:cxnLst/>
              <a:rect l="l" t="t" r="r" b="b"/>
              <a:pathLst>
                <a:path w="6867" h="6918" extrusionOk="0">
                  <a:moveTo>
                    <a:pt x="3427" y="1449"/>
                  </a:moveTo>
                  <a:cubicBezTo>
                    <a:pt x="3569" y="1449"/>
                    <a:pt x="3718" y="1512"/>
                    <a:pt x="3781" y="1638"/>
                  </a:cubicBezTo>
                  <a:lnTo>
                    <a:pt x="4317" y="3466"/>
                  </a:lnTo>
                  <a:lnTo>
                    <a:pt x="4474" y="3466"/>
                  </a:lnTo>
                  <a:cubicBezTo>
                    <a:pt x="4695" y="3466"/>
                    <a:pt x="4852" y="3623"/>
                    <a:pt x="4852" y="3812"/>
                  </a:cubicBezTo>
                  <a:cubicBezTo>
                    <a:pt x="4852" y="3970"/>
                    <a:pt x="4726" y="4127"/>
                    <a:pt x="4537" y="4127"/>
                  </a:cubicBezTo>
                  <a:lnTo>
                    <a:pt x="4789" y="5072"/>
                  </a:lnTo>
                  <a:cubicBezTo>
                    <a:pt x="4852" y="5262"/>
                    <a:pt x="4758" y="5419"/>
                    <a:pt x="4569" y="5514"/>
                  </a:cubicBezTo>
                  <a:cubicBezTo>
                    <a:pt x="4545" y="5518"/>
                    <a:pt x="4521" y="5520"/>
                    <a:pt x="4498" y="5520"/>
                  </a:cubicBezTo>
                  <a:cubicBezTo>
                    <a:pt x="4341" y="5520"/>
                    <a:pt x="4210" y="5427"/>
                    <a:pt x="4128" y="5262"/>
                  </a:cubicBezTo>
                  <a:lnTo>
                    <a:pt x="3781" y="4127"/>
                  </a:lnTo>
                  <a:lnTo>
                    <a:pt x="3057" y="4127"/>
                  </a:lnTo>
                  <a:lnTo>
                    <a:pt x="2710" y="5262"/>
                  </a:lnTo>
                  <a:cubicBezTo>
                    <a:pt x="2683" y="5427"/>
                    <a:pt x="2535" y="5520"/>
                    <a:pt x="2351" y="5520"/>
                  </a:cubicBezTo>
                  <a:cubicBezTo>
                    <a:pt x="2325" y="5520"/>
                    <a:pt x="2297" y="5518"/>
                    <a:pt x="2269" y="5514"/>
                  </a:cubicBezTo>
                  <a:cubicBezTo>
                    <a:pt x="2080" y="5451"/>
                    <a:pt x="2017" y="5262"/>
                    <a:pt x="2049" y="5072"/>
                  </a:cubicBezTo>
                  <a:lnTo>
                    <a:pt x="2332" y="4127"/>
                  </a:lnTo>
                  <a:cubicBezTo>
                    <a:pt x="2175" y="4096"/>
                    <a:pt x="2017" y="3970"/>
                    <a:pt x="2017" y="3812"/>
                  </a:cubicBezTo>
                  <a:cubicBezTo>
                    <a:pt x="2049" y="3623"/>
                    <a:pt x="2206" y="3466"/>
                    <a:pt x="2395" y="3466"/>
                  </a:cubicBezTo>
                  <a:lnTo>
                    <a:pt x="2553" y="3466"/>
                  </a:lnTo>
                  <a:lnTo>
                    <a:pt x="3120" y="1638"/>
                  </a:lnTo>
                  <a:cubicBezTo>
                    <a:pt x="3151" y="1512"/>
                    <a:pt x="3285" y="1449"/>
                    <a:pt x="3427" y="1449"/>
                  </a:cubicBezTo>
                  <a:close/>
                  <a:moveTo>
                    <a:pt x="3435" y="0"/>
                  </a:moveTo>
                  <a:cubicBezTo>
                    <a:pt x="1544" y="0"/>
                    <a:pt x="1" y="1544"/>
                    <a:pt x="1" y="3434"/>
                  </a:cubicBezTo>
                  <a:cubicBezTo>
                    <a:pt x="1" y="5356"/>
                    <a:pt x="1544" y="6900"/>
                    <a:pt x="3435" y="6900"/>
                  </a:cubicBezTo>
                  <a:cubicBezTo>
                    <a:pt x="4065" y="6900"/>
                    <a:pt x="4632" y="6742"/>
                    <a:pt x="5168" y="6427"/>
                  </a:cubicBezTo>
                  <a:lnTo>
                    <a:pt x="6365" y="6900"/>
                  </a:lnTo>
                  <a:cubicBezTo>
                    <a:pt x="6407" y="6910"/>
                    <a:pt x="6449" y="6917"/>
                    <a:pt x="6491" y="6917"/>
                  </a:cubicBezTo>
                  <a:cubicBezTo>
                    <a:pt x="6575" y="6917"/>
                    <a:pt x="6659" y="6889"/>
                    <a:pt x="6743" y="6805"/>
                  </a:cubicBezTo>
                  <a:cubicBezTo>
                    <a:pt x="6806" y="6742"/>
                    <a:pt x="6869" y="6616"/>
                    <a:pt x="6869" y="6459"/>
                  </a:cubicBezTo>
                  <a:lnTo>
                    <a:pt x="6491" y="5009"/>
                  </a:lnTo>
                  <a:cubicBezTo>
                    <a:pt x="6743" y="4537"/>
                    <a:pt x="6869" y="4001"/>
                    <a:pt x="6869" y="3466"/>
                  </a:cubicBezTo>
                  <a:cubicBezTo>
                    <a:pt x="6869" y="3119"/>
                    <a:pt x="6774" y="2804"/>
                    <a:pt x="6711" y="2489"/>
                  </a:cubicBezTo>
                  <a:cubicBezTo>
                    <a:pt x="6617" y="2426"/>
                    <a:pt x="6491" y="2395"/>
                    <a:pt x="6428" y="2363"/>
                  </a:cubicBezTo>
                  <a:lnTo>
                    <a:pt x="5514" y="2710"/>
                  </a:lnTo>
                  <a:cubicBezTo>
                    <a:pt x="5389" y="2755"/>
                    <a:pt x="5256" y="2780"/>
                    <a:pt x="5125" y="2780"/>
                  </a:cubicBezTo>
                  <a:cubicBezTo>
                    <a:pt x="4892" y="2780"/>
                    <a:pt x="4667" y="2702"/>
                    <a:pt x="4506" y="2521"/>
                  </a:cubicBezTo>
                  <a:cubicBezTo>
                    <a:pt x="4222" y="2269"/>
                    <a:pt x="4096" y="1891"/>
                    <a:pt x="4159" y="1481"/>
                  </a:cubicBezTo>
                  <a:lnTo>
                    <a:pt x="4443" y="221"/>
                  </a:lnTo>
                  <a:cubicBezTo>
                    <a:pt x="4443" y="189"/>
                    <a:pt x="4443" y="189"/>
                    <a:pt x="4411" y="158"/>
                  </a:cubicBezTo>
                  <a:cubicBezTo>
                    <a:pt x="4096" y="63"/>
                    <a:pt x="3781" y="0"/>
                    <a:pt x="343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3" tIns="68563" rIns="68563" bIns="68563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302" name="Google Shape;6969;p88"/>
            <p:cNvSpPr/>
            <p:nvPr/>
          </p:nvSpPr>
          <p:spPr>
            <a:xfrm>
              <a:off x="-30895875" y="3621075"/>
              <a:ext cx="15775" cy="26025"/>
            </a:xfrm>
            <a:custGeom>
              <a:avLst/>
              <a:gdLst/>
              <a:ahLst/>
              <a:cxnLst/>
              <a:rect l="l" t="t" r="r" b="b"/>
              <a:pathLst>
                <a:path w="631" h="1041" extrusionOk="0">
                  <a:moveTo>
                    <a:pt x="0" y="1"/>
                  </a:moveTo>
                  <a:cubicBezTo>
                    <a:pt x="32" y="410"/>
                    <a:pt x="126" y="694"/>
                    <a:pt x="315" y="1041"/>
                  </a:cubicBezTo>
                  <a:cubicBezTo>
                    <a:pt x="473" y="694"/>
                    <a:pt x="599" y="347"/>
                    <a:pt x="63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3" tIns="68563" rIns="68563" bIns="68563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303" name="Google Shape;6970;p88"/>
            <p:cNvSpPr/>
            <p:nvPr/>
          </p:nvSpPr>
          <p:spPr>
            <a:xfrm>
              <a:off x="-30974649" y="3552550"/>
              <a:ext cx="172525" cy="172400"/>
            </a:xfrm>
            <a:custGeom>
              <a:avLst/>
              <a:gdLst/>
              <a:ahLst/>
              <a:cxnLst/>
              <a:rect l="l" t="t" r="r" b="b"/>
              <a:pathLst>
                <a:path w="6901" h="6896" extrusionOk="0">
                  <a:moveTo>
                    <a:pt x="3435" y="1356"/>
                  </a:moveTo>
                  <a:cubicBezTo>
                    <a:pt x="3624" y="1356"/>
                    <a:pt x="3782" y="1513"/>
                    <a:pt x="3782" y="1734"/>
                  </a:cubicBezTo>
                  <a:lnTo>
                    <a:pt x="3782" y="2080"/>
                  </a:lnTo>
                  <a:lnTo>
                    <a:pt x="4821" y="2080"/>
                  </a:lnTo>
                  <a:cubicBezTo>
                    <a:pt x="5010" y="2080"/>
                    <a:pt x="5168" y="2238"/>
                    <a:pt x="5168" y="2427"/>
                  </a:cubicBezTo>
                  <a:cubicBezTo>
                    <a:pt x="5168" y="2616"/>
                    <a:pt x="5010" y="2742"/>
                    <a:pt x="4821" y="2742"/>
                  </a:cubicBezTo>
                  <a:lnTo>
                    <a:pt x="4412" y="2742"/>
                  </a:lnTo>
                  <a:cubicBezTo>
                    <a:pt x="4380" y="3341"/>
                    <a:pt x="4191" y="3876"/>
                    <a:pt x="3876" y="4412"/>
                  </a:cubicBezTo>
                  <a:cubicBezTo>
                    <a:pt x="3908" y="4443"/>
                    <a:pt x="3908" y="4475"/>
                    <a:pt x="3939" y="4506"/>
                  </a:cubicBezTo>
                  <a:lnTo>
                    <a:pt x="4349" y="4916"/>
                  </a:lnTo>
                  <a:cubicBezTo>
                    <a:pt x="4443" y="5042"/>
                    <a:pt x="4443" y="5262"/>
                    <a:pt x="4349" y="5388"/>
                  </a:cubicBezTo>
                  <a:cubicBezTo>
                    <a:pt x="4286" y="5451"/>
                    <a:pt x="4191" y="5483"/>
                    <a:pt x="4101" y="5483"/>
                  </a:cubicBezTo>
                  <a:cubicBezTo>
                    <a:pt x="4010" y="5483"/>
                    <a:pt x="3923" y="5451"/>
                    <a:pt x="3876" y="5388"/>
                  </a:cubicBezTo>
                  <a:lnTo>
                    <a:pt x="3466" y="4979"/>
                  </a:lnTo>
                  <a:lnTo>
                    <a:pt x="3435" y="4947"/>
                  </a:lnTo>
                  <a:lnTo>
                    <a:pt x="3403" y="4979"/>
                  </a:lnTo>
                  <a:lnTo>
                    <a:pt x="2994" y="5388"/>
                  </a:lnTo>
                  <a:cubicBezTo>
                    <a:pt x="2931" y="5451"/>
                    <a:pt x="2844" y="5483"/>
                    <a:pt x="2758" y="5483"/>
                  </a:cubicBezTo>
                  <a:cubicBezTo>
                    <a:pt x="2671" y="5483"/>
                    <a:pt x="2584" y="5451"/>
                    <a:pt x="2521" y="5388"/>
                  </a:cubicBezTo>
                  <a:cubicBezTo>
                    <a:pt x="2395" y="5262"/>
                    <a:pt x="2395" y="5042"/>
                    <a:pt x="2521" y="4916"/>
                  </a:cubicBezTo>
                  <a:lnTo>
                    <a:pt x="2931" y="4506"/>
                  </a:lnTo>
                  <a:cubicBezTo>
                    <a:pt x="2962" y="4475"/>
                    <a:pt x="2962" y="4443"/>
                    <a:pt x="2994" y="4412"/>
                  </a:cubicBezTo>
                  <a:cubicBezTo>
                    <a:pt x="2679" y="3939"/>
                    <a:pt x="2490" y="3341"/>
                    <a:pt x="2458" y="2742"/>
                  </a:cubicBezTo>
                  <a:lnTo>
                    <a:pt x="2049" y="2742"/>
                  </a:lnTo>
                  <a:cubicBezTo>
                    <a:pt x="1860" y="2742"/>
                    <a:pt x="1702" y="2584"/>
                    <a:pt x="1702" y="2395"/>
                  </a:cubicBezTo>
                  <a:cubicBezTo>
                    <a:pt x="1702" y="2206"/>
                    <a:pt x="1860" y="2049"/>
                    <a:pt x="2049" y="2049"/>
                  </a:cubicBezTo>
                  <a:lnTo>
                    <a:pt x="3088" y="2049"/>
                  </a:lnTo>
                  <a:lnTo>
                    <a:pt x="3088" y="1734"/>
                  </a:lnTo>
                  <a:cubicBezTo>
                    <a:pt x="3088" y="1513"/>
                    <a:pt x="3246" y="1356"/>
                    <a:pt x="3435" y="1356"/>
                  </a:cubicBezTo>
                  <a:close/>
                  <a:moveTo>
                    <a:pt x="3466" y="1"/>
                  </a:moveTo>
                  <a:cubicBezTo>
                    <a:pt x="1576" y="1"/>
                    <a:pt x="32" y="1576"/>
                    <a:pt x="32" y="3467"/>
                  </a:cubicBezTo>
                  <a:cubicBezTo>
                    <a:pt x="32" y="3971"/>
                    <a:pt x="158" y="4506"/>
                    <a:pt x="411" y="4979"/>
                  </a:cubicBezTo>
                  <a:lnTo>
                    <a:pt x="32" y="6459"/>
                  </a:lnTo>
                  <a:cubicBezTo>
                    <a:pt x="1" y="6554"/>
                    <a:pt x="32" y="6680"/>
                    <a:pt x="158" y="6806"/>
                  </a:cubicBezTo>
                  <a:cubicBezTo>
                    <a:pt x="225" y="6851"/>
                    <a:pt x="324" y="6895"/>
                    <a:pt x="420" y="6895"/>
                  </a:cubicBezTo>
                  <a:cubicBezTo>
                    <a:pt x="460" y="6895"/>
                    <a:pt x="500" y="6887"/>
                    <a:pt x="537" y="6869"/>
                  </a:cubicBezTo>
                  <a:lnTo>
                    <a:pt x="1734" y="6396"/>
                  </a:lnTo>
                  <a:cubicBezTo>
                    <a:pt x="2269" y="6712"/>
                    <a:pt x="2899" y="6869"/>
                    <a:pt x="3466" y="6869"/>
                  </a:cubicBezTo>
                  <a:cubicBezTo>
                    <a:pt x="5357" y="6869"/>
                    <a:pt x="6901" y="5357"/>
                    <a:pt x="6901" y="3435"/>
                  </a:cubicBezTo>
                  <a:cubicBezTo>
                    <a:pt x="6901" y="1576"/>
                    <a:pt x="5325" y="1"/>
                    <a:pt x="34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3" tIns="68563" rIns="68563" bIns="68563" anchor="ctr" anchorCtr="0">
              <a:noAutofit/>
            </a:bodyPr>
            <a:lstStyle/>
            <a:p>
              <a:endParaRPr sz="1050"/>
            </a:p>
          </p:txBody>
        </p:sp>
      </p:grpSp>
      <p:grpSp>
        <p:nvGrpSpPr>
          <p:cNvPr id="48" name="Google Shape;6760;p88"/>
          <p:cNvGrpSpPr/>
          <p:nvPr/>
        </p:nvGrpSpPr>
        <p:grpSpPr>
          <a:xfrm>
            <a:off x="3152288" y="935401"/>
            <a:ext cx="374932" cy="450383"/>
            <a:chOff x="-35814602" y="3202075"/>
            <a:chExt cx="242625" cy="291450"/>
          </a:xfrm>
          <a:solidFill>
            <a:srgbClr val="336987"/>
          </a:solidFill>
        </p:grpSpPr>
        <p:sp>
          <p:nvSpPr>
            <p:cNvPr id="49" name="Google Shape;6761;p88"/>
            <p:cNvSpPr/>
            <p:nvPr/>
          </p:nvSpPr>
          <p:spPr>
            <a:xfrm>
              <a:off x="-35814602" y="3202075"/>
              <a:ext cx="51225" cy="202450"/>
            </a:xfrm>
            <a:custGeom>
              <a:avLst/>
              <a:gdLst/>
              <a:ahLst/>
              <a:cxnLst/>
              <a:rect l="l" t="t" r="r" b="b"/>
              <a:pathLst>
                <a:path w="2049" h="8097" extrusionOk="0">
                  <a:moveTo>
                    <a:pt x="1702" y="0"/>
                  </a:moveTo>
                  <a:cubicBezTo>
                    <a:pt x="757" y="0"/>
                    <a:pt x="1" y="788"/>
                    <a:pt x="1" y="1733"/>
                  </a:cubicBezTo>
                  <a:lnTo>
                    <a:pt x="1" y="8097"/>
                  </a:lnTo>
                  <a:cubicBezTo>
                    <a:pt x="348" y="7782"/>
                    <a:pt x="820" y="7562"/>
                    <a:pt x="1387" y="7562"/>
                  </a:cubicBezTo>
                  <a:lnTo>
                    <a:pt x="2049" y="7562"/>
                  </a:lnTo>
                  <a:lnTo>
                    <a:pt x="2049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3" tIns="68563" rIns="68563" bIns="68563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50" name="Google Shape;6762;p88"/>
            <p:cNvSpPr/>
            <p:nvPr/>
          </p:nvSpPr>
          <p:spPr>
            <a:xfrm>
              <a:off x="-35814602" y="3407650"/>
              <a:ext cx="242625" cy="68550"/>
            </a:xfrm>
            <a:custGeom>
              <a:avLst/>
              <a:gdLst/>
              <a:ahLst/>
              <a:cxnLst/>
              <a:rect l="l" t="t" r="r" b="b"/>
              <a:pathLst>
                <a:path w="9705" h="2742" extrusionOk="0">
                  <a:moveTo>
                    <a:pt x="1387" y="0"/>
                  </a:moveTo>
                  <a:cubicBezTo>
                    <a:pt x="631" y="0"/>
                    <a:pt x="1" y="630"/>
                    <a:pt x="1" y="1386"/>
                  </a:cubicBezTo>
                  <a:cubicBezTo>
                    <a:pt x="1" y="2111"/>
                    <a:pt x="600" y="2741"/>
                    <a:pt x="1356" y="2741"/>
                  </a:cubicBezTo>
                  <a:lnTo>
                    <a:pt x="4758" y="2741"/>
                  </a:lnTo>
                  <a:lnTo>
                    <a:pt x="4758" y="1733"/>
                  </a:lnTo>
                  <a:lnTo>
                    <a:pt x="1702" y="1733"/>
                  </a:lnTo>
                  <a:cubicBezTo>
                    <a:pt x="1513" y="1733"/>
                    <a:pt x="1356" y="1575"/>
                    <a:pt x="1356" y="1355"/>
                  </a:cubicBezTo>
                  <a:cubicBezTo>
                    <a:pt x="1356" y="1166"/>
                    <a:pt x="1513" y="1008"/>
                    <a:pt x="1702" y="1008"/>
                  </a:cubicBezTo>
                  <a:lnTo>
                    <a:pt x="9232" y="1008"/>
                  </a:lnTo>
                  <a:cubicBezTo>
                    <a:pt x="9263" y="851"/>
                    <a:pt x="9326" y="662"/>
                    <a:pt x="9452" y="536"/>
                  </a:cubicBezTo>
                  <a:cubicBezTo>
                    <a:pt x="9704" y="221"/>
                    <a:pt x="9484" y="0"/>
                    <a:pt x="926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3" tIns="68563" rIns="68563" bIns="68563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51" name="Google Shape;6763;p88"/>
            <p:cNvSpPr/>
            <p:nvPr/>
          </p:nvSpPr>
          <p:spPr>
            <a:xfrm>
              <a:off x="-35627125" y="3450950"/>
              <a:ext cx="55150" cy="25250"/>
            </a:xfrm>
            <a:custGeom>
              <a:avLst/>
              <a:gdLst/>
              <a:ahLst/>
              <a:cxnLst/>
              <a:rect l="l" t="t" r="r" b="b"/>
              <a:pathLst>
                <a:path w="2206" h="1010" extrusionOk="0">
                  <a:moveTo>
                    <a:pt x="0" y="1"/>
                  </a:moveTo>
                  <a:lnTo>
                    <a:pt x="0" y="1009"/>
                  </a:lnTo>
                  <a:lnTo>
                    <a:pt x="1670" y="1009"/>
                  </a:lnTo>
                  <a:cubicBezTo>
                    <a:pt x="1953" y="1009"/>
                    <a:pt x="2205" y="788"/>
                    <a:pt x="1953" y="505"/>
                  </a:cubicBezTo>
                  <a:cubicBezTo>
                    <a:pt x="1827" y="347"/>
                    <a:pt x="1764" y="190"/>
                    <a:pt x="167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3" tIns="68563" rIns="68563" bIns="68563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52" name="Google Shape;6764;p88"/>
            <p:cNvSpPr/>
            <p:nvPr/>
          </p:nvSpPr>
          <p:spPr>
            <a:xfrm>
              <a:off x="-35703526" y="3305250"/>
              <a:ext cx="84300" cy="34675"/>
            </a:xfrm>
            <a:custGeom>
              <a:avLst/>
              <a:gdLst/>
              <a:ahLst/>
              <a:cxnLst/>
              <a:rect l="l" t="t" r="r" b="b"/>
              <a:pathLst>
                <a:path w="3372" h="1387" extrusionOk="0">
                  <a:moveTo>
                    <a:pt x="1701" y="0"/>
                  </a:moveTo>
                  <a:cubicBezTo>
                    <a:pt x="882" y="0"/>
                    <a:pt x="221" y="599"/>
                    <a:pt x="0" y="1387"/>
                  </a:cubicBezTo>
                  <a:lnTo>
                    <a:pt x="3371" y="1387"/>
                  </a:lnTo>
                  <a:cubicBezTo>
                    <a:pt x="3214" y="599"/>
                    <a:pt x="2521" y="0"/>
                    <a:pt x="170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3" tIns="68563" rIns="68563" bIns="68563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53" name="Google Shape;6765;p88"/>
            <p:cNvSpPr/>
            <p:nvPr/>
          </p:nvSpPr>
          <p:spPr>
            <a:xfrm>
              <a:off x="-35677549" y="3254050"/>
              <a:ext cx="33100" cy="33100"/>
            </a:xfrm>
            <a:custGeom>
              <a:avLst/>
              <a:gdLst/>
              <a:ahLst/>
              <a:cxnLst/>
              <a:rect l="l" t="t" r="r" b="b"/>
              <a:pathLst>
                <a:path w="1324" h="1324" extrusionOk="0">
                  <a:moveTo>
                    <a:pt x="662" y="1"/>
                  </a:moveTo>
                  <a:cubicBezTo>
                    <a:pt x="316" y="1"/>
                    <a:pt x="1" y="284"/>
                    <a:pt x="1" y="662"/>
                  </a:cubicBezTo>
                  <a:cubicBezTo>
                    <a:pt x="1" y="1040"/>
                    <a:pt x="316" y="1324"/>
                    <a:pt x="662" y="1324"/>
                  </a:cubicBezTo>
                  <a:cubicBezTo>
                    <a:pt x="1040" y="1324"/>
                    <a:pt x="1324" y="1040"/>
                    <a:pt x="1324" y="662"/>
                  </a:cubicBezTo>
                  <a:cubicBezTo>
                    <a:pt x="1324" y="284"/>
                    <a:pt x="1040" y="1"/>
                    <a:pt x="66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3" tIns="68563" rIns="68563" bIns="68563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99" name="Google Shape;6766;p88"/>
            <p:cNvSpPr/>
            <p:nvPr/>
          </p:nvSpPr>
          <p:spPr>
            <a:xfrm>
              <a:off x="-35746851" y="3202075"/>
              <a:ext cx="171725" cy="189050"/>
            </a:xfrm>
            <a:custGeom>
              <a:avLst/>
              <a:gdLst/>
              <a:ahLst/>
              <a:cxnLst/>
              <a:rect l="l" t="t" r="r" b="b"/>
              <a:pathLst>
                <a:path w="6867" h="7562" extrusionOk="0">
                  <a:moveTo>
                    <a:pt x="3434" y="1355"/>
                  </a:moveTo>
                  <a:cubicBezTo>
                    <a:pt x="4191" y="1355"/>
                    <a:pt x="4821" y="1985"/>
                    <a:pt x="4821" y="2741"/>
                  </a:cubicBezTo>
                  <a:cubicBezTo>
                    <a:pt x="4821" y="3088"/>
                    <a:pt x="4663" y="3403"/>
                    <a:pt x="4474" y="3655"/>
                  </a:cubicBezTo>
                  <a:cubicBezTo>
                    <a:pt x="5293" y="4033"/>
                    <a:pt x="5829" y="4852"/>
                    <a:pt x="5829" y="5829"/>
                  </a:cubicBezTo>
                  <a:cubicBezTo>
                    <a:pt x="5829" y="6018"/>
                    <a:pt x="5671" y="6175"/>
                    <a:pt x="5482" y="6175"/>
                  </a:cubicBezTo>
                  <a:lnTo>
                    <a:pt x="1387" y="6175"/>
                  </a:lnTo>
                  <a:cubicBezTo>
                    <a:pt x="1198" y="6175"/>
                    <a:pt x="1040" y="6018"/>
                    <a:pt x="1040" y="5829"/>
                  </a:cubicBezTo>
                  <a:cubicBezTo>
                    <a:pt x="1040" y="4852"/>
                    <a:pt x="1576" y="4033"/>
                    <a:pt x="2426" y="3655"/>
                  </a:cubicBezTo>
                  <a:cubicBezTo>
                    <a:pt x="2174" y="3403"/>
                    <a:pt x="2048" y="3088"/>
                    <a:pt x="2048" y="2741"/>
                  </a:cubicBezTo>
                  <a:cubicBezTo>
                    <a:pt x="2048" y="1985"/>
                    <a:pt x="2678" y="1355"/>
                    <a:pt x="3434" y="1355"/>
                  </a:cubicBezTo>
                  <a:close/>
                  <a:moveTo>
                    <a:pt x="0" y="0"/>
                  </a:moveTo>
                  <a:lnTo>
                    <a:pt x="0" y="7562"/>
                  </a:lnTo>
                  <a:lnTo>
                    <a:pt x="6868" y="7562"/>
                  </a:lnTo>
                  <a:lnTo>
                    <a:pt x="6868" y="1009"/>
                  </a:lnTo>
                  <a:cubicBezTo>
                    <a:pt x="6868" y="473"/>
                    <a:pt x="6396" y="0"/>
                    <a:pt x="582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3" tIns="68563" rIns="68563" bIns="68563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100" name="Google Shape;6767;p88"/>
            <p:cNvSpPr/>
            <p:nvPr/>
          </p:nvSpPr>
          <p:spPr>
            <a:xfrm>
              <a:off x="-35677549" y="3450950"/>
              <a:ext cx="34675" cy="42575"/>
            </a:xfrm>
            <a:custGeom>
              <a:avLst/>
              <a:gdLst/>
              <a:ahLst/>
              <a:cxnLst/>
              <a:rect l="l" t="t" r="r" b="b"/>
              <a:pathLst>
                <a:path w="1387" h="1703" extrusionOk="0">
                  <a:moveTo>
                    <a:pt x="1" y="1"/>
                  </a:moveTo>
                  <a:lnTo>
                    <a:pt x="1" y="1702"/>
                  </a:lnTo>
                  <a:lnTo>
                    <a:pt x="505" y="1387"/>
                  </a:lnTo>
                  <a:cubicBezTo>
                    <a:pt x="536" y="1324"/>
                    <a:pt x="631" y="1324"/>
                    <a:pt x="694" y="1324"/>
                  </a:cubicBezTo>
                  <a:cubicBezTo>
                    <a:pt x="711" y="1316"/>
                    <a:pt x="725" y="1312"/>
                    <a:pt x="739" y="1312"/>
                  </a:cubicBezTo>
                  <a:cubicBezTo>
                    <a:pt x="776" y="1312"/>
                    <a:pt x="805" y="1341"/>
                    <a:pt x="851" y="1387"/>
                  </a:cubicBezTo>
                  <a:lnTo>
                    <a:pt x="1387" y="1702"/>
                  </a:lnTo>
                  <a:lnTo>
                    <a:pt x="1387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3" tIns="68563" rIns="68563" bIns="68563" anchor="ctr" anchorCtr="0">
              <a:noAutofit/>
            </a:bodyPr>
            <a:lstStyle/>
            <a:p>
              <a:endParaRPr sz="1050"/>
            </a:p>
          </p:txBody>
        </p:sp>
      </p:grpSp>
      <p:grpSp>
        <p:nvGrpSpPr>
          <p:cNvPr id="110" name="Google Shape;6777;p88"/>
          <p:cNvGrpSpPr/>
          <p:nvPr/>
        </p:nvGrpSpPr>
        <p:grpSpPr>
          <a:xfrm>
            <a:off x="6127593" y="908610"/>
            <a:ext cx="450382" cy="450383"/>
            <a:chOff x="-34003850" y="3227275"/>
            <a:chExt cx="291450" cy="291450"/>
          </a:xfrm>
          <a:solidFill>
            <a:srgbClr val="336987"/>
          </a:solidFill>
        </p:grpSpPr>
        <p:sp>
          <p:nvSpPr>
            <p:cNvPr id="111" name="Google Shape;6778;p88"/>
            <p:cNvSpPr/>
            <p:nvPr/>
          </p:nvSpPr>
          <p:spPr>
            <a:xfrm>
              <a:off x="-33852625" y="3313925"/>
              <a:ext cx="128425" cy="49625"/>
            </a:xfrm>
            <a:custGeom>
              <a:avLst/>
              <a:gdLst/>
              <a:ahLst/>
              <a:cxnLst/>
              <a:rect l="l" t="t" r="r" b="b"/>
              <a:pathLst>
                <a:path w="5137" h="1985" extrusionOk="0">
                  <a:moveTo>
                    <a:pt x="473" y="0"/>
                  </a:moveTo>
                  <a:cubicBezTo>
                    <a:pt x="316" y="0"/>
                    <a:pt x="158" y="32"/>
                    <a:pt x="1" y="126"/>
                  </a:cubicBezTo>
                  <a:lnTo>
                    <a:pt x="2521" y="1985"/>
                  </a:lnTo>
                  <a:lnTo>
                    <a:pt x="5136" y="158"/>
                  </a:lnTo>
                  <a:cubicBezTo>
                    <a:pt x="4979" y="32"/>
                    <a:pt x="4790" y="0"/>
                    <a:pt x="456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3" tIns="68563" rIns="68563" bIns="68563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112" name="Google Shape;6779;p88"/>
            <p:cNvSpPr/>
            <p:nvPr/>
          </p:nvSpPr>
          <p:spPr>
            <a:xfrm>
              <a:off x="-33866001" y="3328875"/>
              <a:ext cx="153600" cy="103200"/>
            </a:xfrm>
            <a:custGeom>
              <a:avLst/>
              <a:gdLst/>
              <a:ahLst/>
              <a:cxnLst/>
              <a:rect l="l" t="t" r="r" b="b"/>
              <a:pathLst>
                <a:path w="6144" h="4128" extrusionOk="0">
                  <a:moveTo>
                    <a:pt x="63" y="1"/>
                  </a:moveTo>
                  <a:cubicBezTo>
                    <a:pt x="32" y="127"/>
                    <a:pt x="0" y="284"/>
                    <a:pt x="0" y="379"/>
                  </a:cubicBezTo>
                  <a:lnTo>
                    <a:pt x="0" y="3120"/>
                  </a:lnTo>
                  <a:cubicBezTo>
                    <a:pt x="0" y="3655"/>
                    <a:pt x="473" y="4128"/>
                    <a:pt x="1040" y="4128"/>
                  </a:cubicBezTo>
                  <a:lnTo>
                    <a:pt x="5136" y="4128"/>
                  </a:lnTo>
                  <a:cubicBezTo>
                    <a:pt x="5671" y="4128"/>
                    <a:pt x="6144" y="3655"/>
                    <a:pt x="6144" y="3120"/>
                  </a:cubicBezTo>
                  <a:lnTo>
                    <a:pt x="6144" y="379"/>
                  </a:lnTo>
                  <a:cubicBezTo>
                    <a:pt x="6144" y="284"/>
                    <a:pt x="6112" y="190"/>
                    <a:pt x="6112" y="64"/>
                  </a:cubicBezTo>
                  <a:lnTo>
                    <a:pt x="3277" y="2048"/>
                  </a:lnTo>
                  <a:cubicBezTo>
                    <a:pt x="3214" y="2080"/>
                    <a:pt x="3151" y="2080"/>
                    <a:pt x="3056" y="2080"/>
                  </a:cubicBezTo>
                  <a:cubicBezTo>
                    <a:pt x="2993" y="2080"/>
                    <a:pt x="2962" y="2080"/>
                    <a:pt x="2867" y="2048"/>
                  </a:cubicBezTo>
                  <a:lnTo>
                    <a:pt x="63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3" tIns="68563" rIns="68563" bIns="68563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113" name="Google Shape;6780;p88"/>
            <p:cNvSpPr/>
            <p:nvPr/>
          </p:nvSpPr>
          <p:spPr>
            <a:xfrm>
              <a:off x="-34003850" y="3279250"/>
              <a:ext cx="189050" cy="188275"/>
            </a:xfrm>
            <a:custGeom>
              <a:avLst/>
              <a:gdLst/>
              <a:ahLst/>
              <a:cxnLst/>
              <a:rect l="l" t="t" r="r" b="b"/>
              <a:pathLst>
                <a:path w="7562" h="7531" extrusionOk="0">
                  <a:moveTo>
                    <a:pt x="3781" y="2017"/>
                  </a:moveTo>
                  <a:cubicBezTo>
                    <a:pt x="3970" y="2017"/>
                    <a:pt x="4128" y="2175"/>
                    <a:pt x="4128" y="2364"/>
                  </a:cubicBezTo>
                  <a:cubicBezTo>
                    <a:pt x="4128" y="2584"/>
                    <a:pt x="3970" y="2742"/>
                    <a:pt x="3781" y="2742"/>
                  </a:cubicBezTo>
                  <a:lnTo>
                    <a:pt x="1702" y="2742"/>
                  </a:lnTo>
                  <a:cubicBezTo>
                    <a:pt x="1482" y="2742"/>
                    <a:pt x="1324" y="2584"/>
                    <a:pt x="1324" y="2364"/>
                  </a:cubicBezTo>
                  <a:cubicBezTo>
                    <a:pt x="1324" y="2175"/>
                    <a:pt x="1482" y="2017"/>
                    <a:pt x="1702" y="2017"/>
                  </a:cubicBezTo>
                  <a:close/>
                  <a:moveTo>
                    <a:pt x="3057" y="3403"/>
                  </a:moveTo>
                  <a:cubicBezTo>
                    <a:pt x="3277" y="3403"/>
                    <a:pt x="3435" y="3561"/>
                    <a:pt x="3435" y="3750"/>
                  </a:cubicBezTo>
                  <a:cubicBezTo>
                    <a:pt x="3466" y="3939"/>
                    <a:pt x="3277" y="4096"/>
                    <a:pt x="3057" y="4096"/>
                  </a:cubicBezTo>
                  <a:lnTo>
                    <a:pt x="1702" y="4096"/>
                  </a:lnTo>
                  <a:cubicBezTo>
                    <a:pt x="1482" y="4096"/>
                    <a:pt x="1324" y="3939"/>
                    <a:pt x="1324" y="3750"/>
                  </a:cubicBezTo>
                  <a:cubicBezTo>
                    <a:pt x="1324" y="3561"/>
                    <a:pt x="1482" y="3403"/>
                    <a:pt x="1702" y="3403"/>
                  </a:cubicBezTo>
                  <a:close/>
                  <a:moveTo>
                    <a:pt x="2395" y="4790"/>
                  </a:moveTo>
                  <a:cubicBezTo>
                    <a:pt x="2584" y="4790"/>
                    <a:pt x="2742" y="4947"/>
                    <a:pt x="2742" y="5136"/>
                  </a:cubicBezTo>
                  <a:cubicBezTo>
                    <a:pt x="2742" y="5325"/>
                    <a:pt x="2584" y="5483"/>
                    <a:pt x="2395" y="5483"/>
                  </a:cubicBezTo>
                  <a:lnTo>
                    <a:pt x="1702" y="5483"/>
                  </a:lnTo>
                  <a:cubicBezTo>
                    <a:pt x="1482" y="5483"/>
                    <a:pt x="1324" y="5325"/>
                    <a:pt x="1324" y="5136"/>
                  </a:cubicBezTo>
                  <a:cubicBezTo>
                    <a:pt x="1324" y="4947"/>
                    <a:pt x="1482" y="4790"/>
                    <a:pt x="1702" y="4790"/>
                  </a:cubicBezTo>
                  <a:close/>
                  <a:moveTo>
                    <a:pt x="1" y="1"/>
                  </a:moveTo>
                  <a:lnTo>
                    <a:pt x="1" y="7530"/>
                  </a:lnTo>
                  <a:lnTo>
                    <a:pt x="7562" y="7530"/>
                  </a:lnTo>
                  <a:lnTo>
                    <a:pt x="7562" y="6837"/>
                  </a:lnTo>
                  <a:lnTo>
                    <a:pt x="6522" y="6837"/>
                  </a:lnTo>
                  <a:cubicBezTo>
                    <a:pt x="5577" y="6837"/>
                    <a:pt x="4853" y="6081"/>
                    <a:pt x="4853" y="5136"/>
                  </a:cubicBezTo>
                  <a:lnTo>
                    <a:pt x="4853" y="2395"/>
                  </a:lnTo>
                  <a:cubicBezTo>
                    <a:pt x="4853" y="1450"/>
                    <a:pt x="5577" y="725"/>
                    <a:pt x="6522" y="725"/>
                  </a:cubicBezTo>
                  <a:lnTo>
                    <a:pt x="7562" y="725"/>
                  </a:lnTo>
                  <a:lnTo>
                    <a:pt x="7562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3" tIns="68563" rIns="68563" bIns="68563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114" name="Google Shape;6781;p88"/>
            <p:cNvSpPr/>
            <p:nvPr/>
          </p:nvSpPr>
          <p:spPr>
            <a:xfrm>
              <a:off x="-34003850" y="3227275"/>
              <a:ext cx="189050" cy="34675"/>
            </a:xfrm>
            <a:custGeom>
              <a:avLst/>
              <a:gdLst/>
              <a:ahLst/>
              <a:cxnLst/>
              <a:rect l="l" t="t" r="r" b="b"/>
              <a:pathLst>
                <a:path w="7562" h="1387" extrusionOk="0">
                  <a:moveTo>
                    <a:pt x="1009" y="1"/>
                  </a:moveTo>
                  <a:cubicBezTo>
                    <a:pt x="473" y="1"/>
                    <a:pt x="1" y="473"/>
                    <a:pt x="1" y="1040"/>
                  </a:cubicBezTo>
                  <a:lnTo>
                    <a:pt x="1" y="1387"/>
                  </a:lnTo>
                  <a:lnTo>
                    <a:pt x="7562" y="1387"/>
                  </a:lnTo>
                  <a:lnTo>
                    <a:pt x="7562" y="1040"/>
                  </a:lnTo>
                  <a:cubicBezTo>
                    <a:pt x="7562" y="473"/>
                    <a:pt x="7089" y="1"/>
                    <a:pt x="652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3" tIns="68563" rIns="68563" bIns="68563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115" name="Google Shape;6782;p88"/>
            <p:cNvSpPr/>
            <p:nvPr/>
          </p:nvSpPr>
          <p:spPr>
            <a:xfrm>
              <a:off x="-34003850" y="3484050"/>
              <a:ext cx="189050" cy="34675"/>
            </a:xfrm>
            <a:custGeom>
              <a:avLst/>
              <a:gdLst/>
              <a:ahLst/>
              <a:cxnLst/>
              <a:rect l="l" t="t" r="r" b="b"/>
              <a:pathLst>
                <a:path w="7562" h="1387" extrusionOk="0">
                  <a:moveTo>
                    <a:pt x="1" y="0"/>
                  </a:moveTo>
                  <a:lnTo>
                    <a:pt x="1" y="347"/>
                  </a:lnTo>
                  <a:cubicBezTo>
                    <a:pt x="1" y="945"/>
                    <a:pt x="442" y="1386"/>
                    <a:pt x="1009" y="1386"/>
                  </a:cubicBezTo>
                  <a:lnTo>
                    <a:pt x="6522" y="1386"/>
                  </a:lnTo>
                  <a:cubicBezTo>
                    <a:pt x="7089" y="1386"/>
                    <a:pt x="7562" y="914"/>
                    <a:pt x="7562" y="347"/>
                  </a:cubicBezTo>
                  <a:lnTo>
                    <a:pt x="7562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3" tIns="68563" rIns="68563" bIns="68563" anchor="ctr" anchorCtr="0">
              <a:noAutofit/>
            </a:bodyPr>
            <a:lstStyle/>
            <a:p>
              <a:endParaRPr sz="1050"/>
            </a:p>
          </p:txBody>
        </p:sp>
      </p:grpSp>
      <p:grpSp>
        <p:nvGrpSpPr>
          <p:cNvPr id="160" name="Google Shape;6827;p88"/>
          <p:cNvGrpSpPr/>
          <p:nvPr/>
        </p:nvGrpSpPr>
        <p:grpSpPr>
          <a:xfrm>
            <a:off x="6694757" y="916502"/>
            <a:ext cx="455250" cy="449147"/>
            <a:chOff x="-33645475" y="3228075"/>
            <a:chExt cx="294600" cy="290650"/>
          </a:xfrm>
          <a:solidFill>
            <a:srgbClr val="336987"/>
          </a:solidFill>
        </p:grpSpPr>
        <p:sp>
          <p:nvSpPr>
            <p:cNvPr id="161" name="Google Shape;6828;p88"/>
            <p:cNvSpPr/>
            <p:nvPr/>
          </p:nvSpPr>
          <p:spPr>
            <a:xfrm>
              <a:off x="-33456451" y="3261925"/>
              <a:ext cx="84300" cy="85100"/>
            </a:xfrm>
            <a:custGeom>
              <a:avLst/>
              <a:gdLst/>
              <a:ahLst/>
              <a:cxnLst/>
              <a:rect l="l" t="t" r="r" b="b"/>
              <a:pathLst>
                <a:path w="3372" h="3404" extrusionOk="0">
                  <a:moveTo>
                    <a:pt x="347" y="1"/>
                  </a:moveTo>
                  <a:cubicBezTo>
                    <a:pt x="158" y="1"/>
                    <a:pt x="1" y="158"/>
                    <a:pt x="1" y="347"/>
                  </a:cubicBezTo>
                  <a:cubicBezTo>
                    <a:pt x="1" y="536"/>
                    <a:pt x="158" y="694"/>
                    <a:pt x="347" y="694"/>
                  </a:cubicBezTo>
                  <a:lnTo>
                    <a:pt x="1009" y="694"/>
                  </a:lnTo>
                  <a:cubicBezTo>
                    <a:pt x="1576" y="694"/>
                    <a:pt x="2049" y="1166"/>
                    <a:pt x="2049" y="1733"/>
                  </a:cubicBezTo>
                  <a:lnTo>
                    <a:pt x="2049" y="2269"/>
                  </a:lnTo>
                  <a:lnTo>
                    <a:pt x="1923" y="2175"/>
                  </a:lnTo>
                  <a:cubicBezTo>
                    <a:pt x="1860" y="2112"/>
                    <a:pt x="1773" y="2080"/>
                    <a:pt x="1686" y="2080"/>
                  </a:cubicBezTo>
                  <a:cubicBezTo>
                    <a:pt x="1600" y="2080"/>
                    <a:pt x="1513" y="2112"/>
                    <a:pt x="1450" y="2175"/>
                  </a:cubicBezTo>
                  <a:cubicBezTo>
                    <a:pt x="1324" y="2269"/>
                    <a:pt x="1324" y="2521"/>
                    <a:pt x="1450" y="2647"/>
                  </a:cubicBezTo>
                  <a:lnTo>
                    <a:pt x="2112" y="3309"/>
                  </a:lnTo>
                  <a:cubicBezTo>
                    <a:pt x="2175" y="3372"/>
                    <a:pt x="2269" y="3403"/>
                    <a:pt x="2360" y="3403"/>
                  </a:cubicBezTo>
                  <a:cubicBezTo>
                    <a:pt x="2450" y="3403"/>
                    <a:pt x="2537" y="3372"/>
                    <a:pt x="2584" y="3309"/>
                  </a:cubicBezTo>
                  <a:lnTo>
                    <a:pt x="3277" y="2647"/>
                  </a:lnTo>
                  <a:cubicBezTo>
                    <a:pt x="3372" y="2521"/>
                    <a:pt x="3372" y="2269"/>
                    <a:pt x="3277" y="2175"/>
                  </a:cubicBezTo>
                  <a:cubicBezTo>
                    <a:pt x="3214" y="2112"/>
                    <a:pt x="3120" y="2080"/>
                    <a:pt x="3029" y="2080"/>
                  </a:cubicBezTo>
                  <a:cubicBezTo>
                    <a:pt x="2939" y="2080"/>
                    <a:pt x="2852" y="2112"/>
                    <a:pt x="2805" y="2175"/>
                  </a:cubicBezTo>
                  <a:lnTo>
                    <a:pt x="2679" y="2269"/>
                  </a:lnTo>
                  <a:lnTo>
                    <a:pt x="2679" y="1733"/>
                  </a:lnTo>
                  <a:cubicBezTo>
                    <a:pt x="2742" y="788"/>
                    <a:pt x="1954" y="1"/>
                    <a:pt x="100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3" tIns="68563" rIns="68563" bIns="68563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162" name="Google Shape;6829;p88"/>
            <p:cNvSpPr/>
            <p:nvPr/>
          </p:nvSpPr>
          <p:spPr>
            <a:xfrm>
              <a:off x="-33575374" y="3433625"/>
              <a:ext cx="85075" cy="85100"/>
            </a:xfrm>
            <a:custGeom>
              <a:avLst/>
              <a:gdLst/>
              <a:ahLst/>
              <a:cxnLst/>
              <a:rect l="l" t="t" r="r" b="b"/>
              <a:pathLst>
                <a:path w="3403" h="3404" extrusionOk="0">
                  <a:moveTo>
                    <a:pt x="1013" y="1"/>
                  </a:moveTo>
                  <a:cubicBezTo>
                    <a:pt x="922" y="1"/>
                    <a:pt x="835" y="32"/>
                    <a:pt x="788" y="95"/>
                  </a:cubicBezTo>
                  <a:lnTo>
                    <a:pt x="127" y="757"/>
                  </a:lnTo>
                  <a:cubicBezTo>
                    <a:pt x="1" y="883"/>
                    <a:pt x="1" y="1135"/>
                    <a:pt x="127" y="1229"/>
                  </a:cubicBezTo>
                  <a:cubicBezTo>
                    <a:pt x="174" y="1292"/>
                    <a:pt x="260" y="1324"/>
                    <a:pt x="351" y="1324"/>
                  </a:cubicBezTo>
                  <a:cubicBezTo>
                    <a:pt x="442" y="1324"/>
                    <a:pt x="536" y="1292"/>
                    <a:pt x="599" y="1229"/>
                  </a:cubicBezTo>
                  <a:lnTo>
                    <a:pt x="694" y="1135"/>
                  </a:lnTo>
                  <a:lnTo>
                    <a:pt x="694" y="1671"/>
                  </a:lnTo>
                  <a:cubicBezTo>
                    <a:pt x="694" y="2616"/>
                    <a:pt x="1450" y="3372"/>
                    <a:pt x="2395" y="3372"/>
                  </a:cubicBezTo>
                  <a:lnTo>
                    <a:pt x="3057" y="3372"/>
                  </a:lnTo>
                  <a:lnTo>
                    <a:pt x="3057" y="3403"/>
                  </a:lnTo>
                  <a:cubicBezTo>
                    <a:pt x="3246" y="3403"/>
                    <a:pt x="3403" y="3246"/>
                    <a:pt x="3403" y="3057"/>
                  </a:cubicBezTo>
                  <a:cubicBezTo>
                    <a:pt x="3403" y="2868"/>
                    <a:pt x="3246" y="2710"/>
                    <a:pt x="3057" y="2710"/>
                  </a:cubicBezTo>
                  <a:lnTo>
                    <a:pt x="2363" y="2710"/>
                  </a:lnTo>
                  <a:cubicBezTo>
                    <a:pt x="1796" y="2710"/>
                    <a:pt x="1324" y="2238"/>
                    <a:pt x="1324" y="1671"/>
                  </a:cubicBezTo>
                  <a:lnTo>
                    <a:pt x="1324" y="1135"/>
                  </a:lnTo>
                  <a:lnTo>
                    <a:pt x="1450" y="1229"/>
                  </a:lnTo>
                  <a:cubicBezTo>
                    <a:pt x="1513" y="1292"/>
                    <a:pt x="1599" y="1324"/>
                    <a:pt x="1686" y="1324"/>
                  </a:cubicBezTo>
                  <a:cubicBezTo>
                    <a:pt x="1773" y="1324"/>
                    <a:pt x="1859" y="1292"/>
                    <a:pt x="1922" y="1229"/>
                  </a:cubicBezTo>
                  <a:cubicBezTo>
                    <a:pt x="2048" y="1135"/>
                    <a:pt x="2048" y="883"/>
                    <a:pt x="1922" y="757"/>
                  </a:cubicBezTo>
                  <a:lnTo>
                    <a:pt x="1261" y="95"/>
                  </a:lnTo>
                  <a:cubicBezTo>
                    <a:pt x="1198" y="32"/>
                    <a:pt x="1103" y="1"/>
                    <a:pt x="101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3" tIns="68563" rIns="68563" bIns="68563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163" name="Google Shape;6830;p88"/>
            <p:cNvSpPr/>
            <p:nvPr/>
          </p:nvSpPr>
          <p:spPr>
            <a:xfrm>
              <a:off x="-33645475" y="3228075"/>
              <a:ext cx="206375" cy="153600"/>
            </a:xfrm>
            <a:custGeom>
              <a:avLst/>
              <a:gdLst/>
              <a:ahLst/>
              <a:cxnLst/>
              <a:rect l="l" t="t" r="r" b="b"/>
              <a:pathLst>
                <a:path w="8255" h="6144" extrusionOk="0">
                  <a:moveTo>
                    <a:pt x="4191" y="0"/>
                  </a:moveTo>
                  <a:cubicBezTo>
                    <a:pt x="2300" y="0"/>
                    <a:pt x="757" y="1544"/>
                    <a:pt x="757" y="3434"/>
                  </a:cubicBezTo>
                  <a:lnTo>
                    <a:pt x="757" y="3529"/>
                  </a:lnTo>
                  <a:cubicBezTo>
                    <a:pt x="347" y="3686"/>
                    <a:pt x="95" y="4033"/>
                    <a:pt x="95" y="4474"/>
                  </a:cubicBezTo>
                  <a:lnTo>
                    <a:pt x="95" y="5135"/>
                  </a:lnTo>
                  <a:cubicBezTo>
                    <a:pt x="1" y="5671"/>
                    <a:pt x="473" y="6143"/>
                    <a:pt x="1009" y="6143"/>
                  </a:cubicBezTo>
                  <a:cubicBezTo>
                    <a:pt x="1135" y="6143"/>
                    <a:pt x="1261" y="6112"/>
                    <a:pt x="1387" y="6080"/>
                  </a:cubicBezTo>
                  <a:lnTo>
                    <a:pt x="1387" y="3403"/>
                  </a:lnTo>
                  <a:cubicBezTo>
                    <a:pt x="1387" y="1890"/>
                    <a:pt x="2647" y="630"/>
                    <a:pt x="4128" y="630"/>
                  </a:cubicBezTo>
                  <a:cubicBezTo>
                    <a:pt x="5640" y="630"/>
                    <a:pt x="6900" y="1890"/>
                    <a:pt x="6900" y="3403"/>
                  </a:cubicBezTo>
                  <a:lnTo>
                    <a:pt x="6900" y="6080"/>
                  </a:lnTo>
                  <a:cubicBezTo>
                    <a:pt x="6995" y="6112"/>
                    <a:pt x="7121" y="6143"/>
                    <a:pt x="7247" y="6143"/>
                  </a:cubicBezTo>
                  <a:cubicBezTo>
                    <a:pt x="7782" y="6143"/>
                    <a:pt x="8255" y="5671"/>
                    <a:pt x="8255" y="5135"/>
                  </a:cubicBezTo>
                  <a:lnTo>
                    <a:pt x="8255" y="4474"/>
                  </a:lnTo>
                  <a:cubicBezTo>
                    <a:pt x="8255" y="4033"/>
                    <a:pt x="8003" y="3623"/>
                    <a:pt x="7593" y="3529"/>
                  </a:cubicBezTo>
                  <a:lnTo>
                    <a:pt x="7593" y="3434"/>
                  </a:lnTo>
                  <a:cubicBezTo>
                    <a:pt x="7593" y="1544"/>
                    <a:pt x="6050" y="0"/>
                    <a:pt x="419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3" tIns="68563" rIns="68563" bIns="68563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164" name="Google Shape;6831;p88"/>
            <p:cNvSpPr/>
            <p:nvPr/>
          </p:nvSpPr>
          <p:spPr>
            <a:xfrm>
              <a:off x="-33593500" y="3279250"/>
              <a:ext cx="104775" cy="52275"/>
            </a:xfrm>
            <a:custGeom>
              <a:avLst/>
              <a:gdLst/>
              <a:ahLst/>
              <a:cxnLst/>
              <a:rect l="l" t="t" r="r" b="b"/>
              <a:pathLst>
                <a:path w="4191" h="2091" extrusionOk="0">
                  <a:moveTo>
                    <a:pt x="1734" y="1"/>
                  </a:moveTo>
                  <a:cubicBezTo>
                    <a:pt x="789" y="1"/>
                    <a:pt x="1" y="757"/>
                    <a:pt x="1" y="1702"/>
                  </a:cubicBezTo>
                  <a:lnTo>
                    <a:pt x="1" y="2049"/>
                  </a:lnTo>
                  <a:lnTo>
                    <a:pt x="1230" y="2049"/>
                  </a:lnTo>
                  <a:cubicBezTo>
                    <a:pt x="1545" y="2049"/>
                    <a:pt x="1891" y="2049"/>
                    <a:pt x="2017" y="1986"/>
                  </a:cubicBezTo>
                  <a:cubicBezTo>
                    <a:pt x="2049" y="1954"/>
                    <a:pt x="2080" y="1828"/>
                    <a:pt x="2080" y="1734"/>
                  </a:cubicBezTo>
                  <a:cubicBezTo>
                    <a:pt x="2080" y="1545"/>
                    <a:pt x="2238" y="1387"/>
                    <a:pt x="2458" y="1387"/>
                  </a:cubicBezTo>
                  <a:cubicBezTo>
                    <a:pt x="2647" y="1387"/>
                    <a:pt x="2805" y="1545"/>
                    <a:pt x="2805" y="1734"/>
                  </a:cubicBezTo>
                  <a:cubicBezTo>
                    <a:pt x="2805" y="1828"/>
                    <a:pt x="2805" y="1954"/>
                    <a:pt x="2868" y="1986"/>
                  </a:cubicBezTo>
                  <a:cubicBezTo>
                    <a:pt x="2942" y="2059"/>
                    <a:pt x="3091" y="2090"/>
                    <a:pt x="3266" y="2090"/>
                  </a:cubicBezTo>
                  <a:cubicBezTo>
                    <a:pt x="3389" y="2090"/>
                    <a:pt x="3525" y="2075"/>
                    <a:pt x="3656" y="2049"/>
                  </a:cubicBezTo>
                  <a:lnTo>
                    <a:pt x="4191" y="2049"/>
                  </a:lnTo>
                  <a:lnTo>
                    <a:pt x="4191" y="1702"/>
                  </a:lnTo>
                  <a:lnTo>
                    <a:pt x="4128" y="1702"/>
                  </a:lnTo>
                  <a:cubicBezTo>
                    <a:pt x="4128" y="757"/>
                    <a:pt x="3340" y="1"/>
                    <a:pt x="239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3" tIns="68563" rIns="68563" bIns="68563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165" name="Google Shape;6832;p88"/>
            <p:cNvSpPr/>
            <p:nvPr/>
          </p:nvSpPr>
          <p:spPr>
            <a:xfrm>
              <a:off x="-33593500" y="3341475"/>
              <a:ext cx="104775" cy="74075"/>
            </a:xfrm>
            <a:custGeom>
              <a:avLst/>
              <a:gdLst/>
              <a:ahLst/>
              <a:cxnLst/>
              <a:rect l="l" t="t" r="r" b="b"/>
              <a:pathLst>
                <a:path w="4191" h="2963" extrusionOk="0">
                  <a:moveTo>
                    <a:pt x="2395" y="1"/>
                  </a:moveTo>
                  <a:cubicBezTo>
                    <a:pt x="2080" y="253"/>
                    <a:pt x="1671" y="253"/>
                    <a:pt x="1230" y="253"/>
                  </a:cubicBezTo>
                  <a:lnTo>
                    <a:pt x="1" y="253"/>
                  </a:lnTo>
                  <a:lnTo>
                    <a:pt x="1" y="914"/>
                  </a:lnTo>
                  <a:cubicBezTo>
                    <a:pt x="1" y="2049"/>
                    <a:pt x="946" y="2962"/>
                    <a:pt x="2112" y="2962"/>
                  </a:cubicBezTo>
                  <a:cubicBezTo>
                    <a:pt x="3246" y="2962"/>
                    <a:pt x="4191" y="2049"/>
                    <a:pt x="4191" y="914"/>
                  </a:cubicBezTo>
                  <a:lnTo>
                    <a:pt x="4191" y="253"/>
                  </a:lnTo>
                  <a:lnTo>
                    <a:pt x="3466" y="253"/>
                  </a:lnTo>
                  <a:cubicBezTo>
                    <a:pt x="3088" y="253"/>
                    <a:pt x="2679" y="190"/>
                    <a:pt x="239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3" tIns="68563" rIns="68563" bIns="68563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166" name="Google Shape;6833;p88"/>
            <p:cNvSpPr/>
            <p:nvPr/>
          </p:nvSpPr>
          <p:spPr>
            <a:xfrm>
              <a:off x="-33455651" y="3381650"/>
              <a:ext cx="104775" cy="52250"/>
            </a:xfrm>
            <a:custGeom>
              <a:avLst/>
              <a:gdLst/>
              <a:ahLst/>
              <a:cxnLst/>
              <a:rect l="l" t="t" r="r" b="b"/>
              <a:pathLst>
                <a:path w="4191" h="2090" extrusionOk="0">
                  <a:moveTo>
                    <a:pt x="1702" y="0"/>
                  </a:moveTo>
                  <a:cubicBezTo>
                    <a:pt x="756" y="0"/>
                    <a:pt x="0" y="757"/>
                    <a:pt x="0" y="1702"/>
                  </a:cubicBezTo>
                  <a:lnTo>
                    <a:pt x="0" y="2048"/>
                  </a:lnTo>
                  <a:lnTo>
                    <a:pt x="1229" y="2048"/>
                  </a:lnTo>
                  <a:cubicBezTo>
                    <a:pt x="1544" y="2048"/>
                    <a:pt x="1891" y="2048"/>
                    <a:pt x="2017" y="1985"/>
                  </a:cubicBezTo>
                  <a:cubicBezTo>
                    <a:pt x="2048" y="1954"/>
                    <a:pt x="2080" y="1828"/>
                    <a:pt x="2080" y="1733"/>
                  </a:cubicBezTo>
                  <a:cubicBezTo>
                    <a:pt x="2080" y="1544"/>
                    <a:pt x="2237" y="1387"/>
                    <a:pt x="2458" y="1387"/>
                  </a:cubicBezTo>
                  <a:cubicBezTo>
                    <a:pt x="2647" y="1387"/>
                    <a:pt x="2804" y="1544"/>
                    <a:pt x="2804" y="1733"/>
                  </a:cubicBezTo>
                  <a:cubicBezTo>
                    <a:pt x="2804" y="1828"/>
                    <a:pt x="2804" y="1954"/>
                    <a:pt x="2867" y="1985"/>
                  </a:cubicBezTo>
                  <a:cubicBezTo>
                    <a:pt x="2941" y="2059"/>
                    <a:pt x="3091" y="2090"/>
                    <a:pt x="3265" y="2090"/>
                  </a:cubicBezTo>
                  <a:cubicBezTo>
                    <a:pt x="3388" y="2090"/>
                    <a:pt x="3524" y="2074"/>
                    <a:pt x="3655" y="2048"/>
                  </a:cubicBezTo>
                  <a:lnTo>
                    <a:pt x="4190" y="2048"/>
                  </a:lnTo>
                  <a:lnTo>
                    <a:pt x="4190" y="1702"/>
                  </a:lnTo>
                  <a:cubicBezTo>
                    <a:pt x="4096" y="757"/>
                    <a:pt x="3308" y="0"/>
                    <a:pt x="236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3" tIns="68563" rIns="68563" bIns="68563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167" name="Google Shape;6834;p88"/>
            <p:cNvSpPr/>
            <p:nvPr/>
          </p:nvSpPr>
          <p:spPr>
            <a:xfrm>
              <a:off x="-33456451" y="3443875"/>
              <a:ext cx="102425" cy="74850"/>
            </a:xfrm>
            <a:custGeom>
              <a:avLst/>
              <a:gdLst/>
              <a:ahLst/>
              <a:cxnLst/>
              <a:rect l="l" t="t" r="r" b="b"/>
              <a:pathLst>
                <a:path w="4097" h="2994" extrusionOk="0">
                  <a:moveTo>
                    <a:pt x="2395" y="0"/>
                  </a:moveTo>
                  <a:cubicBezTo>
                    <a:pt x="2080" y="252"/>
                    <a:pt x="1639" y="252"/>
                    <a:pt x="1230" y="252"/>
                  </a:cubicBezTo>
                  <a:lnTo>
                    <a:pt x="1" y="252"/>
                  </a:lnTo>
                  <a:lnTo>
                    <a:pt x="1" y="914"/>
                  </a:lnTo>
                  <a:cubicBezTo>
                    <a:pt x="1" y="2048"/>
                    <a:pt x="914" y="2993"/>
                    <a:pt x="2049" y="2993"/>
                  </a:cubicBezTo>
                  <a:cubicBezTo>
                    <a:pt x="3183" y="2993"/>
                    <a:pt x="4096" y="2048"/>
                    <a:pt x="4096" y="914"/>
                  </a:cubicBezTo>
                  <a:lnTo>
                    <a:pt x="4096" y="252"/>
                  </a:lnTo>
                  <a:lnTo>
                    <a:pt x="3435" y="252"/>
                  </a:lnTo>
                  <a:cubicBezTo>
                    <a:pt x="3025" y="252"/>
                    <a:pt x="2679" y="189"/>
                    <a:pt x="239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3" tIns="68563" rIns="68563" bIns="68563" anchor="ctr" anchorCtr="0">
              <a:noAutofit/>
            </a:bodyPr>
            <a:lstStyle/>
            <a:p>
              <a:endParaRPr sz="1050"/>
            </a:p>
          </p:txBody>
        </p:sp>
      </p:grpSp>
      <p:grpSp>
        <p:nvGrpSpPr>
          <p:cNvPr id="206" name="Google Shape;6873;p88"/>
          <p:cNvGrpSpPr/>
          <p:nvPr/>
        </p:nvGrpSpPr>
        <p:grpSpPr>
          <a:xfrm>
            <a:off x="4395136" y="917036"/>
            <a:ext cx="435740" cy="450383"/>
            <a:chOff x="-35118325" y="3202075"/>
            <a:chExt cx="281975" cy="291450"/>
          </a:xfrm>
          <a:solidFill>
            <a:srgbClr val="336987"/>
          </a:solidFill>
        </p:grpSpPr>
        <p:sp>
          <p:nvSpPr>
            <p:cNvPr id="207" name="Google Shape;6874;p88"/>
            <p:cNvSpPr/>
            <p:nvPr/>
          </p:nvSpPr>
          <p:spPr>
            <a:xfrm>
              <a:off x="-35008049" y="3202075"/>
              <a:ext cx="171700" cy="171250"/>
            </a:xfrm>
            <a:custGeom>
              <a:avLst/>
              <a:gdLst/>
              <a:ahLst/>
              <a:cxnLst/>
              <a:rect l="l" t="t" r="r" b="b"/>
              <a:pathLst>
                <a:path w="6867" h="6850" extrusionOk="0">
                  <a:moveTo>
                    <a:pt x="3466" y="1355"/>
                  </a:moveTo>
                  <a:cubicBezTo>
                    <a:pt x="4222" y="1355"/>
                    <a:pt x="4852" y="1985"/>
                    <a:pt x="4852" y="2741"/>
                  </a:cubicBezTo>
                  <a:lnTo>
                    <a:pt x="4852" y="4127"/>
                  </a:lnTo>
                  <a:cubicBezTo>
                    <a:pt x="4852" y="4348"/>
                    <a:pt x="4757" y="4600"/>
                    <a:pt x="4631" y="4821"/>
                  </a:cubicBezTo>
                  <a:lnTo>
                    <a:pt x="4726" y="4915"/>
                  </a:lnTo>
                  <a:cubicBezTo>
                    <a:pt x="4852" y="5041"/>
                    <a:pt x="4852" y="5262"/>
                    <a:pt x="4726" y="5388"/>
                  </a:cubicBezTo>
                  <a:cubicBezTo>
                    <a:pt x="4663" y="5451"/>
                    <a:pt x="4576" y="5482"/>
                    <a:pt x="4489" y="5482"/>
                  </a:cubicBezTo>
                  <a:cubicBezTo>
                    <a:pt x="4403" y="5482"/>
                    <a:pt x="4316" y="5451"/>
                    <a:pt x="4253" y="5388"/>
                  </a:cubicBezTo>
                  <a:lnTo>
                    <a:pt x="4190" y="5293"/>
                  </a:lnTo>
                  <a:cubicBezTo>
                    <a:pt x="3970" y="5419"/>
                    <a:pt x="3749" y="5514"/>
                    <a:pt x="3466" y="5514"/>
                  </a:cubicBezTo>
                  <a:cubicBezTo>
                    <a:pt x="2709" y="5514"/>
                    <a:pt x="2079" y="4884"/>
                    <a:pt x="2079" y="4127"/>
                  </a:cubicBezTo>
                  <a:lnTo>
                    <a:pt x="2079" y="2741"/>
                  </a:lnTo>
                  <a:cubicBezTo>
                    <a:pt x="2079" y="1985"/>
                    <a:pt x="2709" y="1355"/>
                    <a:pt x="3466" y="1355"/>
                  </a:cubicBezTo>
                  <a:close/>
                  <a:moveTo>
                    <a:pt x="3466" y="0"/>
                  </a:moveTo>
                  <a:cubicBezTo>
                    <a:pt x="1575" y="0"/>
                    <a:pt x="32" y="1576"/>
                    <a:pt x="32" y="3403"/>
                  </a:cubicBezTo>
                  <a:cubicBezTo>
                    <a:pt x="32" y="4001"/>
                    <a:pt x="189" y="4569"/>
                    <a:pt x="473" y="5104"/>
                  </a:cubicBezTo>
                  <a:lnTo>
                    <a:pt x="32" y="6396"/>
                  </a:lnTo>
                  <a:cubicBezTo>
                    <a:pt x="0" y="6522"/>
                    <a:pt x="32" y="6679"/>
                    <a:pt x="126" y="6774"/>
                  </a:cubicBezTo>
                  <a:cubicBezTo>
                    <a:pt x="172" y="6820"/>
                    <a:pt x="269" y="6849"/>
                    <a:pt x="367" y="6849"/>
                  </a:cubicBezTo>
                  <a:cubicBezTo>
                    <a:pt x="403" y="6849"/>
                    <a:pt x="439" y="6845"/>
                    <a:pt x="473" y="6837"/>
                  </a:cubicBezTo>
                  <a:lnTo>
                    <a:pt x="1764" y="6396"/>
                  </a:lnTo>
                  <a:cubicBezTo>
                    <a:pt x="2300" y="6679"/>
                    <a:pt x="2867" y="6837"/>
                    <a:pt x="3466" y="6837"/>
                  </a:cubicBezTo>
                  <a:cubicBezTo>
                    <a:pt x="5356" y="6837"/>
                    <a:pt x="6868" y="5293"/>
                    <a:pt x="6868" y="3403"/>
                  </a:cubicBezTo>
                  <a:cubicBezTo>
                    <a:pt x="6868" y="1513"/>
                    <a:pt x="5356" y="0"/>
                    <a:pt x="34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3" tIns="68563" rIns="68563" bIns="68563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208" name="Google Shape;6875;p88"/>
            <p:cNvSpPr/>
            <p:nvPr/>
          </p:nvSpPr>
          <p:spPr>
            <a:xfrm>
              <a:off x="-34937976" y="3254050"/>
              <a:ext cx="33125" cy="67775"/>
            </a:xfrm>
            <a:custGeom>
              <a:avLst/>
              <a:gdLst/>
              <a:ahLst/>
              <a:cxnLst/>
              <a:rect l="l" t="t" r="r" b="b"/>
              <a:pathLst>
                <a:path w="1325" h="2711" extrusionOk="0">
                  <a:moveTo>
                    <a:pt x="663" y="1"/>
                  </a:moveTo>
                  <a:cubicBezTo>
                    <a:pt x="253" y="1"/>
                    <a:pt x="1" y="316"/>
                    <a:pt x="1" y="662"/>
                  </a:cubicBezTo>
                  <a:lnTo>
                    <a:pt x="1" y="2048"/>
                  </a:lnTo>
                  <a:cubicBezTo>
                    <a:pt x="1" y="2427"/>
                    <a:pt x="316" y="2710"/>
                    <a:pt x="663" y="2710"/>
                  </a:cubicBezTo>
                  <a:cubicBezTo>
                    <a:pt x="694" y="2710"/>
                    <a:pt x="789" y="2710"/>
                    <a:pt x="820" y="2679"/>
                  </a:cubicBezTo>
                  <a:lnTo>
                    <a:pt x="757" y="2584"/>
                  </a:lnTo>
                  <a:cubicBezTo>
                    <a:pt x="631" y="2490"/>
                    <a:pt x="631" y="2238"/>
                    <a:pt x="757" y="2111"/>
                  </a:cubicBezTo>
                  <a:cubicBezTo>
                    <a:pt x="804" y="2064"/>
                    <a:pt x="891" y="2041"/>
                    <a:pt x="978" y="2041"/>
                  </a:cubicBezTo>
                  <a:cubicBezTo>
                    <a:pt x="1064" y="2041"/>
                    <a:pt x="1151" y="2064"/>
                    <a:pt x="1198" y="2111"/>
                  </a:cubicBezTo>
                  <a:lnTo>
                    <a:pt x="1293" y="2206"/>
                  </a:lnTo>
                  <a:cubicBezTo>
                    <a:pt x="1293" y="2175"/>
                    <a:pt x="1324" y="2080"/>
                    <a:pt x="1324" y="2048"/>
                  </a:cubicBezTo>
                  <a:lnTo>
                    <a:pt x="1324" y="662"/>
                  </a:lnTo>
                  <a:cubicBezTo>
                    <a:pt x="1324" y="284"/>
                    <a:pt x="1041" y="1"/>
                    <a:pt x="66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3" tIns="68563" rIns="68563" bIns="68563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209" name="Google Shape;6876;p88"/>
            <p:cNvSpPr/>
            <p:nvPr/>
          </p:nvSpPr>
          <p:spPr>
            <a:xfrm>
              <a:off x="-35085251" y="3338325"/>
              <a:ext cx="69325" cy="69350"/>
            </a:xfrm>
            <a:custGeom>
              <a:avLst/>
              <a:gdLst/>
              <a:ahLst/>
              <a:cxnLst/>
              <a:rect l="l" t="t" r="r" b="b"/>
              <a:pathLst>
                <a:path w="2773" h="2774" extrusionOk="0">
                  <a:moveTo>
                    <a:pt x="1387" y="1"/>
                  </a:moveTo>
                  <a:cubicBezTo>
                    <a:pt x="631" y="1"/>
                    <a:pt x="1" y="631"/>
                    <a:pt x="1" y="1387"/>
                  </a:cubicBezTo>
                  <a:cubicBezTo>
                    <a:pt x="64" y="2143"/>
                    <a:pt x="631" y="2773"/>
                    <a:pt x="1387" y="2773"/>
                  </a:cubicBezTo>
                  <a:cubicBezTo>
                    <a:pt x="2143" y="2773"/>
                    <a:pt x="2773" y="2143"/>
                    <a:pt x="2773" y="1387"/>
                  </a:cubicBezTo>
                  <a:cubicBezTo>
                    <a:pt x="2773" y="631"/>
                    <a:pt x="2143" y="1"/>
                    <a:pt x="138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3" tIns="68563" rIns="68563" bIns="68563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210" name="Google Shape;6877;p88"/>
            <p:cNvSpPr/>
            <p:nvPr/>
          </p:nvSpPr>
          <p:spPr>
            <a:xfrm>
              <a:off x="-35118325" y="3424175"/>
              <a:ext cx="137075" cy="69350"/>
            </a:xfrm>
            <a:custGeom>
              <a:avLst/>
              <a:gdLst/>
              <a:ahLst/>
              <a:cxnLst/>
              <a:rect l="l" t="t" r="r" b="b"/>
              <a:pathLst>
                <a:path w="5483" h="2774" extrusionOk="0">
                  <a:moveTo>
                    <a:pt x="2741" y="1"/>
                  </a:moveTo>
                  <a:cubicBezTo>
                    <a:pt x="1387" y="1"/>
                    <a:pt x="221" y="1040"/>
                    <a:pt x="32" y="2364"/>
                  </a:cubicBezTo>
                  <a:cubicBezTo>
                    <a:pt x="0" y="2553"/>
                    <a:pt x="158" y="2773"/>
                    <a:pt x="347" y="2773"/>
                  </a:cubicBezTo>
                  <a:lnTo>
                    <a:pt x="5104" y="2773"/>
                  </a:lnTo>
                  <a:cubicBezTo>
                    <a:pt x="5325" y="2773"/>
                    <a:pt x="5482" y="2553"/>
                    <a:pt x="5482" y="2364"/>
                  </a:cubicBezTo>
                  <a:cubicBezTo>
                    <a:pt x="5262" y="1040"/>
                    <a:pt x="4127" y="1"/>
                    <a:pt x="274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3" tIns="68563" rIns="68563" bIns="68563" anchor="ctr" anchorCtr="0">
              <a:noAutofit/>
            </a:bodyPr>
            <a:lstStyle/>
            <a:p>
              <a:endParaRPr sz="1050"/>
            </a:p>
          </p:txBody>
        </p:sp>
      </p:grpSp>
      <p:grpSp>
        <p:nvGrpSpPr>
          <p:cNvPr id="217" name="Google Shape;6884;p88"/>
          <p:cNvGrpSpPr/>
          <p:nvPr/>
        </p:nvGrpSpPr>
        <p:grpSpPr>
          <a:xfrm>
            <a:off x="7494911" y="916502"/>
            <a:ext cx="428477" cy="451001"/>
            <a:chOff x="-33277649" y="3226875"/>
            <a:chExt cx="277275" cy="291850"/>
          </a:xfrm>
          <a:solidFill>
            <a:srgbClr val="336987"/>
          </a:solidFill>
        </p:grpSpPr>
        <p:sp>
          <p:nvSpPr>
            <p:cNvPr id="218" name="Google Shape;6885;p88"/>
            <p:cNvSpPr/>
            <p:nvPr/>
          </p:nvSpPr>
          <p:spPr>
            <a:xfrm>
              <a:off x="-33071299" y="3440725"/>
              <a:ext cx="33100" cy="33900"/>
            </a:xfrm>
            <a:custGeom>
              <a:avLst/>
              <a:gdLst/>
              <a:ahLst/>
              <a:cxnLst/>
              <a:rect l="l" t="t" r="r" b="b"/>
              <a:pathLst>
                <a:path w="1324" h="1356" extrusionOk="0">
                  <a:moveTo>
                    <a:pt x="662" y="0"/>
                  </a:moveTo>
                  <a:cubicBezTo>
                    <a:pt x="284" y="0"/>
                    <a:pt x="1" y="315"/>
                    <a:pt x="1" y="693"/>
                  </a:cubicBezTo>
                  <a:cubicBezTo>
                    <a:pt x="1" y="1040"/>
                    <a:pt x="284" y="1355"/>
                    <a:pt x="662" y="1355"/>
                  </a:cubicBezTo>
                  <a:cubicBezTo>
                    <a:pt x="1040" y="1355"/>
                    <a:pt x="1324" y="1040"/>
                    <a:pt x="1324" y="693"/>
                  </a:cubicBezTo>
                  <a:cubicBezTo>
                    <a:pt x="1324" y="315"/>
                    <a:pt x="1040" y="0"/>
                    <a:pt x="66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3" tIns="68563" rIns="68563" bIns="68563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219" name="Google Shape;6886;p88"/>
            <p:cNvSpPr/>
            <p:nvPr/>
          </p:nvSpPr>
          <p:spPr>
            <a:xfrm>
              <a:off x="-33157926" y="3227275"/>
              <a:ext cx="17350" cy="103200"/>
            </a:xfrm>
            <a:custGeom>
              <a:avLst/>
              <a:gdLst/>
              <a:ahLst/>
              <a:cxnLst/>
              <a:rect l="l" t="t" r="r" b="b"/>
              <a:pathLst>
                <a:path w="694" h="4128" extrusionOk="0">
                  <a:moveTo>
                    <a:pt x="347" y="1"/>
                  </a:moveTo>
                  <a:cubicBezTo>
                    <a:pt x="158" y="1"/>
                    <a:pt x="0" y="158"/>
                    <a:pt x="0" y="347"/>
                  </a:cubicBezTo>
                  <a:lnTo>
                    <a:pt x="0" y="4128"/>
                  </a:lnTo>
                  <a:cubicBezTo>
                    <a:pt x="95" y="4096"/>
                    <a:pt x="221" y="4096"/>
                    <a:pt x="347" y="4096"/>
                  </a:cubicBezTo>
                  <a:cubicBezTo>
                    <a:pt x="473" y="4096"/>
                    <a:pt x="567" y="4096"/>
                    <a:pt x="693" y="4128"/>
                  </a:cubicBezTo>
                  <a:lnTo>
                    <a:pt x="693" y="347"/>
                  </a:lnTo>
                  <a:cubicBezTo>
                    <a:pt x="693" y="158"/>
                    <a:pt x="536" y="1"/>
                    <a:pt x="34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3" tIns="68563" rIns="68563" bIns="68563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220" name="Google Shape;6887;p88"/>
            <p:cNvSpPr/>
            <p:nvPr/>
          </p:nvSpPr>
          <p:spPr>
            <a:xfrm>
              <a:off x="-33175249" y="3347650"/>
              <a:ext cx="51200" cy="51350"/>
            </a:xfrm>
            <a:custGeom>
              <a:avLst/>
              <a:gdLst/>
              <a:ahLst/>
              <a:cxnLst/>
              <a:rect l="l" t="t" r="r" b="b"/>
              <a:pathLst>
                <a:path w="2048" h="2054" extrusionOk="0">
                  <a:moveTo>
                    <a:pt x="938" y="0"/>
                  </a:moveTo>
                  <a:cubicBezTo>
                    <a:pt x="417" y="0"/>
                    <a:pt x="0" y="451"/>
                    <a:pt x="0" y="1014"/>
                  </a:cubicBezTo>
                  <a:cubicBezTo>
                    <a:pt x="0" y="1549"/>
                    <a:pt x="473" y="2054"/>
                    <a:pt x="1040" y="2054"/>
                  </a:cubicBezTo>
                  <a:cubicBezTo>
                    <a:pt x="1575" y="2054"/>
                    <a:pt x="2048" y="1581"/>
                    <a:pt x="2048" y="1014"/>
                  </a:cubicBezTo>
                  <a:cubicBezTo>
                    <a:pt x="2048" y="447"/>
                    <a:pt x="1575" y="6"/>
                    <a:pt x="1040" y="6"/>
                  </a:cubicBezTo>
                  <a:cubicBezTo>
                    <a:pt x="1006" y="2"/>
                    <a:pt x="972" y="0"/>
                    <a:pt x="93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3" tIns="68563" rIns="68563" bIns="68563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221" name="Google Shape;6888;p88"/>
            <p:cNvSpPr/>
            <p:nvPr/>
          </p:nvSpPr>
          <p:spPr>
            <a:xfrm>
              <a:off x="-33224874" y="3404500"/>
              <a:ext cx="159900" cy="114225"/>
            </a:xfrm>
            <a:custGeom>
              <a:avLst/>
              <a:gdLst/>
              <a:ahLst/>
              <a:cxnLst/>
              <a:rect l="l" t="t" r="r" b="b"/>
              <a:pathLst>
                <a:path w="6396" h="4569" extrusionOk="0">
                  <a:moveTo>
                    <a:pt x="1954" y="0"/>
                  </a:moveTo>
                  <a:lnTo>
                    <a:pt x="0" y="2520"/>
                  </a:lnTo>
                  <a:lnTo>
                    <a:pt x="0" y="4222"/>
                  </a:lnTo>
                  <a:cubicBezTo>
                    <a:pt x="0" y="4411"/>
                    <a:pt x="158" y="4568"/>
                    <a:pt x="347" y="4568"/>
                  </a:cubicBezTo>
                  <a:lnTo>
                    <a:pt x="3781" y="4568"/>
                  </a:lnTo>
                  <a:cubicBezTo>
                    <a:pt x="3970" y="4568"/>
                    <a:pt x="4127" y="4411"/>
                    <a:pt x="4127" y="4222"/>
                  </a:cubicBezTo>
                  <a:lnTo>
                    <a:pt x="4127" y="3875"/>
                  </a:lnTo>
                  <a:lnTo>
                    <a:pt x="5136" y="3875"/>
                  </a:lnTo>
                  <a:cubicBezTo>
                    <a:pt x="5577" y="3844"/>
                    <a:pt x="6018" y="3718"/>
                    <a:pt x="6396" y="3434"/>
                  </a:cubicBezTo>
                  <a:cubicBezTo>
                    <a:pt x="5986" y="3277"/>
                    <a:pt x="5608" y="2930"/>
                    <a:pt x="5514" y="2489"/>
                  </a:cubicBezTo>
                  <a:lnTo>
                    <a:pt x="4442" y="2489"/>
                  </a:lnTo>
                  <a:cubicBezTo>
                    <a:pt x="3497" y="2489"/>
                    <a:pt x="2741" y="1733"/>
                    <a:pt x="2741" y="788"/>
                  </a:cubicBezTo>
                  <a:lnTo>
                    <a:pt x="2741" y="410"/>
                  </a:lnTo>
                  <a:cubicBezTo>
                    <a:pt x="2426" y="315"/>
                    <a:pt x="2206" y="189"/>
                    <a:pt x="195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3" tIns="68563" rIns="68563" bIns="68563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222" name="Google Shape;6889;p88"/>
            <p:cNvSpPr/>
            <p:nvPr/>
          </p:nvSpPr>
          <p:spPr>
            <a:xfrm>
              <a:off x="-33141400" y="3312350"/>
              <a:ext cx="127625" cy="138625"/>
            </a:xfrm>
            <a:custGeom>
              <a:avLst/>
              <a:gdLst/>
              <a:ahLst/>
              <a:cxnLst/>
              <a:rect l="l" t="t" r="r" b="b"/>
              <a:pathLst>
                <a:path w="5105" h="5545" extrusionOk="0">
                  <a:moveTo>
                    <a:pt x="4128" y="0"/>
                  </a:moveTo>
                  <a:lnTo>
                    <a:pt x="694" y="662"/>
                  </a:lnTo>
                  <a:lnTo>
                    <a:pt x="694" y="1040"/>
                  </a:lnTo>
                  <a:cubicBezTo>
                    <a:pt x="1103" y="1355"/>
                    <a:pt x="1387" y="1827"/>
                    <a:pt x="1387" y="2426"/>
                  </a:cubicBezTo>
                  <a:cubicBezTo>
                    <a:pt x="1387" y="3245"/>
                    <a:pt x="788" y="3938"/>
                    <a:pt x="1" y="4127"/>
                  </a:cubicBezTo>
                  <a:lnTo>
                    <a:pt x="1" y="4505"/>
                  </a:lnTo>
                  <a:cubicBezTo>
                    <a:pt x="1" y="5072"/>
                    <a:pt x="473" y="5545"/>
                    <a:pt x="1009" y="5545"/>
                  </a:cubicBezTo>
                  <a:lnTo>
                    <a:pt x="2080" y="5545"/>
                  </a:lnTo>
                  <a:cubicBezTo>
                    <a:pt x="2238" y="4946"/>
                    <a:pt x="2742" y="4505"/>
                    <a:pt x="3372" y="4505"/>
                  </a:cubicBezTo>
                  <a:cubicBezTo>
                    <a:pt x="3624" y="4505"/>
                    <a:pt x="3844" y="4600"/>
                    <a:pt x="4065" y="4726"/>
                  </a:cubicBezTo>
                  <a:lnTo>
                    <a:pt x="4065" y="4127"/>
                  </a:lnTo>
                  <a:lnTo>
                    <a:pt x="4128" y="4127"/>
                  </a:lnTo>
                  <a:cubicBezTo>
                    <a:pt x="4443" y="4064"/>
                    <a:pt x="4758" y="3938"/>
                    <a:pt x="4916" y="3655"/>
                  </a:cubicBezTo>
                  <a:cubicBezTo>
                    <a:pt x="5105" y="3340"/>
                    <a:pt x="5105" y="2993"/>
                    <a:pt x="4947" y="2678"/>
                  </a:cubicBezTo>
                  <a:lnTo>
                    <a:pt x="4128" y="1008"/>
                  </a:lnTo>
                  <a:lnTo>
                    <a:pt x="4128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3" tIns="68563" rIns="68563" bIns="68563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223" name="Google Shape;6890;p88"/>
            <p:cNvSpPr/>
            <p:nvPr/>
          </p:nvSpPr>
          <p:spPr>
            <a:xfrm>
              <a:off x="-33122499" y="3226875"/>
              <a:ext cx="122125" cy="83925"/>
            </a:xfrm>
            <a:custGeom>
              <a:avLst/>
              <a:gdLst/>
              <a:ahLst/>
              <a:cxnLst/>
              <a:rect l="l" t="t" r="r" b="b"/>
              <a:pathLst>
                <a:path w="4885" h="3357" extrusionOk="0">
                  <a:moveTo>
                    <a:pt x="3376" y="1"/>
                  </a:moveTo>
                  <a:cubicBezTo>
                    <a:pt x="3025" y="1"/>
                    <a:pt x="2679" y="143"/>
                    <a:pt x="2427" y="426"/>
                  </a:cubicBezTo>
                  <a:lnTo>
                    <a:pt x="2143" y="678"/>
                  </a:lnTo>
                  <a:lnTo>
                    <a:pt x="1" y="678"/>
                  </a:lnTo>
                  <a:lnTo>
                    <a:pt x="1" y="3356"/>
                  </a:lnTo>
                  <a:lnTo>
                    <a:pt x="4191" y="2537"/>
                  </a:lnTo>
                  <a:lnTo>
                    <a:pt x="4349" y="2379"/>
                  </a:lnTo>
                  <a:cubicBezTo>
                    <a:pt x="4884" y="1844"/>
                    <a:pt x="4884" y="962"/>
                    <a:pt x="4349" y="426"/>
                  </a:cubicBezTo>
                  <a:cubicBezTo>
                    <a:pt x="4081" y="143"/>
                    <a:pt x="3726" y="1"/>
                    <a:pt x="337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3" tIns="68563" rIns="68563" bIns="68563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224" name="Google Shape;6891;p88"/>
            <p:cNvSpPr/>
            <p:nvPr/>
          </p:nvSpPr>
          <p:spPr>
            <a:xfrm>
              <a:off x="-33277649" y="3245400"/>
              <a:ext cx="102400" cy="198500"/>
            </a:xfrm>
            <a:custGeom>
              <a:avLst/>
              <a:gdLst/>
              <a:ahLst/>
              <a:cxnLst/>
              <a:rect l="l" t="t" r="r" b="b"/>
              <a:pathLst>
                <a:path w="4096" h="7940" extrusionOk="0">
                  <a:moveTo>
                    <a:pt x="4096" y="0"/>
                  </a:moveTo>
                  <a:cubicBezTo>
                    <a:pt x="1828" y="95"/>
                    <a:pt x="0" y="1985"/>
                    <a:pt x="0" y="4316"/>
                  </a:cubicBezTo>
                  <a:cubicBezTo>
                    <a:pt x="0" y="5766"/>
                    <a:pt x="757" y="7120"/>
                    <a:pt x="1954" y="7939"/>
                  </a:cubicBezTo>
                  <a:lnTo>
                    <a:pt x="3592" y="5829"/>
                  </a:lnTo>
                  <a:cubicBezTo>
                    <a:pt x="3466" y="5576"/>
                    <a:pt x="3434" y="5356"/>
                    <a:pt x="3434" y="5104"/>
                  </a:cubicBezTo>
                  <a:cubicBezTo>
                    <a:pt x="3434" y="4568"/>
                    <a:pt x="3718" y="4033"/>
                    <a:pt x="4096" y="3718"/>
                  </a:cubicBezTo>
                  <a:lnTo>
                    <a:pt x="4096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3" tIns="68563" rIns="68563" bIns="68563" anchor="ctr" anchorCtr="0">
              <a:noAutofit/>
            </a:bodyPr>
            <a:lstStyle/>
            <a:p>
              <a:endParaRPr sz="1050"/>
            </a:p>
          </p:txBody>
        </p:sp>
      </p:grpSp>
      <p:grpSp>
        <p:nvGrpSpPr>
          <p:cNvPr id="255" name="Google Shape;6922;p88"/>
          <p:cNvGrpSpPr/>
          <p:nvPr/>
        </p:nvGrpSpPr>
        <p:grpSpPr>
          <a:xfrm>
            <a:off x="4970650" y="917036"/>
            <a:ext cx="423572" cy="450383"/>
            <a:chOff x="-34755224" y="3202075"/>
            <a:chExt cx="274100" cy="291450"/>
          </a:xfrm>
          <a:solidFill>
            <a:srgbClr val="336987"/>
          </a:solidFill>
        </p:grpSpPr>
        <p:sp>
          <p:nvSpPr>
            <p:cNvPr id="256" name="Google Shape;6923;p88"/>
            <p:cNvSpPr/>
            <p:nvPr/>
          </p:nvSpPr>
          <p:spPr>
            <a:xfrm>
              <a:off x="-34703249" y="3389525"/>
              <a:ext cx="84300" cy="34675"/>
            </a:xfrm>
            <a:custGeom>
              <a:avLst/>
              <a:gdLst/>
              <a:ahLst/>
              <a:cxnLst/>
              <a:rect l="l" t="t" r="r" b="b"/>
              <a:pathLst>
                <a:path w="3372" h="1387" extrusionOk="0">
                  <a:moveTo>
                    <a:pt x="1670" y="1"/>
                  </a:moveTo>
                  <a:cubicBezTo>
                    <a:pt x="883" y="1"/>
                    <a:pt x="158" y="599"/>
                    <a:pt x="0" y="1387"/>
                  </a:cubicBezTo>
                  <a:lnTo>
                    <a:pt x="3371" y="1387"/>
                  </a:lnTo>
                  <a:cubicBezTo>
                    <a:pt x="3214" y="599"/>
                    <a:pt x="2489" y="1"/>
                    <a:pt x="167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3" tIns="68563" rIns="68563" bIns="68563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257" name="Google Shape;6924;p88"/>
            <p:cNvSpPr/>
            <p:nvPr/>
          </p:nvSpPr>
          <p:spPr>
            <a:xfrm>
              <a:off x="-34636301" y="3348575"/>
              <a:ext cx="69325" cy="75625"/>
            </a:xfrm>
            <a:custGeom>
              <a:avLst/>
              <a:gdLst/>
              <a:ahLst/>
              <a:cxnLst/>
              <a:rect l="l" t="t" r="r" b="b"/>
              <a:pathLst>
                <a:path w="2773" h="3025" extrusionOk="0">
                  <a:moveTo>
                    <a:pt x="2111" y="0"/>
                  </a:moveTo>
                  <a:lnTo>
                    <a:pt x="1387" y="221"/>
                  </a:lnTo>
                  <a:cubicBezTo>
                    <a:pt x="1298" y="265"/>
                    <a:pt x="1179" y="290"/>
                    <a:pt x="1049" y="290"/>
                  </a:cubicBezTo>
                  <a:cubicBezTo>
                    <a:pt x="808" y="290"/>
                    <a:pt x="531" y="205"/>
                    <a:pt x="347" y="0"/>
                  </a:cubicBezTo>
                  <a:lnTo>
                    <a:pt x="347" y="0"/>
                  </a:lnTo>
                  <a:cubicBezTo>
                    <a:pt x="378" y="63"/>
                    <a:pt x="378" y="189"/>
                    <a:pt x="378" y="315"/>
                  </a:cubicBezTo>
                  <a:cubicBezTo>
                    <a:pt x="378" y="662"/>
                    <a:pt x="221" y="977"/>
                    <a:pt x="0" y="1229"/>
                  </a:cubicBezTo>
                  <a:cubicBezTo>
                    <a:pt x="725" y="1575"/>
                    <a:pt x="1229" y="2237"/>
                    <a:pt x="1355" y="3025"/>
                  </a:cubicBezTo>
                  <a:lnTo>
                    <a:pt x="2773" y="3025"/>
                  </a:lnTo>
                  <a:lnTo>
                    <a:pt x="2773" y="221"/>
                  </a:lnTo>
                  <a:cubicBezTo>
                    <a:pt x="2521" y="189"/>
                    <a:pt x="2300" y="126"/>
                    <a:pt x="211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3" tIns="68563" rIns="68563" bIns="68563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258" name="Google Shape;6925;p88"/>
            <p:cNvSpPr/>
            <p:nvPr/>
          </p:nvSpPr>
          <p:spPr>
            <a:xfrm>
              <a:off x="-34752874" y="3253275"/>
              <a:ext cx="126050" cy="170925"/>
            </a:xfrm>
            <a:custGeom>
              <a:avLst/>
              <a:gdLst/>
              <a:ahLst/>
              <a:cxnLst/>
              <a:rect l="l" t="t" r="r" b="b"/>
              <a:pathLst>
                <a:path w="5042" h="6837" extrusionOk="0">
                  <a:moveTo>
                    <a:pt x="1" y="0"/>
                  </a:moveTo>
                  <a:lnTo>
                    <a:pt x="1" y="6837"/>
                  </a:lnTo>
                  <a:lnTo>
                    <a:pt x="1418" y="6837"/>
                  </a:lnTo>
                  <a:cubicBezTo>
                    <a:pt x="1450" y="6018"/>
                    <a:pt x="1954" y="5356"/>
                    <a:pt x="2679" y="4978"/>
                  </a:cubicBezTo>
                  <a:cubicBezTo>
                    <a:pt x="2427" y="4757"/>
                    <a:pt x="2301" y="4442"/>
                    <a:pt x="2301" y="4064"/>
                  </a:cubicBezTo>
                  <a:cubicBezTo>
                    <a:pt x="2301" y="3340"/>
                    <a:pt x="2931" y="2710"/>
                    <a:pt x="3687" y="2710"/>
                  </a:cubicBezTo>
                  <a:cubicBezTo>
                    <a:pt x="4128" y="2710"/>
                    <a:pt x="4474" y="2899"/>
                    <a:pt x="4758" y="3214"/>
                  </a:cubicBezTo>
                  <a:cubicBezTo>
                    <a:pt x="4726" y="3056"/>
                    <a:pt x="4758" y="2899"/>
                    <a:pt x="4789" y="2741"/>
                  </a:cubicBezTo>
                  <a:lnTo>
                    <a:pt x="5041" y="2016"/>
                  </a:lnTo>
                  <a:cubicBezTo>
                    <a:pt x="4821" y="1607"/>
                    <a:pt x="4758" y="1134"/>
                    <a:pt x="4758" y="662"/>
                  </a:cubicBezTo>
                  <a:cubicBezTo>
                    <a:pt x="4758" y="410"/>
                    <a:pt x="4789" y="189"/>
                    <a:pt x="482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3" tIns="68563" rIns="68563" bIns="68563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259" name="Google Shape;6926;p88"/>
            <p:cNvSpPr/>
            <p:nvPr/>
          </p:nvSpPr>
          <p:spPr>
            <a:xfrm>
              <a:off x="-34677251" y="3338325"/>
              <a:ext cx="33875" cy="33900"/>
            </a:xfrm>
            <a:custGeom>
              <a:avLst/>
              <a:gdLst/>
              <a:ahLst/>
              <a:cxnLst/>
              <a:rect l="l" t="t" r="r" b="b"/>
              <a:pathLst>
                <a:path w="1355" h="1356" extrusionOk="0">
                  <a:moveTo>
                    <a:pt x="662" y="1"/>
                  </a:moveTo>
                  <a:cubicBezTo>
                    <a:pt x="315" y="1"/>
                    <a:pt x="0" y="316"/>
                    <a:pt x="0" y="694"/>
                  </a:cubicBezTo>
                  <a:cubicBezTo>
                    <a:pt x="0" y="1040"/>
                    <a:pt x="315" y="1355"/>
                    <a:pt x="662" y="1355"/>
                  </a:cubicBezTo>
                  <a:cubicBezTo>
                    <a:pt x="1040" y="1355"/>
                    <a:pt x="1355" y="1040"/>
                    <a:pt x="1355" y="694"/>
                  </a:cubicBezTo>
                  <a:cubicBezTo>
                    <a:pt x="1355" y="316"/>
                    <a:pt x="1040" y="1"/>
                    <a:pt x="66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3" tIns="68563" rIns="68563" bIns="68563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260" name="Google Shape;6927;p88"/>
            <p:cNvSpPr/>
            <p:nvPr/>
          </p:nvSpPr>
          <p:spPr>
            <a:xfrm>
              <a:off x="-34618200" y="3202500"/>
              <a:ext cx="137075" cy="135850"/>
            </a:xfrm>
            <a:custGeom>
              <a:avLst/>
              <a:gdLst/>
              <a:ahLst/>
              <a:cxnLst/>
              <a:rect l="l" t="t" r="r" b="b"/>
              <a:pathLst>
                <a:path w="5483" h="5434" extrusionOk="0">
                  <a:moveTo>
                    <a:pt x="2710" y="992"/>
                  </a:moveTo>
                  <a:cubicBezTo>
                    <a:pt x="2899" y="992"/>
                    <a:pt x="3057" y="1149"/>
                    <a:pt x="3057" y="1338"/>
                  </a:cubicBezTo>
                  <a:cubicBezTo>
                    <a:pt x="3057" y="1559"/>
                    <a:pt x="2899" y="1716"/>
                    <a:pt x="2710" y="1716"/>
                  </a:cubicBezTo>
                  <a:cubicBezTo>
                    <a:pt x="2521" y="1716"/>
                    <a:pt x="2364" y="1559"/>
                    <a:pt x="2364" y="1338"/>
                  </a:cubicBezTo>
                  <a:cubicBezTo>
                    <a:pt x="2395" y="1149"/>
                    <a:pt x="2553" y="992"/>
                    <a:pt x="2710" y="992"/>
                  </a:cubicBezTo>
                  <a:close/>
                  <a:moveTo>
                    <a:pt x="2742" y="2346"/>
                  </a:moveTo>
                  <a:cubicBezTo>
                    <a:pt x="2962" y="2346"/>
                    <a:pt x="3120" y="2504"/>
                    <a:pt x="3120" y="2693"/>
                  </a:cubicBezTo>
                  <a:lnTo>
                    <a:pt x="3120" y="4079"/>
                  </a:lnTo>
                  <a:cubicBezTo>
                    <a:pt x="3120" y="4268"/>
                    <a:pt x="2962" y="4426"/>
                    <a:pt x="2742" y="4426"/>
                  </a:cubicBezTo>
                  <a:cubicBezTo>
                    <a:pt x="2553" y="4426"/>
                    <a:pt x="2395" y="4268"/>
                    <a:pt x="2395" y="4079"/>
                  </a:cubicBezTo>
                  <a:lnTo>
                    <a:pt x="2395" y="2693"/>
                  </a:lnTo>
                  <a:cubicBezTo>
                    <a:pt x="2395" y="2504"/>
                    <a:pt x="2553" y="2346"/>
                    <a:pt x="2742" y="2346"/>
                  </a:cubicBezTo>
                  <a:close/>
                  <a:moveTo>
                    <a:pt x="2646" y="0"/>
                  </a:moveTo>
                  <a:cubicBezTo>
                    <a:pt x="1359" y="0"/>
                    <a:pt x="1" y="1099"/>
                    <a:pt x="1" y="2724"/>
                  </a:cubicBezTo>
                  <a:cubicBezTo>
                    <a:pt x="1" y="3197"/>
                    <a:pt x="127" y="3638"/>
                    <a:pt x="348" y="4016"/>
                  </a:cubicBezTo>
                  <a:lnTo>
                    <a:pt x="33" y="4961"/>
                  </a:lnTo>
                  <a:cubicBezTo>
                    <a:pt x="1" y="5087"/>
                    <a:pt x="33" y="5245"/>
                    <a:pt x="127" y="5339"/>
                  </a:cubicBezTo>
                  <a:cubicBezTo>
                    <a:pt x="167" y="5399"/>
                    <a:pt x="245" y="5421"/>
                    <a:pt x="329" y="5421"/>
                  </a:cubicBezTo>
                  <a:cubicBezTo>
                    <a:pt x="377" y="5421"/>
                    <a:pt x="427" y="5414"/>
                    <a:pt x="474" y="5402"/>
                  </a:cubicBezTo>
                  <a:lnTo>
                    <a:pt x="1419" y="5087"/>
                  </a:lnTo>
                  <a:cubicBezTo>
                    <a:pt x="1797" y="5339"/>
                    <a:pt x="2238" y="5434"/>
                    <a:pt x="2742" y="5434"/>
                  </a:cubicBezTo>
                  <a:cubicBezTo>
                    <a:pt x="4254" y="5434"/>
                    <a:pt x="5483" y="4237"/>
                    <a:pt x="5483" y="2724"/>
                  </a:cubicBezTo>
                  <a:cubicBezTo>
                    <a:pt x="5483" y="1275"/>
                    <a:pt x="4317" y="78"/>
                    <a:pt x="2899" y="15"/>
                  </a:cubicBezTo>
                  <a:cubicBezTo>
                    <a:pt x="2815" y="5"/>
                    <a:pt x="2731" y="0"/>
                    <a:pt x="264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3" tIns="68563" rIns="68563" bIns="68563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261" name="Google Shape;6928;p88"/>
            <p:cNvSpPr/>
            <p:nvPr/>
          </p:nvSpPr>
          <p:spPr>
            <a:xfrm>
              <a:off x="-34755224" y="3440725"/>
              <a:ext cx="188250" cy="52800"/>
            </a:xfrm>
            <a:custGeom>
              <a:avLst/>
              <a:gdLst/>
              <a:ahLst/>
              <a:cxnLst/>
              <a:rect l="l" t="t" r="r" b="b"/>
              <a:pathLst>
                <a:path w="7530" h="2112" extrusionOk="0">
                  <a:moveTo>
                    <a:pt x="0" y="0"/>
                  </a:moveTo>
                  <a:lnTo>
                    <a:pt x="0" y="1071"/>
                  </a:lnTo>
                  <a:cubicBezTo>
                    <a:pt x="0" y="1670"/>
                    <a:pt x="473" y="2111"/>
                    <a:pt x="1040" y="2111"/>
                  </a:cubicBezTo>
                  <a:lnTo>
                    <a:pt x="6490" y="2111"/>
                  </a:lnTo>
                  <a:cubicBezTo>
                    <a:pt x="7057" y="2111"/>
                    <a:pt x="7530" y="1639"/>
                    <a:pt x="7530" y="1071"/>
                  </a:cubicBezTo>
                  <a:lnTo>
                    <a:pt x="753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3" tIns="68563" rIns="68563" bIns="68563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262" name="Google Shape;6929;p88"/>
            <p:cNvSpPr/>
            <p:nvPr/>
          </p:nvSpPr>
          <p:spPr>
            <a:xfrm>
              <a:off x="-34754449" y="3202075"/>
              <a:ext cx="153600" cy="33900"/>
            </a:xfrm>
            <a:custGeom>
              <a:avLst/>
              <a:gdLst/>
              <a:ahLst/>
              <a:cxnLst/>
              <a:rect l="l" t="t" r="r" b="b"/>
              <a:pathLst>
                <a:path w="6144" h="1356" extrusionOk="0">
                  <a:moveTo>
                    <a:pt x="1040" y="0"/>
                  </a:moveTo>
                  <a:cubicBezTo>
                    <a:pt x="473" y="0"/>
                    <a:pt x="1" y="473"/>
                    <a:pt x="1" y="1009"/>
                  </a:cubicBezTo>
                  <a:lnTo>
                    <a:pt x="1" y="1355"/>
                  </a:lnTo>
                  <a:lnTo>
                    <a:pt x="5104" y="1355"/>
                  </a:lnTo>
                  <a:cubicBezTo>
                    <a:pt x="5293" y="819"/>
                    <a:pt x="5672" y="347"/>
                    <a:pt x="614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3" tIns="68563" rIns="68563" bIns="68563" anchor="ctr" anchorCtr="0">
              <a:noAutofit/>
            </a:bodyPr>
            <a:lstStyle/>
            <a:p>
              <a:endParaRPr sz="1050"/>
            </a:p>
          </p:txBody>
        </p:sp>
      </p:grpSp>
      <p:grpSp>
        <p:nvGrpSpPr>
          <p:cNvPr id="314" name="Google Shape;6981;p88"/>
          <p:cNvGrpSpPr/>
          <p:nvPr/>
        </p:nvGrpSpPr>
        <p:grpSpPr>
          <a:xfrm>
            <a:off x="5515208" y="916711"/>
            <a:ext cx="456449" cy="451040"/>
            <a:chOff x="-34408675" y="3202075"/>
            <a:chExt cx="295375" cy="291875"/>
          </a:xfrm>
          <a:solidFill>
            <a:srgbClr val="336987"/>
          </a:solidFill>
        </p:grpSpPr>
        <p:sp>
          <p:nvSpPr>
            <p:cNvPr id="315" name="Google Shape;6982;p88"/>
            <p:cNvSpPr/>
            <p:nvPr/>
          </p:nvSpPr>
          <p:spPr>
            <a:xfrm>
              <a:off x="-34274776" y="3202075"/>
              <a:ext cx="161475" cy="161475"/>
            </a:xfrm>
            <a:custGeom>
              <a:avLst/>
              <a:gdLst/>
              <a:ahLst/>
              <a:cxnLst/>
              <a:rect l="l" t="t" r="r" b="b"/>
              <a:pathLst>
                <a:path w="6459" h="6459" extrusionOk="0">
                  <a:moveTo>
                    <a:pt x="3718" y="0"/>
                  </a:moveTo>
                  <a:cubicBezTo>
                    <a:pt x="3560" y="0"/>
                    <a:pt x="3434" y="63"/>
                    <a:pt x="3403" y="189"/>
                  </a:cubicBezTo>
                  <a:cubicBezTo>
                    <a:pt x="3340" y="315"/>
                    <a:pt x="3340" y="473"/>
                    <a:pt x="3466" y="536"/>
                  </a:cubicBezTo>
                  <a:lnTo>
                    <a:pt x="4190" y="1261"/>
                  </a:lnTo>
                  <a:lnTo>
                    <a:pt x="1260" y="4159"/>
                  </a:lnTo>
                  <a:lnTo>
                    <a:pt x="567" y="3466"/>
                  </a:lnTo>
                  <a:cubicBezTo>
                    <a:pt x="496" y="3395"/>
                    <a:pt x="390" y="3360"/>
                    <a:pt x="288" y="3360"/>
                  </a:cubicBezTo>
                  <a:cubicBezTo>
                    <a:pt x="254" y="3360"/>
                    <a:pt x="221" y="3363"/>
                    <a:pt x="189" y="3371"/>
                  </a:cubicBezTo>
                  <a:cubicBezTo>
                    <a:pt x="95" y="3403"/>
                    <a:pt x="0" y="3560"/>
                    <a:pt x="0" y="3686"/>
                  </a:cubicBezTo>
                  <a:lnTo>
                    <a:pt x="0" y="6081"/>
                  </a:lnTo>
                  <a:cubicBezTo>
                    <a:pt x="0" y="6301"/>
                    <a:pt x="158" y="6459"/>
                    <a:pt x="347" y="6459"/>
                  </a:cubicBezTo>
                  <a:lnTo>
                    <a:pt x="2773" y="6459"/>
                  </a:lnTo>
                  <a:cubicBezTo>
                    <a:pt x="2930" y="6459"/>
                    <a:pt x="3025" y="6364"/>
                    <a:pt x="3088" y="6238"/>
                  </a:cubicBezTo>
                  <a:cubicBezTo>
                    <a:pt x="3119" y="6144"/>
                    <a:pt x="3119" y="5986"/>
                    <a:pt x="2993" y="5892"/>
                  </a:cubicBezTo>
                  <a:lnTo>
                    <a:pt x="2300" y="5199"/>
                  </a:lnTo>
                  <a:lnTo>
                    <a:pt x="5198" y="2269"/>
                  </a:lnTo>
                  <a:lnTo>
                    <a:pt x="5923" y="2993"/>
                  </a:lnTo>
                  <a:cubicBezTo>
                    <a:pt x="5969" y="3039"/>
                    <a:pt x="6066" y="3069"/>
                    <a:pt x="6164" y="3069"/>
                  </a:cubicBezTo>
                  <a:cubicBezTo>
                    <a:pt x="6200" y="3069"/>
                    <a:pt x="6236" y="3065"/>
                    <a:pt x="6270" y="3056"/>
                  </a:cubicBezTo>
                  <a:cubicBezTo>
                    <a:pt x="6396" y="3025"/>
                    <a:pt x="6459" y="2867"/>
                    <a:pt x="6459" y="2741"/>
                  </a:cubicBezTo>
                  <a:lnTo>
                    <a:pt x="6459" y="347"/>
                  </a:lnTo>
                  <a:cubicBezTo>
                    <a:pt x="6459" y="158"/>
                    <a:pt x="6301" y="0"/>
                    <a:pt x="611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3" tIns="68563" rIns="68563" bIns="68563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316" name="Google Shape;6983;p88"/>
            <p:cNvSpPr/>
            <p:nvPr/>
          </p:nvSpPr>
          <p:spPr>
            <a:xfrm>
              <a:off x="-34378751" y="3263175"/>
              <a:ext cx="76425" cy="73600"/>
            </a:xfrm>
            <a:custGeom>
              <a:avLst/>
              <a:gdLst/>
              <a:ahLst/>
              <a:cxnLst/>
              <a:rect l="l" t="t" r="r" b="b"/>
              <a:pathLst>
                <a:path w="3057" h="2944" extrusionOk="0">
                  <a:moveTo>
                    <a:pt x="970" y="1"/>
                  </a:moveTo>
                  <a:cubicBezTo>
                    <a:pt x="685" y="1"/>
                    <a:pt x="405" y="114"/>
                    <a:pt x="221" y="297"/>
                  </a:cubicBezTo>
                  <a:lnTo>
                    <a:pt x="1" y="549"/>
                  </a:lnTo>
                  <a:lnTo>
                    <a:pt x="2395" y="2944"/>
                  </a:lnTo>
                  <a:lnTo>
                    <a:pt x="2678" y="2755"/>
                  </a:lnTo>
                  <a:cubicBezTo>
                    <a:pt x="3056" y="2345"/>
                    <a:pt x="3056" y="1683"/>
                    <a:pt x="2678" y="1274"/>
                  </a:cubicBezTo>
                  <a:lnTo>
                    <a:pt x="1670" y="297"/>
                  </a:lnTo>
                  <a:cubicBezTo>
                    <a:pt x="1478" y="90"/>
                    <a:pt x="1222" y="1"/>
                    <a:pt x="97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3" tIns="68563" rIns="68563" bIns="68563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317" name="Google Shape;6984;p88"/>
            <p:cNvSpPr/>
            <p:nvPr/>
          </p:nvSpPr>
          <p:spPr>
            <a:xfrm>
              <a:off x="-34250375" y="3392300"/>
              <a:ext cx="77225" cy="74425"/>
            </a:xfrm>
            <a:custGeom>
              <a:avLst/>
              <a:gdLst/>
              <a:ahLst/>
              <a:cxnLst/>
              <a:rect l="l" t="t" r="r" b="b"/>
              <a:pathLst>
                <a:path w="3089" h="2977" extrusionOk="0">
                  <a:moveTo>
                    <a:pt x="999" y="0"/>
                  </a:moveTo>
                  <a:cubicBezTo>
                    <a:pt x="787" y="0"/>
                    <a:pt x="577" y="66"/>
                    <a:pt x="410" y="205"/>
                  </a:cubicBezTo>
                  <a:cubicBezTo>
                    <a:pt x="379" y="205"/>
                    <a:pt x="316" y="268"/>
                    <a:pt x="284" y="299"/>
                  </a:cubicBezTo>
                  <a:lnTo>
                    <a:pt x="1" y="583"/>
                  </a:lnTo>
                  <a:lnTo>
                    <a:pt x="2427" y="2977"/>
                  </a:lnTo>
                  <a:lnTo>
                    <a:pt x="2679" y="2693"/>
                  </a:lnTo>
                  <a:cubicBezTo>
                    <a:pt x="3088" y="2315"/>
                    <a:pt x="3088" y="1622"/>
                    <a:pt x="2679" y="1244"/>
                  </a:cubicBezTo>
                  <a:lnTo>
                    <a:pt x="1734" y="299"/>
                  </a:lnTo>
                  <a:cubicBezTo>
                    <a:pt x="1540" y="105"/>
                    <a:pt x="1267" y="0"/>
                    <a:pt x="99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3" tIns="68563" rIns="68563" bIns="68563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318" name="Google Shape;6985;p88"/>
            <p:cNvSpPr/>
            <p:nvPr/>
          </p:nvSpPr>
          <p:spPr>
            <a:xfrm>
              <a:off x="-34408675" y="3290275"/>
              <a:ext cx="207150" cy="203675"/>
            </a:xfrm>
            <a:custGeom>
              <a:avLst/>
              <a:gdLst/>
              <a:ahLst/>
              <a:cxnLst/>
              <a:rect l="l" t="t" r="r" b="b"/>
              <a:pathLst>
                <a:path w="8286" h="8147" extrusionOk="0">
                  <a:moveTo>
                    <a:pt x="725" y="1"/>
                  </a:moveTo>
                  <a:cubicBezTo>
                    <a:pt x="95" y="631"/>
                    <a:pt x="0" y="1387"/>
                    <a:pt x="284" y="2017"/>
                  </a:cubicBezTo>
                  <a:cubicBezTo>
                    <a:pt x="1387" y="4223"/>
                    <a:pt x="3938" y="6774"/>
                    <a:pt x="6270" y="7972"/>
                  </a:cubicBezTo>
                  <a:cubicBezTo>
                    <a:pt x="6499" y="8086"/>
                    <a:pt x="6745" y="8147"/>
                    <a:pt x="6996" y="8147"/>
                  </a:cubicBezTo>
                  <a:cubicBezTo>
                    <a:pt x="7434" y="8147"/>
                    <a:pt x="7886" y="7963"/>
                    <a:pt x="8286" y="7562"/>
                  </a:cubicBezTo>
                  <a:lnTo>
                    <a:pt x="725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3" tIns="68563" rIns="68563" bIns="68563" anchor="ctr" anchorCtr="0">
              <a:noAutofit/>
            </a:bodyPr>
            <a:lstStyle/>
            <a:p>
              <a:endParaRPr sz="1050"/>
            </a:p>
          </p:txBody>
        </p:sp>
      </p:grpSp>
      <p:grpSp>
        <p:nvGrpSpPr>
          <p:cNvPr id="348" name="Google Shape;7015;p88"/>
          <p:cNvGrpSpPr/>
          <p:nvPr/>
        </p:nvGrpSpPr>
        <p:grpSpPr>
          <a:xfrm>
            <a:off x="8170490" y="1679674"/>
            <a:ext cx="498565" cy="496346"/>
            <a:chOff x="-30735200" y="3552550"/>
            <a:chExt cx="292225" cy="290925"/>
          </a:xfrm>
          <a:solidFill>
            <a:srgbClr val="336987"/>
          </a:solidFill>
        </p:grpSpPr>
        <p:sp>
          <p:nvSpPr>
            <p:cNvPr id="349" name="Google Shape;7016;p88"/>
            <p:cNvSpPr/>
            <p:nvPr/>
          </p:nvSpPr>
          <p:spPr>
            <a:xfrm>
              <a:off x="-30613899" y="3655750"/>
              <a:ext cx="170925" cy="187725"/>
            </a:xfrm>
            <a:custGeom>
              <a:avLst/>
              <a:gdLst/>
              <a:ahLst/>
              <a:cxnLst/>
              <a:rect l="l" t="t" r="r" b="b"/>
              <a:pathLst>
                <a:path w="6837" h="7507" extrusionOk="0">
                  <a:moveTo>
                    <a:pt x="5120" y="2079"/>
                  </a:moveTo>
                  <a:cubicBezTo>
                    <a:pt x="5206" y="2079"/>
                    <a:pt x="5293" y="2111"/>
                    <a:pt x="5356" y="2174"/>
                  </a:cubicBezTo>
                  <a:cubicBezTo>
                    <a:pt x="5451" y="2268"/>
                    <a:pt x="5451" y="2458"/>
                    <a:pt x="5356" y="2647"/>
                  </a:cubicBezTo>
                  <a:lnTo>
                    <a:pt x="3308" y="4694"/>
                  </a:lnTo>
                  <a:cubicBezTo>
                    <a:pt x="3214" y="4757"/>
                    <a:pt x="3151" y="4789"/>
                    <a:pt x="3056" y="4789"/>
                  </a:cubicBezTo>
                  <a:cubicBezTo>
                    <a:pt x="2993" y="4789"/>
                    <a:pt x="2899" y="4757"/>
                    <a:pt x="2836" y="4694"/>
                  </a:cubicBezTo>
                  <a:lnTo>
                    <a:pt x="2174" y="4001"/>
                  </a:lnTo>
                  <a:cubicBezTo>
                    <a:pt x="2048" y="3907"/>
                    <a:pt x="2048" y="3655"/>
                    <a:pt x="2174" y="3529"/>
                  </a:cubicBezTo>
                  <a:cubicBezTo>
                    <a:pt x="2221" y="3481"/>
                    <a:pt x="2308" y="3458"/>
                    <a:pt x="2399" y="3458"/>
                  </a:cubicBezTo>
                  <a:cubicBezTo>
                    <a:pt x="2489" y="3458"/>
                    <a:pt x="2584" y="3481"/>
                    <a:pt x="2647" y="3529"/>
                  </a:cubicBezTo>
                  <a:lnTo>
                    <a:pt x="3056" y="3970"/>
                  </a:lnTo>
                  <a:lnTo>
                    <a:pt x="4883" y="2174"/>
                  </a:lnTo>
                  <a:cubicBezTo>
                    <a:pt x="4946" y="2111"/>
                    <a:pt x="5033" y="2079"/>
                    <a:pt x="5120" y="2079"/>
                  </a:cubicBezTo>
                  <a:close/>
                  <a:moveTo>
                    <a:pt x="1701" y="0"/>
                  </a:moveTo>
                  <a:cubicBezTo>
                    <a:pt x="725" y="0"/>
                    <a:pt x="0" y="756"/>
                    <a:pt x="0" y="1701"/>
                  </a:cubicBezTo>
                  <a:lnTo>
                    <a:pt x="0" y="4411"/>
                  </a:lnTo>
                  <a:cubicBezTo>
                    <a:pt x="0" y="5356"/>
                    <a:pt x="725" y="6112"/>
                    <a:pt x="1701" y="6112"/>
                  </a:cubicBezTo>
                  <a:lnTo>
                    <a:pt x="2048" y="6112"/>
                  </a:lnTo>
                  <a:lnTo>
                    <a:pt x="2048" y="7152"/>
                  </a:lnTo>
                  <a:cubicBezTo>
                    <a:pt x="2048" y="7309"/>
                    <a:pt x="2111" y="7435"/>
                    <a:pt x="2237" y="7467"/>
                  </a:cubicBezTo>
                  <a:cubicBezTo>
                    <a:pt x="2289" y="7493"/>
                    <a:pt x="2347" y="7508"/>
                    <a:pt x="2401" y="7508"/>
                  </a:cubicBezTo>
                  <a:cubicBezTo>
                    <a:pt x="2477" y="7508"/>
                    <a:pt x="2547" y="7478"/>
                    <a:pt x="2584" y="7404"/>
                  </a:cubicBezTo>
                  <a:lnTo>
                    <a:pt x="3844" y="6112"/>
                  </a:lnTo>
                  <a:lnTo>
                    <a:pt x="5073" y="6112"/>
                  </a:lnTo>
                  <a:cubicBezTo>
                    <a:pt x="6018" y="6112"/>
                    <a:pt x="6805" y="5356"/>
                    <a:pt x="6805" y="4411"/>
                  </a:cubicBezTo>
                  <a:lnTo>
                    <a:pt x="6805" y="1701"/>
                  </a:lnTo>
                  <a:cubicBezTo>
                    <a:pt x="6837" y="756"/>
                    <a:pt x="6049" y="0"/>
                    <a:pt x="510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3" tIns="68563" rIns="68563" bIns="68563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350" name="Google Shape;7017;p88"/>
            <p:cNvSpPr/>
            <p:nvPr/>
          </p:nvSpPr>
          <p:spPr>
            <a:xfrm>
              <a:off x="-30735200" y="3552550"/>
              <a:ext cx="188275" cy="205075"/>
            </a:xfrm>
            <a:custGeom>
              <a:avLst/>
              <a:gdLst/>
              <a:ahLst/>
              <a:cxnLst/>
              <a:rect l="l" t="t" r="r" b="b"/>
              <a:pathLst>
                <a:path w="7531" h="8203" extrusionOk="0">
                  <a:moveTo>
                    <a:pt x="3781" y="1356"/>
                  </a:moveTo>
                  <a:cubicBezTo>
                    <a:pt x="4317" y="1356"/>
                    <a:pt x="4789" y="1828"/>
                    <a:pt x="4789" y="2395"/>
                  </a:cubicBezTo>
                  <a:cubicBezTo>
                    <a:pt x="4789" y="2710"/>
                    <a:pt x="4632" y="3025"/>
                    <a:pt x="4411" y="3214"/>
                  </a:cubicBezTo>
                  <a:cubicBezTo>
                    <a:pt x="4254" y="3341"/>
                    <a:pt x="4128" y="3530"/>
                    <a:pt x="4128" y="3782"/>
                  </a:cubicBezTo>
                  <a:cubicBezTo>
                    <a:pt x="4128" y="3971"/>
                    <a:pt x="3970" y="4128"/>
                    <a:pt x="3781" y="4128"/>
                  </a:cubicBezTo>
                  <a:cubicBezTo>
                    <a:pt x="3592" y="4128"/>
                    <a:pt x="3434" y="3971"/>
                    <a:pt x="3434" y="3782"/>
                  </a:cubicBezTo>
                  <a:cubicBezTo>
                    <a:pt x="3434" y="3341"/>
                    <a:pt x="3624" y="2931"/>
                    <a:pt x="3970" y="2679"/>
                  </a:cubicBezTo>
                  <a:cubicBezTo>
                    <a:pt x="4065" y="2584"/>
                    <a:pt x="4096" y="2521"/>
                    <a:pt x="4096" y="2395"/>
                  </a:cubicBezTo>
                  <a:cubicBezTo>
                    <a:pt x="4096" y="2206"/>
                    <a:pt x="3939" y="2049"/>
                    <a:pt x="3750" y="2049"/>
                  </a:cubicBezTo>
                  <a:cubicBezTo>
                    <a:pt x="3529" y="2049"/>
                    <a:pt x="3371" y="2206"/>
                    <a:pt x="3371" y="2395"/>
                  </a:cubicBezTo>
                  <a:cubicBezTo>
                    <a:pt x="3371" y="2584"/>
                    <a:pt x="3214" y="2742"/>
                    <a:pt x="3025" y="2742"/>
                  </a:cubicBezTo>
                  <a:cubicBezTo>
                    <a:pt x="2836" y="2742"/>
                    <a:pt x="2678" y="2584"/>
                    <a:pt x="2678" y="2395"/>
                  </a:cubicBezTo>
                  <a:cubicBezTo>
                    <a:pt x="2741" y="1828"/>
                    <a:pt x="3214" y="1356"/>
                    <a:pt x="3781" y="1356"/>
                  </a:cubicBezTo>
                  <a:close/>
                  <a:moveTo>
                    <a:pt x="3781" y="4758"/>
                  </a:moveTo>
                  <a:cubicBezTo>
                    <a:pt x="3970" y="4758"/>
                    <a:pt x="4128" y="4916"/>
                    <a:pt x="4128" y="5105"/>
                  </a:cubicBezTo>
                  <a:cubicBezTo>
                    <a:pt x="4128" y="5294"/>
                    <a:pt x="3970" y="5451"/>
                    <a:pt x="3781" y="5451"/>
                  </a:cubicBezTo>
                  <a:cubicBezTo>
                    <a:pt x="3592" y="5451"/>
                    <a:pt x="3434" y="5294"/>
                    <a:pt x="3434" y="5105"/>
                  </a:cubicBezTo>
                  <a:cubicBezTo>
                    <a:pt x="3434" y="4916"/>
                    <a:pt x="3592" y="4758"/>
                    <a:pt x="3781" y="4758"/>
                  </a:cubicBezTo>
                  <a:close/>
                  <a:moveTo>
                    <a:pt x="1733" y="1"/>
                  </a:moveTo>
                  <a:cubicBezTo>
                    <a:pt x="788" y="1"/>
                    <a:pt x="0" y="789"/>
                    <a:pt x="0" y="1734"/>
                  </a:cubicBezTo>
                  <a:lnTo>
                    <a:pt x="0" y="5136"/>
                  </a:lnTo>
                  <a:cubicBezTo>
                    <a:pt x="0" y="5987"/>
                    <a:pt x="631" y="6649"/>
                    <a:pt x="1418" y="6806"/>
                  </a:cubicBezTo>
                  <a:lnTo>
                    <a:pt x="1418" y="7846"/>
                  </a:lnTo>
                  <a:cubicBezTo>
                    <a:pt x="1418" y="8003"/>
                    <a:pt x="1481" y="8129"/>
                    <a:pt x="1607" y="8161"/>
                  </a:cubicBezTo>
                  <a:cubicBezTo>
                    <a:pt x="1659" y="8187"/>
                    <a:pt x="1717" y="8202"/>
                    <a:pt x="1771" y="8202"/>
                  </a:cubicBezTo>
                  <a:cubicBezTo>
                    <a:pt x="1848" y="8202"/>
                    <a:pt x="1917" y="8172"/>
                    <a:pt x="1954" y="8098"/>
                  </a:cubicBezTo>
                  <a:lnTo>
                    <a:pt x="3214" y="6838"/>
                  </a:lnTo>
                  <a:lnTo>
                    <a:pt x="4096" y="6838"/>
                  </a:lnTo>
                  <a:lnTo>
                    <a:pt x="4096" y="5798"/>
                  </a:lnTo>
                  <a:cubicBezTo>
                    <a:pt x="4096" y="4475"/>
                    <a:pt x="5167" y="3404"/>
                    <a:pt x="6490" y="3404"/>
                  </a:cubicBezTo>
                  <a:lnTo>
                    <a:pt x="7530" y="3404"/>
                  </a:lnTo>
                  <a:lnTo>
                    <a:pt x="7530" y="1734"/>
                  </a:lnTo>
                  <a:cubicBezTo>
                    <a:pt x="7530" y="789"/>
                    <a:pt x="6774" y="1"/>
                    <a:pt x="582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3" tIns="68563" rIns="68563" bIns="68563" anchor="ctr" anchorCtr="0">
              <a:noAutofit/>
            </a:bodyPr>
            <a:lstStyle/>
            <a:p>
              <a:endParaRPr sz="1050"/>
            </a:p>
          </p:txBody>
        </p:sp>
      </p:grpSp>
      <p:sp>
        <p:nvSpPr>
          <p:cNvPr id="132" name="Google Shape;6799;p88"/>
          <p:cNvSpPr/>
          <p:nvPr/>
        </p:nvSpPr>
        <p:spPr>
          <a:xfrm>
            <a:off x="4346624" y="1707980"/>
            <a:ext cx="445175" cy="446359"/>
          </a:xfrm>
          <a:custGeom>
            <a:avLst/>
            <a:gdLst/>
            <a:ahLst/>
            <a:cxnLst/>
            <a:rect l="l" t="t" r="r" b="b"/>
            <a:pathLst>
              <a:path w="11658" h="11689" extrusionOk="0">
                <a:moveTo>
                  <a:pt x="7877" y="1386"/>
                </a:moveTo>
                <a:cubicBezTo>
                  <a:pt x="9232" y="1386"/>
                  <a:pt x="10303" y="2458"/>
                  <a:pt x="10303" y="3781"/>
                </a:cubicBezTo>
                <a:lnTo>
                  <a:pt x="10303" y="4883"/>
                </a:lnTo>
                <a:cubicBezTo>
                  <a:pt x="10240" y="4883"/>
                  <a:pt x="10209" y="4946"/>
                  <a:pt x="10177" y="4946"/>
                </a:cubicBezTo>
                <a:cubicBezTo>
                  <a:pt x="10019" y="4190"/>
                  <a:pt x="9704" y="3529"/>
                  <a:pt x="9200" y="2962"/>
                </a:cubicBezTo>
                <a:lnTo>
                  <a:pt x="7720" y="4442"/>
                </a:lnTo>
                <a:cubicBezTo>
                  <a:pt x="8192" y="5072"/>
                  <a:pt x="8318" y="5860"/>
                  <a:pt x="8098" y="6648"/>
                </a:cubicBezTo>
                <a:cubicBezTo>
                  <a:pt x="8003" y="6868"/>
                  <a:pt x="7877" y="7057"/>
                  <a:pt x="7720" y="7278"/>
                </a:cubicBezTo>
                <a:lnTo>
                  <a:pt x="9200" y="8727"/>
                </a:lnTo>
                <a:cubicBezTo>
                  <a:pt x="9673" y="8160"/>
                  <a:pt x="10019" y="7498"/>
                  <a:pt x="10177" y="6742"/>
                </a:cubicBezTo>
                <a:cubicBezTo>
                  <a:pt x="10209" y="6742"/>
                  <a:pt x="10240" y="6805"/>
                  <a:pt x="10303" y="6805"/>
                </a:cubicBezTo>
                <a:lnTo>
                  <a:pt x="10303" y="7908"/>
                </a:lnTo>
                <a:cubicBezTo>
                  <a:pt x="10303" y="9231"/>
                  <a:pt x="9232" y="10302"/>
                  <a:pt x="7877" y="10302"/>
                </a:cubicBezTo>
                <a:lnTo>
                  <a:pt x="6774" y="10302"/>
                </a:lnTo>
                <a:cubicBezTo>
                  <a:pt x="6774" y="10271"/>
                  <a:pt x="6743" y="10208"/>
                  <a:pt x="6743" y="10176"/>
                </a:cubicBezTo>
                <a:cubicBezTo>
                  <a:pt x="7499" y="10019"/>
                  <a:pt x="8161" y="9704"/>
                  <a:pt x="8728" y="9200"/>
                </a:cubicBezTo>
                <a:lnTo>
                  <a:pt x="7279" y="7750"/>
                </a:lnTo>
                <a:cubicBezTo>
                  <a:pt x="7058" y="7908"/>
                  <a:pt x="6869" y="8002"/>
                  <a:pt x="6648" y="8097"/>
                </a:cubicBezTo>
                <a:cubicBezTo>
                  <a:pt x="6365" y="8160"/>
                  <a:pt x="6081" y="8223"/>
                  <a:pt x="5861" y="8223"/>
                </a:cubicBezTo>
                <a:cubicBezTo>
                  <a:pt x="5325" y="8223"/>
                  <a:pt x="4821" y="8065"/>
                  <a:pt x="4443" y="7750"/>
                </a:cubicBezTo>
                <a:lnTo>
                  <a:pt x="2962" y="9200"/>
                </a:lnTo>
                <a:cubicBezTo>
                  <a:pt x="3529" y="9672"/>
                  <a:pt x="4191" y="10019"/>
                  <a:pt x="4947" y="10176"/>
                </a:cubicBezTo>
                <a:cubicBezTo>
                  <a:pt x="4947" y="10208"/>
                  <a:pt x="4916" y="10271"/>
                  <a:pt x="4916" y="10302"/>
                </a:cubicBezTo>
                <a:lnTo>
                  <a:pt x="3813" y="10302"/>
                </a:lnTo>
                <a:cubicBezTo>
                  <a:pt x="2458" y="10302"/>
                  <a:pt x="1387" y="9231"/>
                  <a:pt x="1387" y="7908"/>
                </a:cubicBezTo>
                <a:lnTo>
                  <a:pt x="1387" y="6805"/>
                </a:lnTo>
                <a:cubicBezTo>
                  <a:pt x="1450" y="6805"/>
                  <a:pt x="1482" y="6742"/>
                  <a:pt x="1513" y="6742"/>
                </a:cubicBezTo>
                <a:cubicBezTo>
                  <a:pt x="1671" y="7498"/>
                  <a:pt x="1986" y="8160"/>
                  <a:pt x="2490" y="8727"/>
                </a:cubicBezTo>
                <a:lnTo>
                  <a:pt x="3971" y="7278"/>
                </a:lnTo>
                <a:cubicBezTo>
                  <a:pt x="3498" y="6648"/>
                  <a:pt x="3372" y="5860"/>
                  <a:pt x="3592" y="5072"/>
                </a:cubicBezTo>
                <a:cubicBezTo>
                  <a:pt x="3687" y="4820"/>
                  <a:pt x="3813" y="4631"/>
                  <a:pt x="3971" y="4442"/>
                </a:cubicBezTo>
                <a:lnTo>
                  <a:pt x="2490" y="2962"/>
                </a:lnTo>
                <a:cubicBezTo>
                  <a:pt x="2017" y="3529"/>
                  <a:pt x="1671" y="4190"/>
                  <a:pt x="1513" y="4946"/>
                </a:cubicBezTo>
                <a:cubicBezTo>
                  <a:pt x="1482" y="4946"/>
                  <a:pt x="1450" y="4883"/>
                  <a:pt x="1387" y="4883"/>
                </a:cubicBezTo>
                <a:lnTo>
                  <a:pt x="1387" y="3781"/>
                </a:lnTo>
                <a:cubicBezTo>
                  <a:pt x="1387" y="2458"/>
                  <a:pt x="2458" y="1386"/>
                  <a:pt x="3813" y="1386"/>
                </a:cubicBezTo>
                <a:lnTo>
                  <a:pt x="4916" y="1386"/>
                </a:lnTo>
                <a:cubicBezTo>
                  <a:pt x="4916" y="1418"/>
                  <a:pt x="4947" y="1481"/>
                  <a:pt x="4947" y="1512"/>
                </a:cubicBezTo>
                <a:cubicBezTo>
                  <a:pt x="4191" y="1670"/>
                  <a:pt x="3529" y="1985"/>
                  <a:pt x="2962" y="2489"/>
                </a:cubicBezTo>
                <a:lnTo>
                  <a:pt x="4443" y="3938"/>
                </a:lnTo>
                <a:cubicBezTo>
                  <a:pt x="4632" y="3781"/>
                  <a:pt x="4821" y="3686"/>
                  <a:pt x="5073" y="3592"/>
                </a:cubicBezTo>
                <a:cubicBezTo>
                  <a:pt x="5339" y="3496"/>
                  <a:pt x="5605" y="3451"/>
                  <a:pt x="5865" y="3451"/>
                </a:cubicBezTo>
                <a:cubicBezTo>
                  <a:pt x="6375" y="3451"/>
                  <a:pt x="6861" y="3625"/>
                  <a:pt x="7279" y="3938"/>
                </a:cubicBezTo>
                <a:lnTo>
                  <a:pt x="8728" y="2489"/>
                </a:lnTo>
                <a:cubicBezTo>
                  <a:pt x="8161" y="2016"/>
                  <a:pt x="7499" y="1670"/>
                  <a:pt x="6743" y="1512"/>
                </a:cubicBezTo>
                <a:cubicBezTo>
                  <a:pt x="6743" y="1481"/>
                  <a:pt x="6774" y="1418"/>
                  <a:pt x="6774" y="1386"/>
                </a:cubicBezTo>
                <a:close/>
                <a:moveTo>
                  <a:pt x="5829" y="0"/>
                </a:moveTo>
                <a:cubicBezTo>
                  <a:pt x="5420" y="0"/>
                  <a:pt x="5010" y="315"/>
                  <a:pt x="4884" y="725"/>
                </a:cubicBezTo>
                <a:lnTo>
                  <a:pt x="3782" y="725"/>
                </a:lnTo>
                <a:cubicBezTo>
                  <a:pt x="2112" y="725"/>
                  <a:pt x="726" y="2111"/>
                  <a:pt x="726" y="3781"/>
                </a:cubicBezTo>
                <a:lnTo>
                  <a:pt x="726" y="4883"/>
                </a:lnTo>
                <a:cubicBezTo>
                  <a:pt x="316" y="5041"/>
                  <a:pt x="1" y="5419"/>
                  <a:pt x="1" y="5829"/>
                </a:cubicBezTo>
                <a:cubicBezTo>
                  <a:pt x="1" y="6270"/>
                  <a:pt x="316" y="6679"/>
                  <a:pt x="726" y="6774"/>
                </a:cubicBezTo>
                <a:lnTo>
                  <a:pt x="726" y="7876"/>
                </a:lnTo>
                <a:cubicBezTo>
                  <a:pt x="726" y="9578"/>
                  <a:pt x="2112" y="10964"/>
                  <a:pt x="3782" y="10964"/>
                </a:cubicBezTo>
                <a:lnTo>
                  <a:pt x="4884" y="10964"/>
                </a:lnTo>
                <a:cubicBezTo>
                  <a:pt x="5042" y="11342"/>
                  <a:pt x="5420" y="11688"/>
                  <a:pt x="5829" y="11688"/>
                </a:cubicBezTo>
                <a:cubicBezTo>
                  <a:pt x="6270" y="11688"/>
                  <a:pt x="6680" y="11342"/>
                  <a:pt x="6774" y="10964"/>
                </a:cubicBezTo>
                <a:lnTo>
                  <a:pt x="7877" y="10964"/>
                </a:lnTo>
                <a:cubicBezTo>
                  <a:pt x="9578" y="10964"/>
                  <a:pt x="10965" y="9578"/>
                  <a:pt x="10965" y="7876"/>
                </a:cubicBezTo>
                <a:lnTo>
                  <a:pt x="10965" y="6774"/>
                </a:lnTo>
                <a:cubicBezTo>
                  <a:pt x="11343" y="6616"/>
                  <a:pt x="11658" y="6270"/>
                  <a:pt x="11658" y="5829"/>
                </a:cubicBezTo>
                <a:cubicBezTo>
                  <a:pt x="11658" y="5419"/>
                  <a:pt x="11343" y="5072"/>
                  <a:pt x="10965" y="4883"/>
                </a:cubicBezTo>
                <a:lnTo>
                  <a:pt x="10965" y="3781"/>
                </a:lnTo>
                <a:cubicBezTo>
                  <a:pt x="10965" y="2111"/>
                  <a:pt x="9578" y="725"/>
                  <a:pt x="7877" y="725"/>
                </a:cubicBezTo>
                <a:lnTo>
                  <a:pt x="6774" y="725"/>
                </a:lnTo>
                <a:cubicBezTo>
                  <a:pt x="6617" y="315"/>
                  <a:pt x="6270" y="0"/>
                  <a:pt x="5829" y="0"/>
                </a:cubicBezTo>
                <a:close/>
              </a:path>
            </a:pathLst>
          </a:custGeom>
          <a:solidFill>
            <a:srgbClr val="336987"/>
          </a:solidFill>
          <a:ln>
            <a:noFill/>
          </a:ln>
        </p:spPr>
        <p:txBody>
          <a:bodyPr spcFirstLastPara="1" wrap="square" lIns="68563" tIns="68563" rIns="68563" bIns="68563" anchor="ctr" anchorCtr="0">
            <a:noAutofit/>
          </a:bodyPr>
          <a:lstStyle/>
          <a:p>
            <a:endParaRPr sz="1050"/>
          </a:p>
        </p:txBody>
      </p:sp>
      <p:grpSp>
        <p:nvGrpSpPr>
          <p:cNvPr id="195" name="Google Shape;6862;p88"/>
          <p:cNvGrpSpPr/>
          <p:nvPr/>
        </p:nvGrpSpPr>
        <p:grpSpPr>
          <a:xfrm>
            <a:off x="4907657" y="1706467"/>
            <a:ext cx="460793" cy="449186"/>
            <a:chOff x="-31817401" y="3910025"/>
            <a:chExt cx="301675" cy="294075"/>
          </a:xfrm>
          <a:solidFill>
            <a:srgbClr val="336987"/>
          </a:solidFill>
        </p:grpSpPr>
        <p:sp>
          <p:nvSpPr>
            <p:cNvPr id="196" name="Google Shape;6863;p88"/>
            <p:cNvSpPr/>
            <p:nvPr/>
          </p:nvSpPr>
          <p:spPr>
            <a:xfrm>
              <a:off x="-31817401" y="3911550"/>
              <a:ext cx="301675" cy="292550"/>
            </a:xfrm>
            <a:custGeom>
              <a:avLst/>
              <a:gdLst/>
              <a:ahLst/>
              <a:cxnLst/>
              <a:rect l="l" t="t" r="r" b="b"/>
              <a:pathLst>
                <a:path w="12067" h="11702" extrusionOk="0">
                  <a:moveTo>
                    <a:pt x="2558" y="0"/>
                  </a:moveTo>
                  <a:cubicBezTo>
                    <a:pt x="2357" y="0"/>
                    <a:pt x="2155" y="24"/>
                    <a:pt x="1954" y="70"/>
                  </a:cubicBezTo>
                  <a:cubicBezTo>
                    <a:pt x="1828" y="102"/>
                    <a:pt x="1733" y="196"/>
                    <a:pt x="1702" y="322"/>
                  </a:cubicBezTo>
                  <a:cubicBezTo>
                    <a:pt x="1670" y="448"/>
                    <a:pt x="1702" y="543"/>
                    <a:pt x="1796" y="637"/>
                  </a:cubicBezTo>
                  <a:lnTo>
                    <a:pt x="2679" y="1551"/>
                  </a:lnTo>
                  <a:cubicBezTo>
                    <a:pt x="2962" y="1803"/>
                    <a:pt x="2962" y="2244"/>
                    <a:pt x="2679" y="2528"/>
                  </a:cubicBezTo>
                  <a:cubicBezTo>
                    <a:pt x="2553" y="2669"/>
                    <a:pt x="2379" y="2740"/>
                    <a:pt x="2202" y="2740"/>
                  </a:cubicBezTo>
                  <a:cubicBezTo>
                    <a:pt x="2025" y="2740"/>
                    <a:pt x="1844" y="2669"/>
                    <a:pt x="1702" y="2528"/>
                  </a:cubicBezTo>
                  <a:lnTo>
                    <a:pt x="788" y="1614"/>
                  </a:lnTo>
                  <a:cubicBezTo>
                    <a:pt x="744" y="1569"/>
                    <a:pt x="668" y="1525"/>
                    <a:pt x="582" y="1525"/>
                  </a:cubicBezTo>
                  <a:cubicBezTo>
                    <a:pt x="547" y="1525"/>
                    <a:pt x="510" y="1532"/>
                    <a:pt x="473" y="1551"/>
                  </a:cubicBezTo>
                  <a:cubicBezTo>
                    <a:pt x="347" y="1582"/>
                    <a:pt x="284" y="1645"/>
                    <a:pt x="253" y="1771"/>
                  </a:cubicBezTo>
                  <a:cubicBezTo>
                    <a:pt x="1" y="2591"/>
                    <a:pt x="253" y="3473"/>
                    <a:pt x="883" y="4103"/>
                  </a:cubicBezTo>
                  <a:cubicBezTo>
                    <a:pt x="1366" y="4494"/>
                    <a:pt x="1932" y="4750"/>
                    <a:pt x="2619" y="4750"/>
                  </a:cubicBezTo>
                  <a:cubicBezTo>
                    <a:pt x="2874" y="4750"/>
                    <a:pt x="3145" y="4715"/>
                    <a:pt x="3435" y="4638"/>
                  </a:cubicBezTo>
                  <a:lnTo>
                    <a:pt x="7247" y="8482"/>
                  </a:lnTo>
                  <a:cubicBezTo>
                    <a:pt x="6963" y="9522"/>
                    <a:pt x="7215" y="10372"/>
                    <a:pt x="7814" y="10971"/>
                  </a:cubicBezTo>
                  <a:cubicBezTo>
                    <a:pt x="8291" y="11472"/>
                    <a:pt x="8895" y="11702"/>
                    <a:pt x="9516" y="11702"/>
                  </a:cubicBezTo>
                  <a:cubicBezTo>
                    <a:pt x="9714" y="11702"/>
                    <a:pt x="9915" y="11678"/>
                    <a:pt x="10114" y="11632"/>
                  </a:cubicBezTo>
                  <a:cubicBezTo>
                    <a:pt x="10240" y="11569"/>
                    <a:pt x="10334" y="11506"/>
                    <a:pt x="10366" y="11380"/>
                  </a:cubicBezTo>
                  <a:cubicBezTo>
                    <a:pt x="10397" y="11254"/>
                    <a:pt x="10366" y="11128"/>
                    <a:pt x="10271" y="11065"/>
                  </a:cubicBezTo>
                  <a:lnTo>
                    <a:pt x="9389" y="10152"/>
                  </a:lnTo>
                  <a:cubicBezTo>
                    <a:pt x="9106" y="9868"/>
                    <a:pt x="9106" y="9459"/>
                    <a:pt x="9389" y="9175"/>
                  </a:cubicBezTo>
                  <a:cubicBezTo>
                    <a:pt x="9515" y="9033"/>
                    <a:pt x="9688" y="8962"/>
                    <a:pt x="9866" y="8962"/>
                  </a:cubicBezTo>
                  <a:cubicBezTo>
                    <a:pt x="10043" y="8962"/>
                    <a:pt x="10224" y="9033"/>
                    <a:pt x="10366" y="9175"/>
                  </a:cubicBezTo>
                  <a:lnTo>
                    <a:pt x="11279" y="10089"/>
                  </a:lnTo>
                  <a:cubicBezTo>
                    <a:pt x="11326" y="10135"/>
                    <a:pt x="11405" y="10164"/>
                    <a:pt x="11494" y="10164"/>
                  </a:cubicBezTo>
                  <a:cubicBezTo>
                    <a:pt x="11527" y="10164"/>
                    <a:pt x="11561" y="10160"/>
                    <a:pt x="11594" y="10152"/>
                  </a:cubicBezTo>
                  <a:cubicBezTo>
                    <a:pt x="11720" y="10120"/>
                    <a:pt x="11783" y="10026"/>
                    <a:pt x="11815" y="9931"/>
                  </a:cubicBezTo>
                  <a:cubicBezTo>
                    <a:pt x="12067" y="9081"/>
                    <a:pt x="11815" y="8230"/>
                    <a:pt x="11185" y="7600"/>
                  </a:cubicBezTo>
                  <a:cubicBezTo>
                    <a:pt x="10778" y="7170"/>
                    <a:pt x="10224" y="6903"/>
                    <a:pt x="9537" y="6903"/>
                  </a:cubicBezTo>
                  <a:cubicBezTo>
                    <a:pt x="9266" y="6903"/>
                    <a:pt x="8975" y="6944"/>
                    <a:pt x="8665" y="7033"/>
                  </a:cubicBezTo>
                  <a:lnTo>
                    <a:pt x="4852" y="3221"/>
                  </a:lnTo>
                  <a:lnTo>
                    <a:pt x="4884" y="3032"/>
                  </a:lnTo>
                  <a:cubicBezTo>
                    <a:pt x="5136" y="2213"/>
                    <a:pt x="4884" y="1330"/>
                    <a:pt x="4254" y="700"/>
                  </a:cubicBezTo>
                  <a:cubicBezTo>
                    <a:pt x="3778" y="225"/>
                    <a:pt x="3177" y="0"/>
                    <a:pt x="255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3" tIns="68563" rIns="68563" bIns="68563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197" name="Google Shape;6864;p88"/>
            <p:cNvSpPr/>
            <p:nvPr/>
          </p:nvSpPr>
          <p:spPr>
            <a:xfrm>
              <a:off x="-31816601" y="4062950"/>
              <a:ext cx="144150" cy="140600"/>
            </a:xfrm>
            <a:custGeom>
              <a:avLst/>
              <a:gdLst/>
              <a:ahLst/>
              <a:cxnLst/>
              <a:rect l="l" t="t" r="r" b="b"/>
              <a:pathLst>
                <a:path w="5766" h="5624" extrusionOk="0">
                  <a:moveTo>
                    <a:pt x="4080" y="1504"/>
                  </a:moveTo>
                  <a:cubicBezTo>
                    <a:pt x="4167" y="1504"/>
                    <a:pt x="4253" y="1528"/>
                    <a:pt x="4316" y="1575"/>
                  </a:cubicBezTo>
                  <a:cubicBezTo>
                    <a:pt x="4442" y="1701"/>
                    <a:pt x="4442" y="1953"/>
                    <a:pt x="4316" y="2048"/>
                  </a:cubicBezTo>
                  <a:lnTo>
                    <a:pt x="2205" y="4159"/>
                  </a:lnTo>
                  <a:cubicBezTo>
                    <a:pt x="2158" y="4206"/>
                    <a:pt x="2072" y="4230"/>
                    <a:pt x="1985" y="4230"/>
                  </a:cubicBezTo>
                  <a:cubicBezTo>
                    <a:pt x="1898" y="4230"/>
                    <a:pt x="1812" y="4206"/>
                    <a:pt x="1764" y="4159"/>
                  </a:cubicBezTo>
                  <a:cubicBezTo>
                    <a:pt x="1638" y="4033"/>
                    <a:pt x="1638" y="3781"/>
                    <a:pt x="1764" y="3686"/>
                  </a:cubicBezTo>
                  <a:lnTo>
                    <a:pt x="3844" y="1575"/>
                  </a:lnTo>
                  <a:cubicBezTo>
                    <a:pt x="3907" y="1528"/>
                    <a:pt x="3993" y="1504"/>
                    <a:pt x="4080" y="1504"/>
                  </a:cubicBezTo>
                  <a:close/>
                  <a:moveTo>
                    <a:pt x="3844" y="0"/>
                  </a:moveTo>
                  <a:lnTo>
                    <a:pt x="567" y="3277"/>
                  </a:lnTo>
                  <a:cubicBezTo>
                    <a:pt x="0" y="3844"/>
                    <a:pt x="0" y="4694"/>
                    <a:pt x="567" y="5198"/>
                  </a:cubicBezTo>
                  <a:cubicBezTo>
                    <a:pt x="835" y="5482"/>
                    <a:pt x="1189" y="5624"/>
                    <a:pt x="1540" y="5624"/>
                  </a:cubicBezTo>
                  <a:cubicBezTo>
                    <a:pt x="1890" y="5624"/>
                    <a:pt x="2237" y="5482"/>
                    <a:pt x="2489" y="5198"/>
                  </a:cubicBezTo>
                  <a:lnTo>
                    <a:pt x="5766" y="1953"/>
                  </a:lnTo>
                  <a:lnTo>
                    <a:pt x="3844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3" tIns="68563" rIns="68563" bIns="68563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198" name="Google Shape;6865;p88"/>
            <p:cNvSpPr/>
            <p:nvPr/>
          </p:nvSpPr>
          <p:spPr>
            <a:xfrm>
              <a:off x="-31648050" y="3910025"/>
              <a:ext cx="129175" cy="127725"/>
            </a:xfrm>
            <a:custGeom>
              <a:avLst/>
              <a:gdLst/>
              <a:ahLst/>
              <a:cxnLst/>
              <a:rect l="l" t="t" r="r" b="b"/>
              <a:pathLst>
                <a:path w="5167" h="5109" extrusionOk="0">
                  <a:moveTo>
                    <a:pt x="4249" y="1"/>
                  </a:moveTo>
                  <a:cubicBezTo>
                    <a:pt x="4179" y="1"/>
                    <a:pt x="4106" y="24"/>
                    <a:pt x="4033" y="68"/>
                  </a:cubicBezTo>
                  <a:lnTo>
                    <a:pt x="2206" y="1171"/>
                  </a:lnTo>
                  <a:cubicBezTo>
                    <a:pt x="2017" y="1265"/>
                    <a:pt x="1985" y="1549"/>
                    <a:pt x="2143" y="1706"/>
                  </a:cubicBezTo>
                  <a:lnTo>
                    <a:pt x="2300" y="1864"/>
                  </a:lnTo>
                  <a:lnTo>
                    <a:pt x="0" y="4164"/>
                  </a:lnTo>
                  <a:lnTo>
                    <a:pt x="945" y="5109"/>
                  </a:lnTo>
                  <a:lnTo>
                    <a:pt x="3245" y="2809"/>
                  </a:lnTo>
                  <a:lnTo>
                    <a:pt x="3434" y="2998"/>
                  </a:lnTo>
                  <a:cubicBezTo>
                    <a:pt x="3502" y="3066"/>
                    <a:pt x="3594" y="3099"/>
                    <a:pt x="3684" y="3099"/>
                  </a:cubicBezTo>
                  <a:cubicBezTo>
                    <a:pt x="3802" y="3099"/>
                    <a:pt x="3916" y="3042"/>
                    <a:pt x="3970" y="2935"/>
                  </a:cubicBezTo>
                  <a:lnTo>
                    <a:pt x="5073" y="1108"/>
                  </a:lnTo>
                  <a:cubicBezTo>
                    <a:pt x="5167" y="1013"/>
                    <a:pt x="5167" y="793"/>
                    <a:pt x="5041" y="698"/>
                  </a:cubicBezTo>
                  <a:lnTo>
                    <a:pt x="4474" y="100"/>
                  </a:lnTo>
                  <a:cubicBezTo>
                    <a:pt x="4406" y="32"/>
                    <a:pt x="4330" y="1"/>
                    <a:pt x="424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3" tIns="68563" rIns="68563" bIns="68563" anchor="ctr" anchorCtr="0">
              <a:noAutofit/>
            </a:bodyPr>
            <a:lstStyle/>
            <a:p>
              <a:endParaRPr sz="1050"/>
            </a:p>
          </p:txBody>
        </p:sp>
      </p:grpSp>
      <p:grpSp>
        <p:nvGrpSpPr>
          <p:cNvPr id="246" name="Google Shape;6913;p88"/>
          <p:cNvGrpSpPr/>
          <p:nvPr/>
        </p:nvGrpSpPr>
        <p:grpSpPr>
          <a:xfrm>
            <a:off x="5475293" y="1706675"/>
            <a:ext cx="449987" cy="448765"/>
            <a:chOff x="-31455100" y="3909350"/>
            <a:chExt cx="294600" cy="293800"/>
          </a:xfrm>
          <a:solidFill>
            <a:srgbClr val="336987"/>
          </a:solidFill>
        </p:grpSpPr>
        <p:sp>
          <p:nvSpPr>
            <p:cNvPr id="247" name="Google Shape;6914;p88"/>
            <p:cNvSpPr/>
            <p:nvPr/>
          </p:nvSpPr>
          <p:spPr>
            <a:xfrm>
              <a:off x="-31455100" y="3909350"/>
              <a:ext cx="294600" cy="293800"/>
            </a:xfrm>
            <a:custGeom>
              <a:avLst/>
              <a:gdLst/>
              <a:ahLst/>
              <a:cxnLst/>
              <a:rect l="l" t="t" r="r" b="b"/>
              <a:pathLst>
                <a:path w="11784" h="11752" extrusionOk="0">
                  <a:moveTo>
                    <a:pt x="5199" y="1"/>
                  </a:moveTo>
                  <a:cubicBezTo>
                    <a:pt x="5042" y="1"/>
                    <a:pt x="4916" y="127"/>
                    <a:pt x="4884" y="284"/>
                  </a:cubicBezTo>
                  <a:lnTo>
                    <a:pt x="4727" y="883"/>
                  </a:lnTo>
                  <a:cubicBezTo>
                    <a:pt x="4191" y="977"/>
                    <a:pt x="3655" y="1229"/>
                    <a:pt x="3151" y="1513"/>
                  </a:cubicBezTo>
                  <a:lnTo>
                    <a:pt x="2647" y="1229"/>
                  </a:lnTo>
                  <a:cubicBezTo>
                    <a:pt x="2599" y="1205"/>
                    <a:pt x="2542" y="1195"/>
                    <a:pt x="2482" y="1195"/>
                  </a:cubicBezTo>
                  <a:cubicBezTo>
                    <a:pt x="2386" y="1195"/>
                    <a:pt x="2284" y="1222"/>
                    <a:pt x="2206" y="1261"/>
                  </a:cubicBezTo>
                  <a:lnTo>
                    <a:pt x="1261" y="2206"/>
                  </a:lnTo>
                  <a:cubicBezTo>
                    <a:pt x="1135" y="2332"/>
                    <a:pt x="1135" y="2490"/>
                    <a:pt x="1230" y="2647"/>
                  </a:cubicBezTo>
                  <a:lnTo>
                    <a:pt x="1513" y="3151"/>
                  </a:lnTo>
                  <a:cubicBezTo>
                    <a:pt x="1198" y="3624"/>
                    <a:pt x="978" y="4191"/>
                    <a:pt x="883" y="4726"/>
                  </a:cubicBezTo>
                  <a:lnTo>
                    <a:pt x="284" y="4884"/>
                  </a:lnTo>
                  <a:cubicBezTo>
                    <a:pt x="127" y="4947"/>
                    <a:pt x="1" y="5041"/>
                    <a:pt x="1" y="5199"/>
                  </a:cubicBezTo>
                  <a:lnTo>
                    <a:pt x="1" y="6585"/>
                  </a:lnTo>
                  <a:cubicBezTo>
                    <a:pt x="1" y="6743"/>
                    <a:pt x="127" y="6869"/>
                    <a:pt x="284" y="6900"/>
                  </a:cubicBezTo>
                  <a:lnTo>
                    <a:pt x="883" y="7058"/>
                  </a:lnTo>
                  <a:cubicBezTo>
                    <a:pt x="946" y="7404"/>
                    <a:pt x="1072" y="7782"/>
                    <a:pt x="1230" y="8129"/>
                  </a:cubicBezTo>
                  <a:cubicBezTo>
                    <a:pt x="1504" y="7854"/>
                    <a:pt x="2843" y="6486"/>
                    <a:pt x="2841" y="6486"/>
                  </a:cubicBezTo>
                  <a:lnTo>
                    <a:pt x="2841" y="6486"/>
                  </a:lnTo>
                  <a:cubicBezTo>
                    <a:pt x="2841" y="6486"/>
                    <a:pt x="2839" y="6488"/>
                    <a:pt x="2836" y="6491"/>
                  </a:cubicBezTo>
                  <a:cubicBezTo>
                    <a:pt x="2836" y="6459"/>
                    <a:pt x="2805" y="6050"/>
                    <a:pt x="2805" y="5955"/>
                  </a:cubicBezTo>
                  <a:cubicBezTo>
                    <a:pt x="2773" y="4222"/>
                    <a:pt x="4191" y="2836"/>
                    <a:pt x="5861" y="2836"/>
                  </a:cubicBezTo>
                  <a:cubicBezTo>
                    <a:pt x="7562" y="2836"/>
                    <a:pt x="8948" y="4222"/>
                    <a:pt x="8948" y="5924"/>
                  </a:cubicBezTo>
                  <a:cubicBezTo>
                    <a:pt x="8948" y="7499"/>
                    <a:pt x="7751" y="8822"/>
                    <a:pt x="6113" y="8948"/>
                  </a:cubicBezTo>
                  <a:cubicBezTo>
                    <a:pt x="6066" y="8948"/>
                    <a:pt x="5963" y="8956"/>
                    <a:pt x="5821" y="8956"/>
                  </a:cubicBezTo>
                  <a:cubicBezTo>
                    <a:pt x="5680" y="8956"/>
                    <a:pt x="5499" y="8948"/>
                    <a:pt x="5294" y="8917"/>
                  </a:cubicBezTo>
                  <a:lnTo>
                    <a:pt x="3655" y="10523"/>
                  </a:lnTo>
                  <a:cubicBezTo>
                    <a:pt x="4034" y="10681"/>
                    <a:pt x="4349" y="10807"/>
                    <a:pt x="4727" y="10870"/>
                  </a:cubicBezTo>
                  <a:lnTo>
                    <a:pt x="4884" y="11468"/>
                  </a:lnTo>
                  <a:cubicBezTo>
                    <a:pt x="4916" y="11626"/>
                    <a:pt x="5042" y="11752"/>
                    <a:pt x="5199" y="11752"/>
                  </a:cubicBezTo>
                  <a:lnTo>
                    <a:pt x="6585" y="11752"/>
                  </a:lnTo>
                  <a:cubicBezTo>
                    <a:pt x="6743" y="11752"/>
                    <a:pt x="6869" y="11626"/>
                    <a:pt x="6901" y="11468"/>
                  </a:cubicBezTo>
                  <a:lnTo>
                    <a:pt x="7058" y="10870"/>
                  </a:lnTo>
                  <a:cubicBezTo>
                    <a:pt x="7594" y="10775"/>
                    <a:pt x="8129" y="10523"/>
                    <a:pt x="8633" y="10240"/>
                  </a:cubicBezTo>
                  <a:lnTo>
                    <a:pt x="9137" y="10523"/>
                  </a:lnTo>
                  <a:cubicBezTo>
                    <a:pt x="9185" y="10547"/>
                    <a:pt x="9243" y="10558"/>
                    <a:pt x="9302" y="10558"/>
                  </a:cubicBezTo>
                  <a:cubicBezTo>
                    <a:pt x="9399" y="10558"/>
                    <a:pt x="9501" y="10531"/>
                    <a:pt x="9578" y="10492"/>
                  </a:cubicBezTo>
                  <a:lnTo>
                    <a:pt x="10524" y="9547"/>
                  </a:lnTo>
                  <a:cubicBezTo>
                    <a:pt x="10650" y="9421"/>
                    <a:pt x="10650" y="9263"/>
                    <a:pt x="10555" y="9106"/>
                  </a:cubicBezTo>
                  <a:lnTo>
                    <a:pt x="10303" y="8601"/>
                  </a:lnTo>
                  <a:cubicBezTo>
                    <a:pt x="10618" y="8129"/>
                    <a:pt x="10807" y="7562"/>
                    <a:pt x="10933" y="7026"/>
                  </a:cubicBezTo>
                  <a:lnTo>
                    <a:pt x="11500" y="6869"/>
                  </a:lnTo>
                  <a:cubicBezTo>
                    <a:pt x="11658" y="6806"/>
                    <a:pt x="11784" y="6711"/>
                    <a:pt x="11784" y="6554"/>
                  </a:cubicBezTo>
                  <a:lnTo>
                    <a:pt x="11784" y="5167"/>
                  </a:lnTo>
                  <a:cubicBezTo>
                    <a:pt x="11752" y="5041"/>
                    <a:pt x="11658" y="4915"/>
                    <a:pt x="11500" y="4884"/>
                  </a:cubicBezTo>
                  <a:lnTo>
                    <a:pt x="10902" y="4726"/>
                  </a:lnTo>
                  <a:cubicBezTo>
                    <a:pt x="10807" y="4191"/>
                    <a:pt x="10555" y="3687"/>
                    <a:pt x="10272" y="3151"/>
                  </a:cubicBezTo>
                  <a:lnTo>
                    <a:pt x="10555" y="2647"/>
                  </a:lnTo>
                  <a:cubicBezTo>
                    <a:pt x="10650" y="2521"/>
                    <a:pt x="10587" y="2332"/>
                    <a:pt x="10524" y="2206"/>
                  </a:cubicBezTo>
                  <a:lnTo>
                    <a:pt x="9578" y="1261"/>
                  </a:lnTo>
                  <a:cubicBezTo>
                    <a:pt x="9509" y="1209"/>
                    <a:pt x="9430" y="1185"/>
                    <a:pt x="9347" y="1185"/>
                  </a:cubicBezTo>
                  <a:cubicBezTo>
                    <a:pt x="9279" y="1185"/>
                    <a:pt x="9208" y="1201"/>
                    <a:pt x="9137" y="1229"/>
                  </a:cubicBezTo>
                  <a:lnTo>
                    <a:pt x="8633" y="1513"/>
                  </a:lnTo>
                  <a:cubicBezTo>
                    <a:pt x="8161" y="1198"/>
                    <a:pt x="7594" y="977"/>
                    <a:pt x="7058" y="883"/>
                  </a:cubicBezTo>
                  <a:lnTo>
                    <a:pt x="6901" y="284"/>
                  </a:lnTo>
                  <a:cubicBezTo>
                    <a:pt x="6869" y="127"/>
                    <a:pt x="6743" y="1"/>
                    <a:pt x="658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3" tIns="68563" rIns="68563" bIns="68563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248" name="Google Shape;6915;p88"/>
            <p:cNvSpPr/>
            <p:nvPr/>
          </p:nvSpPr>
          <p:spPr>
            <a:xfrm>
              <a:off x="-31455100" y="3997350"/>
              <a:ext cx="215050" cy="205025"/>
            </a:xfrm>
            <a:custGeom>
              <a:avLst/>
              <a:gdLst/>
              <a:ahLst/>
              <a:cxnLst/>
              <a:rect l="l" t="t" r="r" b="b"/>
              <a:pathLst>
                <a:path w="8602" h="8201" extrusionOk="0">
                  <a:moveTo>
                    <a:pt x="5939" y="0"/>
                  </a:moveTo>
                  <a:cubicBezTo>
                    <a:pt x="4729" y="0"/>
                    <a:pt x="3750" y="854"/>
                    <a:pt x="3561" y="1963"/>
                  </a:cubicBezTo>
                  <a:cubicBezTo>
                    <a:pt x="3466" y="2404"/>
                    <a:pt x="3498" y="2813"/>
                    <a:pt x="3624" y="3223"/>
                  </a:cubicBezTo>
                  <a:lnTo>
                    <a:pt x="410" y="6468"/>
                  </a:lnTo>
                  <a:cubicBezTo>
                    <a:pt x="1" y="6846"/>
                    <a:pt x="1" y="7507"/>
                    <a:pt x="410" y="7917"/>
                  </a:cubicBezTo>
                  <a:cubicBezTo>
                    <a:pt x="600" y="8106"/>
                    <a:pt x="852" y="8200"/>
                    <a:pt x="1111" y="8200"/>
                  </a:cubicBezTo>
                  <a:cubicBezTo>
                    <a:pt x="1371" y="8200"/>
                    <a:pt x="1639" y="8106"/>
                    <a:pt x="1860" y="7917"/>
                  </a:cubicBezTo>
                  <a:lnTo>
                    <a:pt x="5136" y="4640"/>
                  </a:lnTo>
                  <a:cubicBezTo>
                    <a:pt x="5388" y="4735"/>
                    <a:pt x="5664" y="4782"/>
                    <a:pt x="5947" y="4782"/>
                  </a:cubicBezTo>
                  <a:cubicBezTo>
                    <a:pt x="6231" y="4782"/>
                    <a:pt x="6522" y="4735"/>
                    <a:pt x="6806" y="4640"/>
                  </a:cubicBezTo>
                  <a:cubicBezTo>
                    <a:pt x="7846" y="4294"/>
                    <a:pt x="8602" y="3065"/>
                    <a:pt x="8224" y="1773"/>
                  </a:cubicBezTo>
                  <a:cubicBezTo>
                    <a:pt x="8192" y="1647"/>
                    <a:pt x="8129" y="1553"/>
                    <a:pt x="8003" y="1521"/>
                  </a:cubicBezTo>
                  <a:cubicBezTo>
                    <a:pt x="7972" y="1514"/>
                    <a:pt x="7942" y="1510"/>
                    <a:pt x="7914" y="1510"/>
                  </a:cubicBezTo>
                  <a:cubicBezTo>
                    <a:pt x="7830" y="1510"/>
                    <a:pt x="7759" y="1545"/>
                    <a:pt x="7688" y="1616"/>
                  </a:cubicBezTo>
                  <a:lnTo>
                    <a:pt x="6901" y="2404"/>
                  </a:lnTo>
                  <a:cubicBezTo>
                    <a:pt x="6759" y="2530"/>
                    <a:pt x="6578" y="2593"/>
                    <a:pt x="6400" y="2593"/>
                  </a:cubicBezTo>
                  <a:cubicBezTo>
                    <a:pt x="6223" y="2593"/>
                    <a:pt x="6050" y="2530"/>
                    <a:pt x="5924" y="2404"/>
                  </a:cubicBezTo>
                  <a:cubicBezTo>
                    <a:pt x="5640" y="2120"/>
                    <a:pt x="5640" y="1679"/>
                    <a:pt x="5924" y="1395"/>
                  </a:cubicBezTo>
                  <a:lnTo>
                    <a:pt x="6711" y="608"/>
                  </a:lnTo>
                  <a:cubicBezTo>
                    <a:pt x="6774" y="545"/>
                    <a:pt x="6806" y="419"/>
                    <a:pt x="6774" y="293"/>
                  </a:cubicBezTo>
                  <a:cubicBezTo>
                    <a:pt x="6743" y="198"/>
                    <a:pt x="6648" y="104"/>
                    <a:pt x="6554" y="72"/>
                  </a:cubicBezTo>
                  <a:cubicBezTo>
                    <a:pt x="6344" y="23"/>
                    <a:pt x="6139" y="0"/>
                    <a:pt x="593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3" tIns="68563" rIns="68563" bIns="68563" anchor="ctr" anchorCtr="0">
              <a:noAutofit/>
            </a:bodyPr>
            <a:lstStyle/>
            <a:p>
              <a:endParaRPr sz="1050"/>
            </a:p>
          </p:txBody>
        </p:sp>
      </p:grpSp>
      <p:grpSp>
        <p:nvGrpSpPr>
          <p:cNvPr id="280" name="Google Shape;6947;p88"/>
          <p:cNvGrpSpPr/>
          <p:nvPr/>
        </p:nvGrpSpPr>
        <p:grpSpPr>
          <a:xfrm>
            <a:off x="3147978" y="1725860"/>
            <a:ext cx="446359" cy="447581"/>
            <a:chOff x="-32927950" y="3944800"/>
            <a:chExt cx="292225" cy="293025"/>
          </a:xfrm>
          <a:solidFill>
            <a:srgbClr val="336987"/>
          </a:solidFill>
        </p:grpSpPr>
        <p:sp>
          <p:nvSpPr>
            <p:cNvPr id="281" name="Google Shape;6948;p88"/>
            <p:cNvSpPr/>
            <p:nvPr/>
          </p:nvSpPr>
          <p:spPr>
            <a:xfrm>
              <a:off x="-32927950" y="3944800"/>
              <a:ext cx="69325" cy="292225"/>
            </a:xfrm>
            <a:custGeom>
              <a:avLst/>
              <a:gdLst/>
              <a:ahLst/>
              <a:cxnLst/>
              <a:rect l="l" t="t" r="r" b="b"/>
              <a:pathLst>
                <a:path w="2773" h="11689" extrusionOk="0">
                  <a:moveTo>
                    <a:pt x="1418" y="0"/>
                  </a:moveTo>
                  <a:cubicBezTo>
                    <a:pt x="1072" y="0"/>
                    <a:pt x="757" y="315"/>
                    <a:pt x="757" y="662"/>
                  </a:cubicBezTo>
                  <a:lnTo>
                    <a:pt x="757" y="9578"/>
                  </a:lnTo>
                  <a:cubicBezTo>
                    <a:pt x="757" y="9830"/>
                    <a:pt x="914" y="10050"/>
                    <a:pt x="1103" y="10176"/>
                  </a:cubicBezTo>
                  <a:lnTo>
                    <a:pt x="1103" y="10996"/>
                  </a:lnTo>
                  <a:lnTo>
                    <a:pt x="347" y="10996"/>
                  </a:lnTo>
                  <a:cubicBezTo>
                    <a:pt x="158" y="10996"/>
                    <a:pt x="1" y="11153"/>
                    <a:pt x="1" y="11342"/>
                  </a:cubicBezTo>
                  <a:cubicBezTo>
                    <a:pt x="1" y="11531"/>
                    <a:pt x="158" y="11689"/>
                    <a:pt x="347" y="11689"/>
                  </a:cubicBezTo>
                  <a:lnTo>
                    <a:pt x="2395" y="11689"/>
                  </a:lnTo>
                  <a:cubicBezTo>
                    <a:pt x="2616" y="11689"/>
                    <a:pt x="2773" y="11531"/>
                    <a:pt x="2773" y="11342"/>
                  </a:cubicBezTo>
                  <a:cubicBezTo>
                    <a:pt x="2773" y="11153"/>
                    <a:pt x="2616" y="10996"/>
                    <a:pt x="2395" y="10996"/>
                  </a:cubicBezTo>
                  <a:lnTo>
                    <a:pt x="1733" y="10996"/>
                  </a:lnTo>
                  <a:lnTo>
                    <a:pt x="1733" y="10176"/>
                  </a:lnTo>
                  <a:cubicBezTo>
                    <a:pt x="1922" y="10050"/>
                    <a:pt x="2080" y="9861"/>
                    <a:pt x="2080" y="9578"/>
                  </a:cubicBezTo>
                  <a:lnTo>
                    <a:pt x="2080" y="662"/>
                  </a:lnTo>
                  <a:cubicBezTo>
                    <a:pt x="2080" y="284"/>
                    <a:pt x="1765" y="0"/>
                    <a:pt x="141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3" tIns="68563" rIns="68563" bIns="68563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282" name="Google Shape;6949;p88"/>
            <p:cNvSpPr/>
            <p:nvPr/>
          </p:nvSpPr>
          <p:spPr>
            <a:xfrm>
              <a:off x="-32720800" y="4057425"/>
              <a:ext cx="85075" cy="25225"/>
            </a:xfrm>
            <a:custGeom>
              <a:avLst/>
              <a:gdLst/>
              <a:ahLst/>
              <a:cxnLst/>
              <a:rect l="l" t="t" r="r" b="b"/>
              <a:pathLst>
                <a:path w="3403" h="1009" extrusionOk="0">
                  <a:moveTo>
                    <a:pt x="505" y="1"/>
                  </a:moveTo>
                  <a:cubicBezTo>
                    <a:pt x="221" y="1"/>
                    <a:pt x="0" y="221"/>
                    <a:pt x="0" y="505"/>
                  </a:cubicBezTo>
                  <a:cubicBezTo>
                    <a:pt x="0" y="788"/>
                    <a:pt x="221" y="1009"/>
                    <a:pt x="505" y="1009"/>
                  </a:cubicBezTo>
                  <a:lnTo>
                    <a:pt x="2899" y="1009"/>
                  </a:lnTo>
                  <a:cubicBezTo>
                    <a:pt x="3182" y="1009"/>
                    <a:pt x="3403" y="788"/>
                    <a:pt x="3403" y="505"/>
                  </a:cubicBezTo>
                  <a:cubicBezTo>
                    <a:pt x="3403" y="190"/>
                    <a:pt x="3182" y="1"/>
                    <a:pt x="289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3" tIns="68563" rIns="68563" bIns="68563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283" name="Google Shape;6950;p88"/>
            <p:cNvSpPr/>
            <p:nvPr/>
          </p:nvSpPr>
          <p:spPr>
            <a:xfrm>
              <a:off x="-32720800" y="4099950"/>
              <a:ext cx="85075" cy="25225"/>
            </a:xfrm>
            <a:custGeom>
              <a:avLst/>
              <a:gdLst/>
              <a:ahLst/>
              <a:cxnLst/>
              <a:rect l="l" t="t" r="r" b="b"/>
              <a:pathLst>
                <a:path w="3403" h="1009" extrusionOk="0">
                  <a:moveTo>
                    <a:pt x="505" y="1"/>
                  </a:moveTo>
                  <a:cubicBezTo>
                    <a:pt x="221" y="1"/>
                    <a:pt x="0" y="221"/>
                    <a:pt x="0" y="505"/>
                  </a:cubicBezTo>
                  <a:cubicBezTo>
                    <a:pt x="0" y="788"/>
                    <a:pt x="221" y="1009"/>
                    <a:pt x="505" y="1009"/>
                  </a:cubicBezTo>
                  <a:lnTo>
                    <a:pt x="2899" y="1009"/>
                  </a:lnTo>
                  <a:cubicBezTo>
                    <a:pt x="3182" y="1009"/>
                    <a:pt x="3403" y="788"/>
                    <a:pt x="3403" y="505"/>
                  </a:cubicBezTo>
                  <a:cubicBezTo>
                    <a:pt x="3403" y="221"/>
                    <a:pt x="3182" y="1"/>
                    <a:pt x="289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3" tIns="68563" rIns="68563" bIns="68563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284" name="Google Shape;6951;p88"/>
            <p:cNvSpPr/>
            <p:nvPr/>
          </p:nvSpPr>
          <p:spPr>
            <a:xfrm>
              <a:off x="-32720800" y="4141700"/>
              <a:ext cx="67750" cy="26025"/>
            </a:xfrm>
            <a:custGeom>
              <a:avLst/>
              <a:gdLst/>
              <a:ahLst/>
              <a:cxnLst/>
              <a:rect l="l" t="t" r="r" b="b"/>
              <a:pathLst>
                <a:path w="2710" h="1041" extrusionOk="0">
                  <a:moveTo>
                    <a:pt x="505" y="1"/>
                  </a:moveTo>
                  <a:cubicBezTo>
                    <a:pt x="221" y="1"/>
                    <a:pt x="0" y="253"/>
                    <a:pt x="0" y="536"/>
                  </a:cubicBezTo>
                  <a:cubicBezTo>
                    <a:pt x="0" y="788"/>
                    <a:pt x="221" y="1040"/>
                    <a:pt x="505" y="1040"/>
                  </a:cubicBezTo>
                  <a:lnTo>
                    <a:pt x="2206" y="1040"/>
                  </a:lnTo>
                  <a:cubicBezTo>
                    <a:pt x="2458" y="1040"/>
                    <a:pt x="2710" y="788"/>
                    <a:pt x="2710" y="536"/>
                  </a:cubicBezTo>
                  <a:cubicBezTo>
                    <a:pt x="2710" y="253"/>
                    <a:pt x="2521" y="1"/>
                    <a:pt x="220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3" tIns="68563" rIns="68563" bIns="68563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285" name="Google Shape;6952;p88"/>
            <p:cNvSpPr/>
            <p:nvPr/>
          </p:nvSpPr>
          <p:spPr>
            <a:xfrm>
              <a:off x="-32754674" y="3944800"/>
              <a:ext cx="51225" cy="52000"/>
            </a:xfrm>
            <a:custGeom>
              <a:avLst/>
              <a:gdLst/>
              <a:ahLst/>
              <a:cxnLst/>
              <a:rect l="l" t="t" r="r" b="b"/>
              <a:pathLst>
                <a:path w="2049" h="2080" extrusionOk="0">
                  <a:moveTo>
                    <a:pt x="1702" y="0"/>
                  </a:moveTo>
                  <a:cubicBezTo>
                    <a:pt x="757" y="0"/>
                    <a:pt x="1" y="788"/>
                    <a:pt x="1" y="1733"/>
                  </a:cubicBezTo>
                  <a:lnTo>
                    <a:pt x="1" y="2080"/>
                  </a:lnTo>
                  <a:lnTo>
                    <a:pt x="2049" y="2080"/>
                  </a:lnTo>
                  <a:lnTo>
                    <a:pt x="2049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3" tIns="68563" rIns="68563" bIns="68563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286" name="Google Shape;6953;p88"/>
            <p:cNvSpPr/>
            <p:nvPr/>
          </p:nvSpPr>
          <p:spPr>
            <a:xfrm>
              <a:off x="-32687726" y="3944800"/>
              <a:ext cx="34675" cy="55150"/>
            </a:xfrm>
            <a:custGeom>
              <a:avLst/>
              <a:gdLst/>
              <a:ahLst/>
              <a:cxnLst/>
              <a:rect l="l" t="t" r="r" b="b"/>
              <a:pathLst>
                <a:path w="1387" h="2206" extrusionOk="0">
                  <a:moveTo>
                    <a:pt x="1" y="0"/>
                  </a:moveTo>
                  <a:lnTo>
                    <a:pt x="1" y="2111"/>
                  </a:lnTo>
                  <a:lnTo>
                    <a:pt x="883" y="2111"/>
                  </a:lnTo>
                  <a:cubicBezTo>
                    <a:pt x="1072" y="2111"/>
                    <a:pt x="1261" y="2143"/>
                    <a:pt x="1387" y="2206"/>
                  </a:cubicBezTo>
                  <a:lnTo>
                    <a:pt x="1387" y="1040"/>
                  </a:lnTo>
                  <a:cubicBezTo>
                    <a:pt x="1387" y="473"/>
                    <a:pt x="914" y="0"/>
                    <a:pt x="34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3" tIns="68563" rIns="68563" bIns="68563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287" name="Google Shape;6954;p88"/>
            <p:cNvSpPr/>
            <p:nvPr/>
          </p:nvSpPr>
          <p:spPr>
            <a:xfrm>
              <a:off x="-32860199" y="4014100"/>
              <a:ext cx="207150" cy="153625"/>
            </a:xfrm>
            <a:custGeom>
              <a:avLst/>
              <a:gdLst/>
              <a:ahLst/>
              <a:cxnLst/>
              <a:rect l="l" t="t" r="r" b="b"/>
              <a:pathLst>
                <a:path w="8286" h="6145" extrusionOk="0">
                  <a:moveTo>
                    <a:pt x="0" y="1"/>
                  </a:moveTo>
                  <a:lnTo>
                    <a:pt x="0" y="6144"/>
                  </a:lnTo>
                  <a:lnTo>
                    <a:pt x="378" y="6144"/>
                  </a:lnTo>
                  <a:cubicBezTo>
                    <a:pt x="756" y="6144"/>
                    <a:pt x="1071" y="5892"/>
                    <a:pt x="1260" y="5577"/>
                  </a:cubicBezTo>
                  <a:lnTo>
                    <a:pt x="2016" y="5955"/>
                  </a:lnTo>
                  <a:cubicBezTo>
                    <a:pt x="2268" y="6050"/>
                    <a:pt x="2552" y="6144"/>
                    <a:pt x="2773" y="6144"/>
                  </a:cubicBezTo>
                  <a:lnTo>
                    <a:pt x="3497" y="6144"/>
                  </a:lnTo>
                  <a:lnTo>
                    <a:pt x="3497" y="3057"/>
                  </a:lnTo>
                  <a:cubicBezTo>
                    <a:pt x="3214" y="3309"/>
                    <a:pt x="2867" y="3435"/>
                    <a:pt x="2457" y="3435"/>
                  </a:cubicBezTo>
                  <a:cubicBezTo>
                    <a:pt x="2268" y="3435"/>
                    <a:pt x="2111" y="3277"/>
                    <a:pt x="2111" y="3057"/>
                  </a:cubicBezTo>
                  <a:cubicBezTo>
                    <a:pt x="2111" y="2868"/>
                    <a:pt x="2268" y="2710"/>
                    <a:pt x="2457" y="2710"/>
                  </a:cubicBezTo>
                  <a:cubicBezTo>
                    <a:pt x="3025" y="2710"/>
                    <a:pt x="3497" y="2238"/>
                    <a:pt x="3497" y="1702"/>
                  </a:cubicBezTo>
                  <a:lnTo>
                    <a:pt x="3497" y="1009"/>
                  </a:lnTo>
                  <a:lnTo>
                    <a:pt x="7782" y="1009"/>
                  </a:lnTo>
                  <a:cubicBezTo>
                    <a:pt x="8065" y="1009"/>
                    <a:pt x="8286" y="788"/>
                    <a:pt x="8286" y="505"/>
                  </a:cubicBezTo>
                  <a:cubicBezTo>
                    <a:pt x="8286" y="221"/>
                    <a:pt x="8065" y="1"/>
                    <a:pt x="7782" y="1"/>
                  </a:cubicBezTo>
                  <a:lnTo>
                    <a:pt x="3560" y="1"/>
                  </a:lnTo>
                  <a:cubicBezTo>
                    <a:pt x="3308" y="1"/>
                    <a:pt x="2899" y="158"/>
                    <a:pt x="2583" y="442"/>
                  </a:cubicBezTo>
                  <a:cubicBezTo>
                    <a:pt x="2426" y="599"/>
                    <a:pt x="2205" y="662"/>
                    <a:pt x="1985" y="662"/>
                  </a:cubicBezTo>
                  <a:lnTo>
                    <a:pt x="1323" y="662"/>
                  </a:lnTo>
                  <a:cubicBezTo>
                    <a:pt x="1166" y="284"/>
                    <a:pt x="788" y="1"/>
                    <a:pt x="37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3" tIns="68563" rIns="68563" bIns="68563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288" name="Google Shape;6955;p88"/>
            <p:cNvSpPr/>
            <p:nvPr/>
          </p:nvSpPr>
          <p:spPr>
            <a:xfrm>
              <a:off x="-32755449" y="4055850"/>
              <a:ext cx="51200" cy="181175"/>
            </a:xfrm>
            <a:custGeom>
              <a:avLst/>
              <a:gdLst/>
              <a:ahLst/>
              <a:cxnLst/>
              <a:rect l="l" t="t" r="r" b="b"/>
              <a:pathLst>
                <a:path w="2048" h="7246" extrusionOk="0">
                  <a:moveTo>
                    <a:pt x="0" y="1"/>
                  </a:moveTo>
                  <a:lnTo>
                    <a:pt x="0" y="64"/>
                  </a:lnTo>
                  <a:lnTo>
                    <a:pt x="0" y="5514"/>
                  </a:lnTo>
                  <a:cubicBezTo>
                    <a:pt x="0" y="6459"/>
                    <a:pt x="756" y="7247"/>
                    <a:pt x="1701" y="7247"/>
                  </a:cubicBezTo>
                  <a:lnTo>
                    <a:pt x="2048" y="7247"/>
                  </a:lnTo>
                  <a:lnTo>
                    <a:pt x="2048" y="5167"/>
                  </a:lnTo>
                  <a:lnTo>
                    <a:pt x="1891" y="5167"/>
                  </a:lnTo>
                  <a:cubicBezTo>
                    <a:pt x="1229" y="5167"/>
                    <a:pt x="725" y="4632"/>
                    <a:pt x="725" y="4002"/>
                  </a:cubicBezTo>
                  <a:cubicBezTo>
                    <a:pt x="725" y="3624"/>
                    <a:pt x="882" y="3372"/>
                    <a:pt x="1071" y="3120"/>
                  </a:cubicBezTo>
                  <a:cubicBezTo>
                    <a:pt x="819" y="2899"/>
                    <a:pt x="725" y="2615"/>
                    <a:pt x="725" y="2269"/>
                  </a:cubicBezTo>
                  <a:cubicBezTo>
                    <a:pt x="725" y="1922"/>
                    <a:pt x="882" y="1639"/>
                    <a:pt x="1071" y="1387"/>
                  </a:cubicBezTo>
                  <a:cubicBezTo>
                    <a:pt x="819" y="1166"/>
                    <a:pt x="725" y="883"/>
                    <a:pt x="725" y="536"/>
                  </a:cubicBezTo>
                  <a:cubicBezTo>
                    <a:pt x="725" y="316"/>
                    <a:pt x="756" y="190"/>
                    <a:pt x="81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3" tIns="68563" rIns="68563" bIns="68563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289" name="Google Shape;6956;p88"/>
            <p:cNvSpPr/>
            <p:nvPr/>
          </p:nvSpPr>
          <p:spPr>
            <a:xfrm>
              <a:off x="-32686926" y="4182650"/>
              <a:ext cx="34675" cy="55175"/>
            </a:xfrm>
            <a:custGeom>
              <a:avLst/>
              <a:gdLst/>
              <a:ahLst/>
              <a:cxnLst/>
              <a:rect l="l" t="t" r="r" b="b"/>
              <a:pathLst>
                <a:path w="1387" h="2207" extrusionOk="0">
                  <a:moveTo>
                    <a:pt x="1386" y="1"/>
                  </a:moveTo>
                  <a:cubicBezTo>
                    <a:pt x="1229" y="64"/>
                    <a:pt x="1071" y="95"/>
                    <a:pt x="882" y="95"/>
                  </a:cubicBezTo>
                  <a:lnTo>
                    <a:pt x="0" y="95"/>
                  </a:lnTo>
                  <a:lnTo>
                    <a:pt x="0" y="2206"/>
                  </a:lnTo>
                  <a:lnTo>
                    <a:pt x="378" y="2206"/>
                  </a:lnTo>
                  <a:cubicBezTo>
                    <a:pt x="914" y="2206"/>
                    <a:pt x="1386" y="1734"/>
                    <a:pt x="1386" y="1167"/>
                  </a:cubicBezTo>
                  <a:lnTo>
                    <a:pt x="1386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3" tIns="68563" rIns="68563" bIns="68563" anchor="ctr" anchorCtr="0">
              <a:noAutofit/>
            </a:bodyPr>
            <a:lstStyle/>
            <a:p>
              <a:endParaRPr sz="1050"/>
            </a:p>
          </p:txBody>
        </p:sp>
      </p:grpSp>
      <p:grpSp>
        <p:nvGrpSpPr>
          <p:cNvPr id="304" name="Google Shape;6971;p88"/>
          <p:cNvGrpSpPr/>
          <p:nvPr/>
        </p:nvGrpSpPr>
        <p:grpSpPr>
          <a:xfrm>
            <a:off x="6107618" y="1700295"/>
            <a:ext cx="445175" cy="445138"/>
            <a:chOff x="-31093575" y="3911725"/>
            <a:chExt cx="291450" cy="291425"/>
          </a:xfrm>
          <a:solidFill>
            <a:srgbClr val="336987"/>
          </a:solidFill>
        </p:grpSpPr>
        <p:sp>
          <p:nvSpPr>
            <p:cNvPr id="305" name="Google Shape;6972;p88"/>
            <p:cNvSpPr/>
            <p:nvPr/>
          </p:nvSpPr>
          <p:spPr>
            <a:xfrm>
              <a:off x="-31093575" y="3911725"/>
              <a:ext cx="291450" cy="291425"/>
            </a:xfrm>
            <a:custGeom>
              <a:avLst/>
              <a:gdLst/>
              <a:ahLst/>
              <a:cxnLst/>
              <a:rect l="l" t="t" r="r" b="b"/>
              <a:pathLst>
                <a:path w="11658" h="11657" extrusionOk="0">
                  <a:moveTo>
                    <a:pt x="5829" y="0"/>
                  </a:moveTo>
                  <a:cubicBezTo>
                    <a:pt x="3372" y="0"/>
                    <a:pt x="1261" y="1796"/>
                    <a:pt x="788" y="4159"/>
                  </a:cubicBezTo>
                  <a:cubicBezTo>
                    <a:pt x="347" y="4285"/>
                    <a:pt x="1" y="4694"/>
                    <a:pt x="1" y="5167"/>
                  </a:cubicBezTo>
                  <a:lnTo>
                    <a:pt x="1" y="7876"/>
                  </a:lnTo>
                  <a:cubicBezTo>
                    <a:pt x="1" y="8412"/>
                    <a:pt x="473" y="8885"/>
                    <a:pt x="1009" y="8885"/>
                  </a:cubicBezTo>
                  <a:lnTo>
                    <a:pt x="1702" y="8885"/>
                  </a:lnTo>
                  <a:cubicBezTo>
                    <a:pt x="1891" y="8885"/>
                    <a:pt x="2049" y="8727"/>
                    <a:pt x="2049" y="8538"/>
                  </a:cubicBezTo>
                  <a:lnTo>
                    <a:pt x="2049" y="4442"/>
                  </a:lnTo>
                  <a:cubicBezTo>
                    <a:pt x="2049" y="4253"/>
                    <a:pt x="1891" y="4096"/>
                    <a:pt x="1702" y="4096"/>
                  </a:cubicBezTo>
                  <a:lnTo>
                    <a:pt x="1481" y="4096"/>
                  </a:lnTo>
                  <a:cubicBezTo>
                    <a:pt x="1954" y="2111"/>
                    <a:pt x="3781" y="630"/>
                    <a:pt x="5829" y="630"/>
                  </a:cubicBezTo>
                  <a:cubicBezTo>
                    <a:pt x="7877" y="630"/>
                    <a:pt x="9673" y="2111"/>
                    <a:pt x="10145" y="4096"/>
                  </a:cubicBezTo>
                  <a:lnTo>
                    <a:pt x="9956" y="4096"/>
                  </a:lnTo>
                  <a:cubicBezTo>
                    <a:pt x="9767" y="4096"/>
                    <a:pt x="9610" y="4253"/>
                    <a:pt x="9610" y="4442"/>
                  </a:cubicBezTo>
                  <a:lnTo>
                    <a:pt x="9610" y="8538"/>
                  </a:lnTo>
                  <a:cubicBezTo>
                    <a:pt x="9610" y="8727"/>
                    <a:pt x="9767" y="8885"/>
                    <a:pt x="9956" y="8885"/>
                  </a:cubicBezTo>
                  <a:lnTo>
                    <a:pt x="10271" y="8885"/>
                  </a:lnTo>
                  <a:cubicBezTo>
                    <a:pt x="10114" y="9672"/>
                    <a:pt x="9421" y="10271"/>
                    <a:pt x="8570" y="10271"/>
                  </a:cubicBezTo>
                  <a:lnTo>
                    <a:pt x="6774" y="10271"/>
                  </a:lnTo>
                  <a:cubicBezTo>
                    <a:pt x="6617" y="9893"/>
                    <a:pt x="6270" y="9609"/>
                    <a:pt x="5829" y="9609"/>
                  </a:cubicBezTo>
                  <a:cubicBezTo>
                    <a:pt x="5262" y="9609"/>
                    <a:pt x="4789" y="10082"/>
                    <a:pt x="4789" y="10617"/>
                  </a:cubicBezTo>
                  <a:cubicBezTo>
                    <a:pt x="4789" y="11184"/>
                    <a:pt x="5262" y="11657"/>
                    <a:pt x="5829" y="11657"/>
                  </a:cubicBezTo>
                  <a:cubicBezTo>
                    <a:pt x="6270" y="11657"/>
                    <a:pt x="6648" y="11373"/>
                    <a:pt x="6774" y="10995"/>
                  </a:cubicBezTo>
                  <a:lnTo>
                    <a:pt x="8570" y="10995"/>
                  </a:lnTo>
                  <a:cubicBezTo>
                    <a:pt x="9799" y="10995"/>
                    <a:pt x="10775" y="10082"/>
                    <a:pt x="10933" y="8885"/>
                  </a:cubicBezTo>
                  <a:cubicBezTo>
                    <a:pt x="11342" y="8790"/>
                    <a:pt x="11658" y="8380"/>
                    <a:pt x="11658" y="7908"/>
                  </a:cubicBezTo>
                  <a:lnTo>
                    <a:pt x="11658" y="5198"/>
                  </a:lnTo>
                  <a:cubicBezTo>
                    <a:pt x="11658" y="4694"/>
                    <a:pt x="11311" y="4253"/>
                    <a:pt x="10870" y="4159"/>
                  </a:cubicBezTo>
                  <a:cubicBezTo>
                    <a:pt x="10397" y="1796"/>
                    <a:pt x="8255" y="0"/>
                    <a:pt x="582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3" tIns="68563" rIns="68563" bIns="68563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306" name="Google Shape;6973;p88"/>
            <p:cNvSpPr/>
            <p:nvPr/>
          </p:nvSpPr>
          <p:spPr>
            <a:xfrm>
              <a:off x="-31025824" y="3980250"/>
              <a:ext cx="156750" cy="154250"/>
            </a:xfrm>
            <a:custGeom>
              <a:avLst/>
              <a:gdLst/>
              <a:ahLst/>
              <a:cxnLst/>
              <a:rect l="l" t="t" r="r" b="b"/>
              <a:pathLst>
                <a:path w="6270" h="6170" extrusionOk="0">
                  <a:moveTo>
                    <a:pt x="3119" y="1386"/>
                  </a:moveTo>
                  <a:cubicBezTo>
                    <a:pt x="3308" y="1386"/>
                    <a:pt x="3466" y="1544"/>
                    <a:pt x="3466" y="1733"/>
                  </a:cubicBezTo>
                  <a:cubicBezTo>
                    <a:pt x="3466" y="1953"/>
                    <a:pt x="3308" y="2079"/>
                    <a:pt x="3119" y="2079"/>
                  </a:cubicBezTo>
                  <a:cubicBezTo>
                    <a:pt x="2930" y="2079"/>
                    <a:pt x="2773" y="1953"/>
                    <a:pt x="2773" y="1733"/>
                  </a:cubicBezTo>
                  <a:cubicBezTo>
                    <a:pt x="2773" y="1544"/>
                    <a:pt x="2930" y="1386"/>
                    <a:pt x="3119" y="1386"/>
                  </a:cubicBezTo>
                  <a:close/>
                  <a:moveTo>
                    <a:pt x="3119" y="2741"/>
                  </a:moveTo>
                  <a:cubicBezTo>
                    <a:pt x="3308" y="2741"/>
                    <a:pt x="3466" y="2867"/>
                    <a:pt x="3466" y="3088"/>
                  </a:cubicBezTo>
                  <a:lnTo>
                    <a:pt x="3466" y="4474"/>
                  </a:lnTo>
                  <a:cubicBezTo>
                    <a:pt x="3466" y="4663"/>
                    <a:pt x="3308" y="4820"/>
                    <a:pt x="3119" y="4820"/>
                  </a:cubicBezTo>
                  <a:cubicBezTo>
                    <a:pt x="2930" y="4820"/>
                    <a:pt x="2773" y="4663"/>
                    <a:pt x="2773" y="4474"/>
                  </a:cubicBezTo>
                  <a:lnTo>
                    <a:pt x="2773" y="3088"/>
                  </a:lnTo>
                  <a:cubicBezTo>
                    <a:pt x="2773" y="2867"/>
                    <a:pt x="2930" y="2741"/>
                    <a:pt x="3119" y="2741"/>
                  </a:cubicBezTo>
                  <a:close/>
                  <a:moveTo>
                    <a:pt x="3151" y="0"/>
                  </a:moveTo>
                  <a:cubicBezTo>
                    <a:pt x="1449" y="0"/>
                    <a:pt x="63" y="1386"/>
                    <a:pt x="63" y="3088"/>
                  </a:cubicBezTo>
                  <a:cubicBezTo>
                    <a:pt x="63" y="3592"/>
                    <a:pt x="158" y="4096"/>
                    <a:pt x="441" y="4568"/>
                  </a:cubicBezTo>
                  <a:lnTo>
                    <a:pt x="63" y="5734"/>
                  </a:lnTo>
                  <a:cubicBezTo>
                    <a:pt x="0" y="5828"/>
                    <a:pt x="0" y="5955"/>
                    <a:pt x="126" y="6081"/>
                  </a:cubicBezTo>
                  <a:cubicBezTo>
                    <a:pt x="171" y="6125"/>
                    <a:pt x="263" y="6170"/>
                    <a:pt x="357" y="6170"/>
                  </a:cubicBezTo>
                  <a:cubicBezTo>
                    <a:pt x="396" y="6170"/>
                    <a:pt x="436" y="6162"/>
                    <a:pt x="473" y="6144"/>
                  </a:cubicBezTo>
                  <a:lnTo>
                    <a:pt x="1638" y="5765"/>
                  </a:lnTo>
                  <a:cubicBezTo>
                    <a:pt x="2079" y="6049"/>
                    <a:pt x="2615" y="6144"/>
                    <a:pt x="3151" y="6144"/>
                  </a:cubicBezTo>
                  <a:cubicBezTo>
                    <a:pt x="4852" y="6144"/>
                    <a:pt x="6270" y="4789"/>
                    <a:pt x="6270" y="3088"/>
                  </a:cubicBezTo>
                  <a:cubicBezTo>
                    <a:pt x="6270" y="1386"/>
                    <a:pt x="4852" y="0"/>
                    <a:pt x="315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3" tIns="68563" rIns="68563" bIns="68563" anchor="ctr" anchorCtr="0">
              <a:noAutofit/>
            </a:bodyPr>
            <a:lstStyle/>
            <a:p>
              <a:endParaRPr sz="1050"/>
            </a:p>
          </p:txBody>
        </p:sp>
      </p:grpSp>
      <p:grpSp>
        <p:nvGrpSpPr>
          <p:cNvPr id="337" name="Google Shape;7004;p88"/>
          <p:cNvGrpSpPr/>
          <p:nvPr/>
        </p:nvGrpSpPr>
        <p:grpSpPr>
          <a:xfrm>
            <a:off x="3781603" y="1708032"/>
            <a:ext cx="469232" cy="446054"/>
            <a:chOff x="-32576675" y="3944600"/>
            <a:chExt cx="307200" cy="292025"/>
          </a:xfrm>
          <a:solidFill>
            <a:srgbClr val="336987"/>
          </a:solidFill>
        </p:grpSpPr>
        <p:sp>
          <p:nvSpPr>
            <p:cNvPr id="338" name="Google Shape;7005;p88"/>
            <p:cNvSpPr/>
            <p:nvPr/>
          </p:nvSpPr>
          <p:spPr>
            <a:xfrm>
              <a:off x="-32482951" y="3944600"/>
              <a:ext cx="213475" cy="214650"/>
            </a:xfrm>
            <a:custGeom>
              <a:avLst/>
              <a:gdLst/>
              <a:ahLst/>
              <a:cxnLst/>
              <a:rect l="l" t="t" r="r" b="b"/>
              <a:pathLst>
                <a:path w="8539" h="8586" extrusionOk="0">
                  <a:moveTo>
                    <a:pt x="5156" y="1"/>
                  </a:moveTo>
                  <a:cubicBezTo>
                    <a:pt x="4372" y="1"/>
                    <a:pt x="3593" y="308"/>
                    <a:pt x="2994" y="922"/>
                  </a:cubicBezTo>
                  <a:lnTo>
                    <a:pt x="1450" y="2466"/>
                  </a:lnTo>
                  <a:cubicBezTo>
                    <a:pt x="1681" y="2417"/>
                    <a:pt x="1916" y="2392"/>
                    <a:pt x="2152" y="2392"/>
                  </a:cubicBezTo>
                  <a:cubicBezTo>
                    <a:pt x="2529" y="2392"/>
                    <a:pt x="2909" y="2456"/>
                    <a:pt x="3277" y="2592"/>
                  </a:cubicBezTo>
                  <a:lnTo>
                    <a:pt x="3939" y="1899"/>
                  </a:lnTo>
                  <a:cubicBezTo>
                    <a:pt x="4270" y="1568"/>
                    <a:pt x="4703" y="1402"/>
                    <a:pt x="5136" y="1402"/>
                  </a:cubicBezTo>
                  <a:cubicBezTo>
                    <a:pt x="5569" y="1402"/>
                    <a:pt x="6003" y="1568"/>
                    <a:pt x="6333" y="1899"/>
                  </a:cubicBezTo>
                  <a:cubicBezTo>
                    <a:pt x="7027" y="2592"/>
                    <a:pt x="7027" y="3631"/>
                    <a:pt x="6333" y="4325"/>
                  </a:cubicBezTo>
                  <a:lnTo>
                    <a:pt x="3939" y="6719"/>
                  </a:lnTo>
                  <a:cubicBezTo>
                    <a:pt x="3608" y="7050"/>
                    <a:pt x="3175" y="7215"/>
                    <a:pt x="2742" y="7215"/>
                  </a:cubicBezTo>
                  <a:cubicBezTo>
                    <a:pt x="2309" y="7215"/>
                    <a:pt x="1875" y="7050"/>
                    <a:pt x="1545" y="6719"/>
                  </a:cubicBezTo>
                  <a:cubicBezTo>
                    <a:pt x="1261" y="6435"/>
                    <a:pt x="1104" y="6089"/>
                    <a:pt x="1072" y="5742"/>
                  </a:cubicBezTo>
                  <a:lnTo>
                    <a:pt x="1" y="6782"/>
                  </a:lnTo>
                  <a:cubicBezTo>
                    <a:pt x="158" y="7097"/>
                    <a:pt x="348" y="7381"/>
                    <a:pt x="600" y="7664"/>
                  </a:cubicBezTo>
                  <a:cubicBezTo>
                    <a:pt x="1214" y="8278"/>
                    <a:pt x="2002" y="8586"/>
                    <a:pt x="2781" y="8586"/>
                  </a:cubicBezTo>
                  <a:cubicBezTo>
                    <a:pt x="3561" y="8586"/>
                    <a:pt x="4333" y="8278"/>
                    <a:pt x="4916" y="7664"/>
                  </a:cubicBezTo>
                  <a:lnTo>
                    <a:pt x="7342" y="5270"/>
                  </a:lnTo>
                  <a:cubicBezTo>
                    <a:pt x="8539" y="4073"/>
                    <a:pt x="8539" y="2151"/>
                    <a:pt x="7342" y="922"/>
                  </a:cubicBezTo>
                  <a:cubicBezTo>
                    <a:pt x="6727" y="308"/>
                    <a:pt x="5940" y="1"/>
                    <a:pt x="515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3" tIns="68563" rIns="68563" bIns="68563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339" name="Google Shape;7006;p88"/>
            <p:cNvSpPr/>
            <p:nvPr/>
          </p:nvSpPr>
          <p:spPr>
            <a:xfrm>
              <a:off x="-32576675" y="4020200"/>
              <a:ext cx="215850" cy="216425"/>
            </a:xfrm>
            <a:custGeom>
              <a:avLst/>
              <a:gdLst/>
              <a:ahLst/>
              <a:cxnLst/>
              <a:rect l="l" t="t" r="r" b="b"/>
              <a:pathLst>
                <a:path w="8634" h="8657" extrusionOk="0">
                  <a:moveTo>
                    <a:pt x="5865" y="1"/>
                  </a:moveTo>
                  <a:cubicBezTo>
                    <a:pt x="5081" y="1"/>
                    <a:pt x="4301" y="308"/>
                    <a:pt x="3718" y="922"/>
                  </a:cubicBezTo>
                  <a:lnTo>
                    <a:pt x="1230" y="3411"/>
                  </a:lnTo>
                  <a:cubicBezTo>
                    <a:pt x="1" y="4640"/>
                    <a:pt x="1" y="6562"/>
                    <a:pt x="1230" y="7759"/>
                  </a:cubicBezTo>
                  <a:cubicBezTo>
                    <a:pt x="1844" y="8358"/>
                    <a:pt x="2632" y="8657"/>
                    <a:pt x="3415" y="8657"/>
                  </a:cubicBezTo>
                  <a:cubicBezTo>
                    <a:pt x="4199" y="8657"/>
                    <a:pt x="4979" y="8358"/>
                    <a:pt x="5577" y="7759"/>
                  </a:cubicBezTo>
                  <a:lnTo>
                    <a:pt x="7152" y="6184"/>
                  </a:lnTo>
                  <a:lnTo>
                    <a:pt x="7152" y="6184"/>
                  </a:lnTo>
                  <a:cubicBezTo>
                    <a:pt x="6938" y="6218"/>
                    <a:pt x="6719" y="6235"/>
                    <a:pt x="6499" y="6235"/>
                  </a:cubicBezTo>
                  <a:cubicBezTo>
                    <a:pt x="6106" y="6235"/>
                    <a:pt x="5709" y="6179"/>
                    <a:pt x="5325" y="6058"/>
                  </a:cubicBezTo>
                  <a:lnTo>
                    <a:pt x="4569" y="6814"/>
                  </a:lnTo>
                  <a:cubicBezTo>
                    <a:pt x="4238" y="7145"/>
                    <a:pt x="3805" y="7310"/>
                    <a:pt x="3372" y="7310"/>
                  </a:cubicBezTo>
                  <a:cubicBezTo>
                    <a:pt x="2939" y="7310"/>
                    <a:pt x="2505" y="7145"/>
                    <a:pt x="2175" y="6814"/>
                  </a:cubicBezTo>
                  <a:cubicBezTo>
                    <a:pt x="1513" y="6121"/>
                    <a:pt x="1513" y="5081"/>
                    <a:pt x="2175" y="4388"/>
                  </a:cubicBezTo>
                  <a:lnTo>
                    <a:pt x="4664" y="1899"/>
                  </a:lnTo>
                  <a:cubicBezTo>
                    <a:pt x="4994" y="1568"/>
                    <a:pt x="5428" y="1403"/>
                    <a:pt x="5861" y="1403"/>
                  </a:cubicBezTo>
                  <a:cubicBezTo>
                    <a:pt x="6294" y="1403"/>
                    <a:pt x="6727" y="1568"/>
                    <a:pt x="7058" y="1899"/>
                  </a:cubicBezTo>
                  <a:cubicBezTo>
                    <a:pt x="7342" y="2183"/>
                    <a:pt x="7499" y="2561"/>
                    <a:pt x="7531" y="2907"/>
                  </a:cubicBezTo>
                  <a:lnTo>
                    <a:pt x="8287" y="2151"/>
                  </a:lnTo>
                  <a:lnTo>
                    <a:pt x="8633" y="1805"/>
                  </a:lnTo>
                  <a:cubicBezTo>
                    <a:pt x="8476" y="1490"/>
                    <a:pt x="8287" y="1206"/>
                    <a:pt x="8035" y="922"/>
                  </a:cubicBezTo>
                  <a:cubicBezTo>
                    <a:pt x="7436" y="308"/>
                    <a:pt x="6648" y="1"/>
                    <a:pt x="58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3" tIns="68563" rIns="68563" bIns="68563" anchor="ctr" anchorCtr="0">
              <a:noAutofit/>
            </a:bodyPr>
            <a:lstStyle/>
            <a:p>
              <a:endParaRPr sz="1050"/>
            </a:p>
          </p:txBody>
        </p:sp>
      </p:grpSp>
      <p:grpSp>
        <p:nvGrpSpPr>
          <p:cNvPr id="351" name="Google Shape;7018;p88"/>
          <p:cNvGrpSpPr/>
          <p:nvPr/>
        </p:nvGrpSpPr>
        <p:grpSpPr>
          <a:xfrm>
            <a:off x="6730162" y="1707315"/>
            <a:ext cx="446359" cy="445175"/>
            <a:chOff x="-30735200" y="3910925"/>
            <a:chExt cx="292225" cy="291450"/>
          </a:xfrm>
          <a:solidFill>
            <a:srgbClr val="336987"/>
          </a:solidFill>
        </p:grpSpPr>
        <p:sp>
          <p:nvSpPr>
            <p:cNvPr id="352" name="Google Shape;7019;p88"/>
            <p:cNvSpPr/>
            <p:nvPr/>
          </p:nvSpPr>
          <p:spPr>
            <a:xfrm>
              <a:off x="-30683225" y="3962900"/>
              <a:ext cx="188275" cy="186700"/>
            </a:xfrm>
            <a:custGeom>
              <a:avLst/>
              <a:gdLst/>
              <a:ahLst/>
              <a:cxnLst/>
              <a:rect l="l" t="t" r="r" b="b"/>
              <a:pathLst>
                <a:path w="7531" h="7468" extrusionOk="0">
                  <a:moveTo>
                    <a:pt x="3750" y="663"/>
                  </a:moveTo>
                  <a:cubicBezTo>
                    <a:pt x="3939" y="663"/>
                    <a:pt x="4096" y="820"/>
                    <a:pt x="4096" y="1009"/>
                  </a:cubicBezTo>
                  <a:lnTo>
                    <a:pt x="4096" y="3624"/>
                  </a:lnTo>
                  <a:lnTo>
                    <a:pt x="5357" y="4884"/>
                  </a:lnTo>
                  <a:cubicBezTo>
                    <a:pt x="5514" y="5042"/>
                    <a:pt x="5514" y="5231"/>
                    <a:pt x="5357" y="5357"/>
                  </a:cubicBezTo>
                  <a:cubicBezTo>
                    <a:pt x="5294" y="5420"/>
                    <a:pt x="5207" y="5451"/>
                    <a:pt x="5120" y="5451"/>
                  </a:cubicBezTo>
                  <a:cubicBezTo>
                    <a:pt x="5034" y="5451"/>
                    <a:pt x="4947" y="5420"/>
                    <a:pt x="4884" y="5357"/>
                  </a:cubicBezTo>
                  <a:lnTo>
                    <a:pt x="3498" y="3971"/>
                  </a:lnTo>
                  <a:cubicBezTo>
                    <a:pt x="3435" y="3908"/>
                    <a:pt x="3403" y="3813"/>
                    <a:pt x="3403" y="3719"/>
                  </a:cubicBezTo>
                  <a:lnTo>
                    <a:pt x="3403" y="1009"/>
                  </a:lnTo>
                  <a:cubicBezTo>
                    <a:pt x="3403" y="820"/>
                    <a:pt x="3561" y="663"/>
                    <a:pt x="3750" y="663"/>
                  </a:cubicBezTo>
                  <a:close/>
                  <a:moveTo>
                    <a:pt x="3750" y="1"/>
                  </a:moveTo>
                  <a:cubicBezTo>
                    <a:pt x="1671" y="1"/>
                    <a:pt x="1" y="1702"/>
                    <a:pt x="1" y="3750"/>
                  </a:cubicBezTo>
                  <a:cubicBezTo>
                    <a:pt x="1" y="5829"/>
                    <a:pt x="1702" y="7468"/>
                    <a:pt x="3750" y="7468"/>
                  </a:cubicBezTo>
                  <a:cubicBezTo>
                    <a:pt x="5798" y="7468"/>
                    <a:pt x="7499" y="5798"/>
                    <a:pt x="7499" y="3750"/>
                  </a:cubicBezTo>
                  <a:cubicBezTo>
                    <a:pt x="7530" y="1702"/>
                    <a:pt x="5829" y="1"/>
                    <a:pt x="375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3" tIns="68563" rIns="68563" bIns="68563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353" name="Google Shape;7020;p88"/>
            <p:cNvSpPr/>
            <p:nvPr/>
          </p:nvSpPr>
          <p:spPr>
            <a:xfrm>
              <a:off x="-30735200" y="3910925"/>
              <a:ext cx="292225" cy="291450"/>
            </a:xfrm>
            <a:custGeom>
              <a:avLst/>
              <a:gdLst/>
              <a:ahLst/>
              <a:cxnLst/>
              <a:rect l="l" t="t" r="r" b="b"/>
              <a:pathLst>
                <a:path w="11689" h="11658" extrusionOk="0">
                  <a:moveTo>
                    <a:pt x="5829" y="1355"/>
                  </a:moveTo>
                  <a:cubicBezTo>
                    <a:pt x="8286" y="1355"/>
                    <a:pt x="10271" y="3372"/>
                    <a:pt x="10271" y="5829"/>
                  </a:cubicBezTo>
                  <a:cubicBezTo>
                    <a:pt x="10271" y="8286"/>
                    <a:pt x="8318" y="10271"/>
                    <a:pt x="5829" y="10271"/>
                  </a:cubicBezTo>
                  <a:cubicBezTo>
                    <a:pt x="3403" y="10271"/>
                    <a:pt x="1387" y="8255"/>
                    <a:pt x="1387" y="5829"/>
                  </a:cubicBezTo>
                  <a:cubicBezTo>
                    <a:pt x="1387" y="3372"/>
                    <a:pt x="3371" y="1355"/>
                    <a:pt x="5829" y="1355"/>
                  </a:cubicBezTo>
                  <a:close/>
                  <a:moveTo>
                    <a:pt x="5829" y="1"/>
                  </a:moveTo>
                  <a:cubicBezTo>
                    <a:pt x="2647" y="1"/>
                    <a:pt x="0" y="2616"/>
                    <a:pt x="0" y="5829"/>
                  </a:cubicBezTo>
                  <a:cubicBezTo>
                    <a:pt x="0" y="9011"/>
                    <a:pt x="2647" y="11657"/>
                    <a:pt x="5829" y="11657"/>
                  </a:cubicBezTo>
                  <a:cubicBezTo>
                    <a:pt x="9011" y="11657"/>
                    <a:pt x="11657" y="9011"/>
                    <a:pt x="11657" y="5829"/>
                  </a:cubicBezTo>
                  <a:cubicBezTo>
                    <a:pt x="11689" y="2616"/>
                    <a:pt x="9042" y="1"/>
                    <a:pt x="582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3" tIns="68563" rIns="68563" bIns="68563" anchor="ctr" anchorCtr="0">
              <a:noAutofit/>
            </a:bodyPr>
            <a:lstStyle/>
            <a:p>
              <a:endParaRPr sz="1050"/>
            </a:p>
          </p:txBody>
        </p:sp>
      </p:grpSp>
      <p:sp>
        <p:nvSpPr>
          <p:cNvPr id="355" name="Google Shape;5917;p86"/>
          <p:cNvSpPr/>
          <p:nvPr/>
        </p:nvSpPr>
        <p:spPr>
          <a:xfrm>
            <a:off x="4339797" y="2577099"/>
            <a:ext cx="450994" cy="463133"/>
          </a:xfrm>
          <a:custGeom>
            <a:avLst/>
            <a:gdLst/>
            <a:ahLst/>
            <a:cxnLst/>
            <a:rect l="l" t="t" r="r" b="b"/>
            <a:pathLst>
              <a:path w="12446" h="12698" extrusionOk="0">
                <a:moveTo>
                  <a:pt x="6239" y="1"/>
                </a:moveTo>
                <a:cubicBezTo>
                  <a:pt x="5105" y="1"/>
                  <a:pt x="4191" y="915"/>
                  <a:pt x="4159" y="2112"/>
                </a:cubicBezTo>
                <a:cubicBezTo>
                  <a:pt x="4159" y="3088"/>
                  <a:pt x="4852" y="3939"/>
                  <a:pt x="5798" y="4097"/>
                </a:cubicBezTo>
                <a:lnTo>
                  <a:pt x="5798" y="5294"/>
                </a:lnTo>
                <a:cubicBezTo>
                  <a:pt x="4852" y="5483"/>
                  <a:pt x="4159" y="6333"/>
                  <a:pt x="4159" y="7310"/>
                </a:cubicBezTo>
                <a:cubicBezTo>
                  <a:pt x="4159" y="7657"/>
                  <a:pt x="4222" y="7972"/>
                  <a:pt x="4380" y="8255"/>
                </a:cubicBezTo>
                <a:lnTo>
                  <a:pt x="3403" y="9043"/>
                </a:lnTo>
                <a:cubicBezTo>
                  <a:pt x="3057" y="8728"/>
                  <a:pt x="2584" y="8570"/>
                  <a:pt x="2112" y="8570"/>
                </a:cubicBezTo>
                <a:cubicBezTo>
                  <a:pt x="946" y="8602"/>
                  <a:pt x="1" y="9515"/>
                  <a:pt x="1" y="10650"/>
                </a:cubicBezTo>
                <a:cubicBezTo>
                  <a:pt x="1" y="11784"/>
                  <a:pt x="946" y="12697"/>
                  <a:pt x="2112" y="12697"/>
                </a:cubicBezTo>
                <a:cubicBezTo>
                  <a:pt x="3246" y="12697"/>
                  <a:pt x="4128" y="11752"/>
                  <a:pt x="4191" y="10650"/>
                </a:cubicBezTo>
                <a:cubicBezTo>
                  <a:pt x="4191" y="10303"/>
                  <a:pt x="4096" y="9988"/>
                  <a:pt x="3939" y="9704"/>
                </a:cubicBezTo>
                <a:lnTo>
                  <a:pt x="4947" y="8917"/>
                </a:lnTo>
                <a:cubicBezTo>
                  <a:pt x="5294" y="9232"/>
                  <a:pt x="5766" y="9389"/>
                  <a:pt x="6239" y="9389"/>
                </a:cubicBezTo>
                <a:cubicBezTo>
                  <a:pt x="6743" y="9389"/>
                  <a:pt x="7184" y="9200"/>
                  <a:pt x="7530" y="8917"/>
                </a:cubicBezTo>
                <a:lnTo>
                  <a:pt x="8507" y="9704"/>
                </a:lnTo>
                <a:cubicBezTo>
                  <a:pt x="8350" y="9988"/>
                  <a:pt x="8287" y="10303"/>
                  <a:pt x="8287" y="10650"/>
                </a:cubicBezTo>
                <a:cubicBezTo>
                  <a:pt x="8287" y="11784"/>
                  <a:pt x="9232" y="12697"/>
                  <a:pt x="10366" y="12697"/>
                </a:cubicBezTo>
                <a:cubicBezTo>
                  <a:pt x="11500" y="12697"/>
                  <a:pt x="12414" y="11752"/>
                  <a:pt x="12445" y="10650"/>
                </a:cubicBezTo>
                <a:cubicBezTo>
                  <a:pt x="12445" y="9515"/>
                  <a:pt x="11563" y="8602"/>
                  <a:pt x="10366" y="8570"/>
                </a:cubicBezTo>
                <a:cubicBezTo>
                  <a:pt x="9862" y="8570"/>
                  <a:pt x="9421" y="8759"/>
                  <a:pt x="9074" y="9043"/>
                </a:cubicBezTo>
                <a:lnTo>
                  <a:pt x="8097" y="8255"/>
                </a:lnTo>
                <a:cubicBezTo>
                  <a:pt x="8255" y="7972"/>
                  <a:pt x="8318" y="7657"/>
                  <a:pt x="8318" y="7310"/>
                </a:cubicBezTo>
                <a:cubicBezTo>
                  <a:pt x="8318" y="6333"/>
                  <a:pt x="7625" y="5451"/>
                  <a:pt x="6680" y="5294"/>
                </a:cubicBezTo>
                <a:lnTo>
                  <a:pt x="6680" y="4097"/>
                </a:lnTo>
                <a:cubicBezTo>
                  <a:pt x="7625" y="3908"/>
                  <a:pt x="8318" y="3088"/>
                  <a:pt x="8318" y="2112"/>
                </a:cubicBezTo>
                <a:cubicBezTo>
                  <a:pt x="8318" y="946"/>
                  <a:pt x="7404" y="64"/>
                  <a:pt x="6239" y="1"/>
                </a:cubicBezTo>
                <a:close/>
              </a:path>
            </a:pathLst>
          </a:custGeom>
          <a:solidFill>
            <a:srgbClr val="336987"/>
          </a:solidFill>
          <a:ln>
            <a:noFill/>
          </a:ln>
        </p:spPr>
        <p:txBody>
          <a:bodyPr spcFirstLastPara="1" wrap="square" lIns="68563" tIns="68563" rIns="68563" bIns="68563" anchor="ctr" anchorCtr="0">
            <a:noAutofit/>
          </a:bodyPr>
          <a:lstStyle/>
          <a:p>
            <a:endParaRPr sz="1050"/>
          </a:p>
        </p:txBody>
      </p:sp>
      <p:sp>
        <p:nvSpPr>
          <p:cNvPr id="356" name="Google Shape;5955;p86"/>
          <p:cNvSpPr/>
          <p:nvPr/>
        </p:nvSpPr>
        <p:spPr>
          <a:xfrm>
            <a:off x="4879350" y="2649490"/>
            <a:ext cx="458966" cy="390734"/>
          </a:xfrm>
          <a:custGeom>
            <a:avLst/>
            <a:gdLst/>
            <a:ahLst/>
            <a:cxnLst/>
            <a:rect l="l" t="t" r="r" b="b"/>
            <a:pathLst>
              <a:path w="12666" h="10713" extrusionOk="0">
                <a:moveTo>
                  <a:pt x="1765" y="3309"/>
                </a:moveTo>
                <a:lnTo>
                  <a:pt x="1765" y="7058"/>
                </a:lnTo>
                <a:cubicBezTo>
                  <a:pt x="1765" y="7278"/>
                  <a:pt x="1954" y="7436"/>
                  <a:pt x="2206" y="7436"/>
                </a:cubicBezTo>
                <a:lnTo>
                  <a:pt x="2615" y="7436"/>
                </a:lnTo>
                <a:lnTo>
                  <a:pt x="2615" y="9925"/>
                </a:lnTo>
                <a:lnTo>
                  <a:pt x="788" y="9925"/>
                </a:lnTo>
                <a:lnTo>
                  <a:pt x="788" y="3309"/>
                </a:lnTo>
                <a:close/>
                <a:moveTo>
                  <a:pt x="5073" y="3309"/>
                </a:moveTo>
                <a:lnTo>
                  <a:pt x="5073" y="7058"/>
                </a:lnTo>
                <a:cubicBezTo>
                  <a:pt x="5073" y="7278"/>
                  <a:pt x="5262" y="7436"/>
                  <a:pt x="5514" y="7436"/>
                </a:cubicBezTo>
                <a:lnTo>
                  <a:pt x="5892" y="7436"/>
                </a:lnTo>
                <a:lnTo>
                  <a:pt x="5892" y="9925"/>
                </a:lnTo>
                <a:lnTo>
                  <a:pt x="3403" y="9925"/>
                </a:lnTo>
                <a:lnTo>
                  <a:pt x="3403" y="7436"/>
                </a:lnTo>
                <a:lnTo>
                  <a:pt x="3813" y="7436"/>
                </a:lnTo>
                <a:cubicBezTo>
                  <a:pt x="4033" y="7436"/>
                  <a:pt x="4254" y="7247"/>
                  <a:pt x="4254" y="7058"/>
                </a:cubicBezTo>
                <a:lnTo>
                  <a:pt x="4254" y="3309"/>
                </a:lnTo>
                <a:close/>
                <a:moveTo>
                  <a:pt x="8412" y="3309"/>
                </a:moveTo>
                <a:lnTo>
                  <a:pt x="8412" y="7058"/>
                </a:lnTo>
                <a:cubicBezTo>
                  <a:pt x="8412" y="7278"/>
                  <a:pt x="8601" y="7436"/>
                  <a:pt x="8853" y="7436"/>
                </a:cubicBezTo>
                <a:lnTo>
                  <a:pt x="9294" y="7436"/>
                </a:lnTo>
                <a:lnTo>
                  <a:pt x="9294" y="9925"/>
                </a:lnTo>
                <a:lnTo>
                  <a:pt x="6711" y="9925"/>
                </a:lnTo>
                <a:lnTo>
                  <a:pt x="6711" y="7436"/>
                </a:lnTo>
                <a:lnTo>
                  <a:pt x="7152" y="7436"/>
                </a:lnTo>
                <a:cubicBezTo>
                  <a:pt x="7404" y="7436"/>
                  <a:pt x="7593" y="7247"/>
                  <a:pt x="7593" y="7058"/>
                </a:cubicBezTo>
                <a:lnTo>
                  <a:pt x="7593" y="3309"/>
                </a:lnTo>
                <a:close/>
                <a:moveTo>
                  <a:pt x="11815" y="3309"/>
                </a:moveTo>
                <a:lnTo>
                  <a:pt x="11815" y="9925"/>
                </a:lnTo>
                <a:lnTo>
                  <a:pt x="9988" y="9925"/>
                </a:lnTo>
                <a:lnTo>
                  <a:pt x="9988" y="7436"/>
                </a:lnTo>
                <a:lnTo>
                  <a:pt x="10429" y="7436"/>
                </a:lnTo>
                <a:cubicBezTo>
                  <a:pt x="10649" y="7436"/>
                  <a:pt x="10870" y="7247"/>
                  <a:pt x="10870" y="7058"/>
                </a:cubicBezTo>
                <a:lnTo>
                  <a:pt x="10870" y="3309"/>
                </a:lnTo>
                <a:close/>
                <a:moveTo>
                  <a:pt x="379" y="1"/>
                </a:moveTo>
                <a:cubicBezTo>
                  <a:pt x="158" y="1"/>
                  <a:pt x="1" y="190"/>
                  <a:pt x="1" y="379"/>
                </a:cubicBezTo>
                <a:lnTo>
                  <a:pt x="1" y="10334"/>
                </a:lnTo>
                <a:cubicBezTo>
                  <a:pt x="1" y="10555"/>
                  <a:pt x="190" y="10712"/>
                  <a:pt x="379" y="10712"/>
                </a:cubicBezTo>
                <a:lnTo>
                  <a:pt x="12224" y="10712"/>
                </a:lnTo>
                <a:cubicBezTo>
                  <a:pt x="12476" y="10712"/>
                  <a:pt x="12665" y="10523"/>
                  <a:pt x="12665" y="10334"/>
                </a:cubicBezTo>
                <a:lnTo>
                  <a:pt x="12665" y="379"/>
                </a:lnTo>
                <a:cubicBezTo>
                  <a:pt x="12634" y="190"/>
                  <a:pt x="12445" y="1"/>
                  <a:pt x="12224" y="1"/>
                </a:cubicBezTo>
                <a:close/>
              </a:path>
            </a:pathLst>
          </a:custGeom>
          <a:solidFill>
            <a:srgbClr val="336987"/>
          </a:solidFill>
          <a:ln>
            <a:noFill/>
          </a:ln>
        </p:spPr>
        <p:txBody>
          <a:bodyPr spcFirstLastPara="1" wrap="square" lIns="68563" tIns="68563" rIns="68563" bIns="68563" anchor="ctr" anchorCtr="0">
            <a:noAutofit/>
          </a:bodyPr>
          <a:lstStyle/>
          <a:p>
            <a:endParaRPr sz="1050"/>
          </a:p>
        </p:txBody>
      </p:sp>
      <p:grpSp>
        <p:nvGrpSpPr>
          <p:cNvPr id="357" name="Google Shape;5983;p86"/>
          <p:cNvGrpSpPr/>
          <p:nvPr/>
        </p:nvGrpSpPr>
        <p:grpSpPr>
          <a:xfrm>
            <a:off x="5526753" y="2589236"/>
            <a:ext cx="461248" cy="461965"/>
            <a:chOff x="-38538975" y="3954250"/>
            <a:chExt cx="318225" cy="316650"/>
          </a:xfrm>
          <a:solidFill>
            <a:srgbClr val="336987"/>
          </a:solidFill>
        </p:grpSpPr>
        <p:sp>
          <p:nvSpPr>
            <p:cNvPr id="358" name="Google Shape;5984;p86"/>
            <p:cNvSpPr/>
            <p:nvPr/>
          </p:nvSpPr>
          <p:spPr>
            <a:xfrm>
              <a:off x="-38538975" y="3954250"/>
              <a:ext cx="254425" cy="253625"/>
            </a:xfrm>
            <a:custGeom>
              <a:avLst/>
              <a:gdLst/>
              <a:ahLst/>
              <a:cxnLst/>
              <a:rect l="l" t="t" r="r" b="b"/>
              <a:pathLst>
                <a:path w="10177" h="10145" extrusionOk="0">
                  <a:moveTo>
                    <a:pt x="5104" y="3813"/>
                  </a:moveTo>
                  <a:cubicBezTo>
                    <a:pt x="5797" y="3813"/>
                    <a:pt x="6364" y="4348"/>
                    <a:pt x="6364" y="5073"/>
                  </a:cubicBezTo>
                  <a:cubicBezTo>
                    <a:pt x="6364" y="5766"/>
                    <a:pt x="5797" y="6333"/>
                    <a:pt x="5104" y="6333"/>
                  </a:cubicBezTo>
                  <a:cubicBezTo>
                    <a:pt x="4379" y="6333"/>
                    <a:pt x="3844" y="5766"/>
                    <a:pt x="3844" y="5073"/>
                  </a:cubicBezTo>
                  <a:cubicBezTo>
                    <a:pt x="3844" y="4411"/>
                    <a:pt x="4411" y="3813"/>
                    <a:pt x="5104" y="3813"/>
                  </a:cubicBezTo>
                  <a:close/>
                  <a:moveTo>
                    <a:pt x="5104" y="0"/>
                  </a:moveTo>
                  <a:cubicBezTo>
                    <a:pt x="2300" y="0"/>
                    <a:pt x="0" y="2269"/>
                    <a:pt x="0" y="5073"/>
                  </a:cubicBezTo>
                  <a:cubicBezTo>
                    <a:pt x="63" y="7908"/>
                    <a:pt x="2300" y="10145"/>
                    <a:pt x="5104" y="10145"/>
                  </a:cubicBezTo>
                  <a:cubicBezTo>
                    <a:pt x="7877" y="10145"/>
                    <a:pt x="10176" y="7877"/>
                    <a:pt x="10176" y="5073"/>
                  </a:cubicBezTo>
                  <a:cubicBezTo>
                    <a:pt x="10176" y="2269"/>
                    <a:pt x="7877" y="0"/>
                    <a:pt x="510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3" tIns="68563" rIns="68563" bIns="68563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359" name="Google Shape;5985;p86"/>
            <p:cNvSpPr/>
            <p:nvPr/>
          </p:nvSpPr>
          <p:spPr>
            <a:xfrm>
              <a:off x="-38496450" y="4081725"/>
              <a:ext cx="275700" cy="189175"/>
            </a:xfrm>
            <a:custGeom>
              <a:avLst/>
              <a:gdLst/>
              <a:ahLst/>
              <a:cxnLst/>
              <a:rect l="l" t="t" r="r" b="b"/>
              <a:pathLst>
                <a:path w="11028" h="7566" extrusionOk="0">
                  <a:moveTo>
                    <a:pt x="9774" y="0"/>
                  </a:moveTo>
                  <a:cubicBezTo>
                    <a:pt x="9040" y="0"/>
                    <a:pt x="8444" y="548"/>
                    <a:pt x="8444" y="1265"/>
                  </a:cubicBezTo>
                  <a:cubicBezTo>
                    <a:pt x="8444" y="1801"/>
                    <a:pt x="8790" y="2305"/>
                    <a:pt x="9295" y="2463"/>
                  </a:cubicBezTo>
                  <a:lnTo>
                    <a:pt x="9295" y="2967"/>
                  </a:lnTo>
                  <a:cubicBezTo>
                    <a:pt x="9295" y="4416"/>
                    <a:pt x="8192" y="5645"/>
                    <a:pt x="6774" y="5834"/>
                  </a:cubicBezTo>
                  <a:lnTo>
                    <a:pt x="6774" y="4825"/>
                  </a:lnTo>
                  <a:cubicBezTo>
                    <a:pt x="5829" y="5487"/>
                    <a:pt x="4663" y="5865"/>
                    <a:pt x="3403" y="5865"/>
                  </a:cubicBezTo>
                  <a:cubicBezTo>
                    <a:pt x="2143" y="5865"/>
                    <a:pt x="977" y="5487"/>
                    <a:pt x="1" y="4825"/>
                  </a:cubicBezTo>
                  <a:lnTo>
                    <a:pt x="1" y="6306"/>
                  </a:lnTo>
                  <a:cubicBezTo>
                    <a:pt x="1" y="7031"/>
                    <a:pt x="568" y="7566"/>
                    <a:pt x="1261" y="7566"/>
                  </a:cubicBezTo>
                  <a:lnTo>
                    <a:pt x="5388" y="7566"/>
                  </a:lnTo>
                  <a:cubicBezTo>
                    <a:pt x="5955" y="7566"/>
                    <a:pt x="6459" y="7220"/>
                    <a:pt x="6617" y="6716"/>
                  </a:cubicBezTo>
                  <a:cubicBezTo>
                    <a:pt x="8601" y="6495"/>
                    <a:pt x="10082" y="4920"/>
                    <a:pt x="10114" y="2904"/>
                  </a:cubicBezTo>
                  <a:lnTo>
                    <a:pt x="10114" y="2400"/>
                  </a:lnTo>
                  <a:cubicBezTo>
                    <a:pt x="10649" y="2211"/>
                    <a:pt x="11027" y="1706"/>
                    <a:pt x="10996" y="1108"/>
                  </a:cubicBezTo>
                  <a:cubicBezTo>
                    <a:pt x="10964" y="572"/>
                    <a:pt x="10492" y="100"/>
                    <a:pt x="9893" y="5"/>
                  </a:cubicBezTo>
                  <a:cubicBezTo>
                    <a:pt x="9853" y="2"/>
                    <a:pt x="9813" y="0"/>
                    <a:pt x="977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3" tIns="68563" rIns="68563" bIns="68563" anchor="ctr" anchorCtr="0">
              <a:noAutofit/>
            </a:bodyPr>
            <a:lstStyle/>
            <a:p>
              <a:endParaRPr sz="1050"/>
            </a:p>
          </p:txBody>
        </p:sp>
      </p:grpSp>
      <p:grpSp>
        <p:nvGrpSpPr>
          <p:cNvPr id="360" name="Google Shape;5986;p86"/>
          <p:cNvGrpSpPr/>
          <p:nvPr/>
        </p:nvGrpSpPr>
        <p:grpSpPr>
          <a:xfrm>
            <a:off x="7353612" y="2571609"/>
            <a:ext cx="465778" cy="464263"/>
            <a:chOff x="-37385101" y="3949908"/>
            <a:chExt cx="321350" cy="318225"/>
          </a:xfrm>
          <a:solidFill>
            <a:srgbClr val="336987"/>
          </a:solidFill>
        </p:grpSpPr>
        <p:sp>
          <p:nvSpPr>
            <p:cNvPr id="361" name="Google Shape;5987;p86"/>
            <p:cNvSpPr/>
            <p:nvPr/>
          </p:nvSpPr>
          <p:spPr>
            <a:xfrm>
              <a:off x="-37190576" y="4145233"/>
              <a:ext cx="126825" cy="122900"/>
            </a:xfrm>
            <a:custGeom>
              <a:avLst/>
              <a:gdLst/>
              <a:ahLst/>
              <a:cxnLst/>
              <a:rect l="l" t="t" r="r" b="b"/>
              <a:pathLst>
                <a:path w="5073" h="4916" extrusionOk="0">
                  <a:moveTo>
                    <a:pt x="2238" y="1"/>
                  </a:moveTo>
                  <a:cubicBezTo>
                    <a:pt x="1986" y="442"/>
                    <a:pt x="1671" y="820"/>
                    <a:pt x="1324" y="1229"/>
                  </a:cubicBezTo>
                  <a:cubicBezTo>
                    <a:pt x="946" y="1671"/>
                    <a:pt x="473" y="1986"/>
                    <a:pt x="1" y="2238"/>
                  </a:cubicBezTo>
                  <a:lnTo>
                    <a:pt x="2206" y="4443"/>
                  </a:lnTo>
                  <a:cubicBezTo>
                    <a:pt x="2521" y="4758"/>
                    <a:pt x="2923" y="4916"/>
                    <a:pt x="3325" y="4916"/>
                  </a:cubicBezTo>
                  <a:cubicBezTo>
                    <a:pt x="3726" y="4916"/>
                    <a:pt x="4128" y="4758"/>
                    <a:pt x="4443" y="4443"/>
                  </a:cubicBezTo>
                  <a:cubicBezTo>
                    <a:pt x="5073" y="3813"/>
                    <a:pt x="5073" y="2836"/>
                    <a:pt x="4443" y="2206"/>
                  </a:cubicBezTo>
                  <a:lnTo>
                    <a:pt x="2238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3" tIns="68563" rIns="68563" bIns="68563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362" name="Google Shape;5988;p86"/>
            <p:cNvSpPr/>
            <p:nvPr/>
          </p:nvSpPr>
          <p:spPr>
            <a:xfrm>
              <a:off x="-37385101" y="3949908"/>
              <a:ext cx="248125" cy="248950"/>
            </a:xfrm>
            <a:custGeom>
              <a:avLst/>
              <a:gdLst/>
              <a:ahLst/>
              <a:cxnLst/>
              <a:rect l="l" t="t" r="r" b="b"/>
              <a:pathLst>
                <a:path w="9925" h="9958" extrusionOk="0">
                  <a:moveTo>
                    <a:pt x="4978" y="1702"/>
                  </a:moveTo>
                  <a:cubicBezTo>
                    <a:pt x="6774" y="1702"/>
                    <a:pt x="8286" y="3214"/>
                    <a:pt x="8286" y="5010"/>
                  </a:cubicBezTo>
                  <a:cubicBezTo>
                    <a:pt x="8254" y="5892"/>
                    <a:pt x="7939" y="6711"/>
                    <a:pt x="7341" y="7310"/>
                  </a:cubicBezTo>
                  <a:cubicBezTo>
                    <a:pt x="6742" y="7908"/>
                    <a:pt x="5923" y="8318"/>
                    <a:pt x="4978" y="8318"/>
                  </a:cubicBezTo>
                  <a:cubicBezTo>
                    <a:pt x="3151" y="8318"/>
                    <a:pt x="1670" y="6837"/>
                    <a:pt x="1670" y="5010"/>
                  </a:cubicBezTo>
                  <a:cubicBezTo>
                    <a:pt x="1670" y="3214"/>
                    <a:pt x="3151" y="1702"/>
                    <a:pt x="4978" y="1702"/>
                  </a:cubicBezTo>
                  <a:close/>
                  <a:moveTo>
                    <a:pt x="4978" y="1"/>
                  </a:moveTo>
                  <a:cubicBezTo>
                    <a:pt x="2268" y="1"/>
                    <a:pt x="0" y="2269"/>
                    <a:pt x="0" y="4978"/>
                  </a:cubicBezTo>
                  <a:cubicBezTo>
                    <a:pt x="0" y="7688"/>
                    <a:pt x="2268" y="9956"/>
                    <a:pt x="4978" y="9956"/>
                  </a:cubicBezTo>
                  <a:cubicBezTo>
                    <a:pt x="5013" y="9957"/>
                    <a:pt x="5048" y="9957"/>
                    <a:pt x="5083" y="9957"/>
                  </a:cubicBezTo>
                  <a:cubicBezTo>
                    <a:pt x="6367" y="9957"/>
                    <a:pt x="7586" y="9395"/>
                    <a:pt x="8506" y="8444"/>
                  </a:cubicBezTo>
                  <a:cubicBezTo>
                    <a:pt x="9420" y="7499"/>
                    <a:pt x="9924" y="6270"/>
                    <a:pt x="9924" y="4978"/>
                  </a:cubicBezTo>
                  <a:cubicBezTo>
                    <a:pt x="9924" y="2269"/>
                    <a:pt x="7687" y="1"/>
                    <a:pt x="497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3" tIns="68563" rIns="68563" bIns="68563" anchor="ctr" anchorCtr="0">
              <a:noAutofit/>
            </a:bodyPr>
            <a:lstStyle/>
            <a:p>
              <a:endParaRPr sz="1050"/>
            </a:p>
          </p:txBody>
        </p:sp>
      </p:grpSp>
      <p:grpSp>
        <p:nvGrpSpPr>
          <p:cNvPr id="363" name="Google Shape;6005;p86"/>
          <p:cNvGrpSpPr/>
          <p:nvPr/>
        </p:nvGrpSpPr>
        <p:grpSpPr>
          <a:xfrm>
            <a:off x="4901321" y="3495211"/>
            <a:ext cx="406254" cy="408877"/>
            <a:chOff x="-40011049" y="3972375"/>
            <a:chExt cx="316650" cy="316625"/>
          </a:xfrm>
          <a:solidFill>
            <a:srgbClr val="336987"/>
          </a:solidFill>
        </p:grpSpPr>
        <p:sp>
          <p:nvSpPr>
            <p:cNvPr id="364" name="Google Shape;6006;p86"/>
            <p:cNvSpPr/>
            <p:nvPr/>
          </p:nvSpPr>
          <p:spPr>
            <a:xfrm>
              <a:off x="-40011049" y="3972375"/>
              <a:ext cx="316650" cy="232350"/>
            </a:xfrm>
            <a:custGeom>
              <a:avLst/>
              <a:gdLst/>
              <a:ahLst/>
              <a:cxnLst/>
              <a:rect l="l" t="t" r="r" b="b"/>
              <a:pathLst>
                <a:path w="12666" h="9294" extrusionOk="0">
                  <a:moveTo>
                    <a:pt x="11405" y="1701"/>
                  </a:moveTo>
                  <a:cubicBezTo>
                    <a:pt x="11626" y="1701"/>
                    <a:pt x="11846" y="1890"/>
                    <a:pt x="11846" y="2142"/>
                  </a:cubicBezTo>
                  <a:cubicBezTo>
                    <a:pt x="11846" y="3749"/>
                    <a:pt x="11090" y="4663"/>
                    <a:pt x="9956" y="4978"/>
                  </a:cubicBezTo>
                  <a:cubicBezTo>
                    <a:pt x="10051" y="4631"/>
                    <a:pt x="10145" y="4222"/>
                    <a:pt x="10145" y="3844"/>
                  </a:cubicBezTo>
                  <a:lnTo>
                    <a:pt x="10145" y="1701"/>
                  </a:lnTo>
                  <a:close/>
                  <a:moveTo>
                    <a:pt x="2584" y="1701"/>
                  </a:moveTo>
                  <a:lnTo>
                    <a:pt x="2584" y="3812"/>
                  </a:lnTo>
                  <a:cubicBezTo>
                    <a:pt x="2584" y="4222"/>
                    <a:pt x="2647" y="4600"/>
                    <a:pt x="2773" y="5009"/>
                  </a:cubicBezTo>
                  <a:cubicBezTo>
                    <a:pt x="1639" y="4694"/>
                    <a:pt x="851" y="3781"/>
                    <a:pt x="851" y="2142"/>
                  </a:cubicBezTo>
                  <a:cubicBezTo>
                    <a:pt x="851" y="1890"/>
                    <a:pt x="1040" y="1701"/>
                    <a:pt x="1292" y="1701"/>
                  </a:cubicBezTo>
                  <a:close/>
                  <a:moveTo>
                    <a:pt x="4065" y="3655"/>
                  </a:moveTo>
                  <a:cubicBezTo>
                    <a:pt x="4317" y="3655"/>
                    <a:pt x="4506" y="3875"/>
                    <a:pt x="4506" y="4096"/>
                  </a:cubicBezTo>
                  <a:cubicBezTo>
                    <a:pt x="4506" y="4631"/>
                    <a:pt x="4821" y="5041"/>
                    <a:pt x="5262" y="5261"/>
                  </a:cubicBezTo>
                  <a:cubicBezTo>
                    <a:pt x="5451" y="5324"/>
                    <a:pt x="5577" y="5608"/>
                    <a:pt x="5482" y="5797"/>
                  </a:cubicBezTo>
                  <a:cubicBezTo>
                    <a:pt x="5431" y="5952"/>
                    <a:pt x="5229" y="6065"/>
                    <a:pt x="5054" y="6065"/>
                  </a:cubicBezTo>
                  <a:cubicBezTo>
                    <a:pt x="5017" y="6065"/>
                    <a:pt x="4980" y="6060"/>
                    <a:pt x="4947" y="6049"/>
                  </a:cubicBezTo>
                  <a:cubicBezTo>
                    <a:pt x="4128" y="5734"/>
                    <a:pt x="3655" y="4946"/>
                    <a:pt x="3655" y="4096"/>
                  </a:cubicBezTo>
                  <a:cubicBezTo>
                    <a:pt x="3655" y="3875"/>
                    <a:pt x="3844" y="3655"/>
                    <a:pt x="4065" y="3655"/>
                  </a:cubicBezTo>
                  <a:close/>
                  <a:moveTo>
                    <a:pt x="2993" y="0"/>
                  </a:moveTo>
                  <a:cubicBezTo>
                    <a:pt x="2741" y="0"/>
                    <a:pt x="2552" y="189"/>
                    <a:pt x="2552" y="441"/>
                  </a:cubicBezTo>
                  <a:lnTo>
                    <a:pt x="2552" y="882"/>
                  </a:lnTo>
                  <a:lnTo>
                    <a:pt x="1261" y="882"/>
                  </a:lnTo>
                  <a:cubicBezTo>
                    <a:pt x="536" y="882"/>
                    <a:pt x="1" y="1418"/>
                    <a:pt x="1" y="2142"/>
                  </a:cubicBezTo>
                  <a:cubicBezTo>
                    <a:pt x="1" y="4568"/>
                    <a:pt x="1513" y="5797"/>
                    <a:pt x="3183" y="5923"/>
                  </a:cubicBezTo>
                  <a:cubicBezTo>
                    <a:pt x="4159" y="7372"/>
                    <a:pt x="5073" y="7089"/>
                    <a:pt x="5073" y="7687"/>
                  </a:cubicBezTo>
                  <a:cubicBezTo>
                    <a:pt x="5073" y="8286"/>
                    <a:pt x="4821" y="8884"/>
                    <a:pt x="4443" y="9294"/>
                  </a:cubicBezTo>
                  <a:lnTo>
                    <a:pt x="8192" y="9294"/>
                  </a:lnTo>
                  <a:cubicBezTo>
                    <a:pt x="7782" y="8884"/>
                    <a:pt x="7562" y="8286"/>
                    <a:pt x="7562" y="7687"/>
                  </a:cubicBezTo>
                  <a:cubicBezTo>
                    <a:pt x="7562" y="7089"/>
                    <a:pt x="8507" y="7372"/>
                    <a:pt x="9484" y="5923"/>
                  </a:cubicBezTo>
                  <a:cubicBezTo>
                    <a:pt x="11216" y="5797"/>
                    <a:pt x="12666" y="4537"/>
                    <a:pt x="12666" y="2142"/>
                  </a:cubicBezTo>
                  <a:cubicBezTo>
                    <a:pt x="12666" y="1418"/>
                    <a:pt x="12098" y="882"/>
                    <a:pt x="11405" y="882"/>
                  </a:cubicBezTo>
                  <a:lnTo>
                    <a:pt x="10145" y="882"/>
                  </a:lnTo>
                  <a:lnTo>
                    <a:pt x="10145" y="441"/>
                  </a:lnTo>
                  <a:cubicBezTo>
                    <a:pt x="10145" y="189"/>
                    <a:pt x="9956" y="0"/>
                    <a:pt x="970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3" tIns="68563" rIns="68563" bIns="68563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365" name="Google Shape;6007;p86"/>
            <p:cNvSpPr/>
            <p:nvPr/>
          </p:nvSpPr>
          <p:spPr>
            <a:xfrm>
              <a:off x="-39950399" y="4225975"/>
              <a:ext cx="194575" cy="63025"/>
            </a:xfrm>
            <a:custGeom>
              <a:avLst/>
              <a:gdLst/>
              <a:ahLst/>
              <a:cxnLst/>
              <a:rect l="l" t="t" r="r" b="b"/>
              <a:pathLst>
                <a:path w="7783" h="2521" extrusionOk="0">
                  <a:moveTo>
                    <a:pt x="757" y="1"/>
                  </a:moveTo>
                  <a:lnTo>
                    <a:pt x="63" y="1954"/>
                  </a:lnTo>
                  <a:cubicBezTo>
                    <a:pt x="0" y="2237"/>
                    <a:pt x="158" y="2521"/>
                    <a:pt x="473" y="2521"/>
                  </a:cubicBezTo>
                  <a:lnTo>
                    <a:pt x="7278" y="2521"/>
                  </a:lnTo>
                  <a:cubicBezTo>
                    <a:pt x="7593" y="2521"/>
                    <a:pt x="7782" y="2237"/>
                    <a:pt x="7688" y="1954"/>
                  </a:cubicBezTo>
                  <a:lnTo>
                    <a:pt x="6995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3" tIns="68563" rIns="68563" bIns="68563" anchor="ctr" anchorCtr="0">
              <a:noAutofit/>
            </a:bodyPr>
            <a:lstStyle/>
            <a:p>
              <a:endParaRPr sz="1050"/>
            </a:p>
          </p:txBody>
        </p:sp>
      </p:grpSp>
      <p:grpSp>
        <p:nvGrpSpPr>
          <p:cNvPr id="366" name="Google Shape;6020;p86"/>
          <p:cNvGrpSpPr/>
          <p:nvPr/>
        </p:nvGrpSpPr>
        <p:grpSpPr>
          <a:xfrm>
            <a:off x="6148177" y="2583012"/>
            <a:ext cx="272894" cy="461965"/>
            <a:chOff x="-38109727" y="3955025"/>
            <a:chExt cx="188275" cy="316650"/>
          </a:xfrm>
          <a:solidFill>
            <a:srgbClr val="336987"/>
          </a:solidFill>
        </p:grpSpPr>
        <p:sp>
          <p:nvSpPr>
            <p:cNvPr id="367" name="Google Shape;6021;p86"/>
            <p:cNvSpPr/>
            <p:nvPr/>
          </p:nvSpPr>
          <p:spPr>
            <a:xfrm>
              <a:off x="-38109727" y="3955025"/>
              <a:ext cx="188275" cy="220575"/>
            </a:xfrm>
            <a:custGeom>
              <a:avLst/>
              <a:gdLst/>
              <a:ahLst/>
              <a:cxnLst/>
              <a:rect l="l" t="t" r="r" b="b"/>
              <a:pathLst>
                <a:path w="7531" h="8823" extrusionOk="0">
                  <a:moveTo>
                    <a:pt x="3372" y="1"/>
                  </a:moveTo>
                  <a:lnTo>
                    <a:pt x="95" y="5703"/>
                  </a:lnTo>
                  <a:cubicBezTo>
                    <a:pt x="1" y="5829"/>
                    <a:pt x="1" y="5987"/>
                    <a:pt x="95" y="6113"/>
                  </a:cubicBezTo>
                  <a:lnTo>
                    <a:pt x="1418" y="8822"/>
                  </a:lnTo>
                  <a:lnTo>
                    <a:pt x="6081" y="8822"/>
                  </a:lnTo>
                  <a:lnTo>
                    <a:pt x="7467" y="6113"/>
                  </a:lnTo>
                  <a:cubicBezTo>
                    <a:pt x="7530" y="5987"/>
                    <a:pt x="7499" y="5829"/>
                    <a:pt x="7467" y="5703"/>
                  </a:cubicBezTo>
                  <a:lnTo>
                    <a:pt x="4191" y="1"/>
                  </a:lnTo>
                  <a:lnTo>
                    <a:pt x="4191" y="4727"/>
                  </a:lnTo>
                  <a:cubicBezTo>
                    <a:pt x="4663" y="4884"/>
                    <a:pt x="5010" y="5357"/>
                    <a:pt x="5010" y="5892"/>
                  </a:cubicBezTo>
                  <a:cubicBezTo>
                    <a:pt x="5010" y="6585"/>
                    <a:pt x="4474" y="7121"/>
                    <a:pt x="3750" y="7121"/>
                  </a:cubicBezTo>
                  <a:cubicBezTo>
                    <a:pt x="3088" y="7121"/>
                    <a:pt x="2521" y="6585"/>
                    <a:pt x="2521" y="5892"/>
                  </a:cubicBezTo>
                  <a:cubicBezTo>
                    <a:pt x="2521" y="5357"/>
                    <a:pt x="2899" y="4916"/>
                    <a:pt x="3372" y="4727"/>
                  </a:cubicBezTo>
                  <a:lnTo>
                    <a:pt x="3372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3" tIns="68563" rIns="68563" bIns="68563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368" name="Google Shape;6022;p86"/>
            <p:cNvSpPr/>
            <p:nvPr/>
          </p:nvSpPr>
          <p:spPr>
            <a:xfrm>
              <a:off x="-38067199" y="4196050"/>
              <a:ext cx="104775" cy="75625"/>
            </a:xfrm>
            <a:custGeom>
              <a:avLst/>
              <a:gdLst/>
              <a:ahLst/>
              <a:cxnLst/>
              <a:rect l="l" t="t" r="r" b="b"/>
              <a:pathLst>
                <a:path w="4191" h="3025" extrusionOk="0">
                  <a:moveTo>
                    <a:pt x="32" y="0"/>
                  </a:moveTo>
                  <a:lnTo>
                    <a:pt x="32" y="2615"/>
                  </a:lnTo>
                  <a:cubicBezTo>
                    <a:pt x="1" y="2836"/>
                    <a:pt x="190" y="3025"/>
                    <a:pt x="442" y="3025"/>
                  </a:cubicBezTo>
                  <a:lnTo>
                    <a:pt x="3750" y="3025"/>
                  </a:lnTo>
                  <a:cubicBezTo>
                    <a:pt x="3970" y="3025"/>
                    <a:pt x="4191" y="2836"/>
                    <a:pt x="4191" y="2615"/>
                  </a:cubicBezTo>
                  <a:lnTo>
                    <a:pt x="4191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3" tIns="68563" rIns="68563" bIns="68563" anchor="ctr" anchorCtr="0">
              <a:noAutofit/>
            </a:bodyPr>
            <a:lstStyle/>
            <a:p>
              <a:endParaRPr sz="1050"/>
            </a:p>
          </p:txBody>
        </p:sp>
      </p:grpSp>
      <p:grpSp>
        <p:nvGrpSpPr>
          <p:cNvPr id="369" name="Google Shape;6038;p86"/>
          <p:cNvGrpSpPr/>
          <p:nvPr/>
        </p:nvGrpSpPr>
        <p:grpSpPr>
          <a:xfrm>
            <a:off x="3796126" y="2604496"/>
            <a:ext cx="454400" cy="462548"/>
            <a:chOff x="-39647174" y="3972000"/>
            <a:chExt cx="313500" cy="317050"/>
          </a:xfrm>
          <a:solidFill>
            <a:srgbClr val="336987"/>
          </a:solidFill>
        </p:grpSpPr>
        <p:sp>
          <p:nvSpPr>
            <p:cNvPr id="370" name="Google Shape;6039;p86"/>
            <p:cNvSpPr/>
            <p:nvPr/>
          </p:nvSpPr>
          <p:spPr>
            <a:xfrm>
              <a:off x="-39647174" y="3972000"/>
              <a:ext cx="95325" cy="153975"/>
            </a:xfrm>
            <a:custGeom>
              <a:avLst/>
              <a:gdLst/>
              <a:ahLst/>
              <a:cxnLst/>
              <a:rect l="l" t="t" r="r" b="b"/>
              <a:pathLst>
                <a:path w="3812" h="6159" extrusionOk="0">
                  <a:moveTo>
                    <a:pt x="1698" y="1"/>
                  </a:moveTo>
                  <a:cubicBezTo>
                    <a:pt x="1520" y="1"/>
                    <a:pt x="1373" y="138"/>
                    <a:pt x="1293" y="299"/>
                  </a:cubicBezTo>
                  <a:lnTo>
                    <a:pt x="1" y="5119"/>
                  </a:lnTo>
                  <a:cubicBezTo>
                    <a:pt x="1" y="5308"/>
                    <a:pt x="127" y="5528"/>
                    <a:pt x="316" y="5623"/>
                  </a:cubicBezTo>
                  <a:lnTo>
                    <a:pt x="2332" y="6158"/>
                  </a:lnTo>
                  <a:cubicBezTo>
                    <a:pt x="3277" y="2630"/>
                    <a:pt x="2868" y="4111"/>
                    <a:pt x="3813" y="582"/>
                  </a:cubicBezTo>
                  <a:lnTo>
                    <a:pt x="1797" y="15"/>
                  </a:lnTo>
                  <a:cubicBezTo>
                    <a:pt x="1763" y="5"/>
                    <a:pt x="1730" y="1"/>
                    <a:pt x="169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3" tIns="68563" rIns="68563" bIns="68563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371" name="Google Shape;6040;p86"/>
            <p:cNvSpPr/>
            <p:nvPr/>
          </p:nvSpPr>
          <p:spPr>
            <a:xfrm>
              <a:off x="-39588873" y="4011750"/>
              <a:ext cx="216600" cy="277300"/>
            </a:xfrm>
            <a:custGeom>
              <a:avLst/>
              <a:gdLst/>
              <a:ahLst/>
              <a:cxnLst/>
              <a:rect l="l" t="t" r="r" b="b"/>
              <a:pathLst>
                <a:path w="8664" h="11092" extrusionOk="0">
                  <a:moveTo>
                    <a:pt x="4348" y="3466"/>
                  </a:moveTo>
                  <a:cubicBezTo>
                    <a:pt x="4820" y="3466"/>
                    <a:pt x="5199" y="3844"/>
                    <a:pt x="5199" y="4316"/>
                  </a:cubicBezTo>
                  <a:cubicBezTo>
                    <a:pt x="5199" y="4789"/>
                    <a:pt x="4820" y="5136"/>
                    <a:pt x="4348" y="5136"/>
                  </a:cubicBezTo>
                  <a:cubicBezTo>
                    <a:pt x="3907" y="5136"/>
                    <a:pt x="3529" y="4789"/>
                    <a:pt x="3529" y="4316"/>
                  </a:cubicBezTo>
                  <a:cubicBezTo>
                    <a:pt x="3529" y="3875"/>
                    <a:pt x="3875" y="3466"/>
                    <a:pt x="4348" y="3466"/>
                  </a:cubicBezTo>
                  <a:close/>
                  <a:moveTo>
                    <a:pt x="5104" y="5766"/>
                  </a:moveTo>
                  <a:lnTo>
                    <a:pt x="6081" y="7624"/>
                  </a:lnTo>
                  <a:lnTo>
                    <a:pt x="2615" y="7624"/>
                  </a:lnTo>
                  <a:lnTo>
                    <a:pt x="3560" y="5766"/>
                  </a:lnTo>
                  <a:cubicBezTo>
                    <a:pt x="3812" y="5892"/>
                    <a:pt x="4096" y="5955"/>
                    <a:pt x="4348" y="5955"/>
                  </a:cubicBezTo>
                  <a:cubicBezTo>
                    <a:pt x="4631" y="5955"/>
                    <a:pt x="4883" y="5892"/>
                    <a:pt x="5104" y="5766"/>
                  </a:cubicBezTo>
                  <a:close/>
                  <a:moveTo>
                    <a:pt x="2048" y="0"/>
                  </a:moveTo>
                  <a:cubicBezTo>
                    <a:pt x="1386" y="2458"/>
                    <a:pt x="1638" y="1544"/>
                    <a:pt x="977" y="4001"/>
                  </a:cubicBezTo>
                  <a:lnTo>
                    <a:pt x="2678" y="4474"/>
                  </a:lnTo>
                  <a:cubicBezTo>
                    <a:pt x="2678" y="4726"/>
                    <a:pt x="2741" y="5010"/>
                    <a:pt x="2899" y="5199"/>
                  </a:cubicBezTo>
                  <a:lnTo>
                    <a:pt x="32" y="10523"/>
                  </a:lnTo>
                  <a:cubicBezTo>
                    <a:pt x="0" y="10680"/>
                    <a:pt x="63" y="10964"/>
                    <a:pt x="252" y="11027"/>
                  </a:cubicBezTo>
                  <a:cubicBezTo>
                    <a:pt x="328" y="11070"/>
                    <a:pt x="404" y="11091"/>
                    <a:pt x="475" y="11091"/>
                  </a:cubicBezTo>
                  <a:cubicBezTo>
                    <a:pt x="613" y="11091"/>
                    <a:pt x="737" y="11014"/>
                    <a:pt x="819" y="10869"/>
                  </a:cubicBezTo>
                  <a:lnTo>
                    <a:pt x="2143" y="8475"/>
                  </a:lnTo>
                  <a:lnTo>
                    <a:pt x="6490" y="8475"/>
                  </a:lnTo>
                  <a:lnTo>
                    <a:pt x="7845" y="10869"/>
                  </a:lnTo>
                  <a:cubicBezTo>
                    <a:pt x="7907" y="11014"/>
                    <a:pt x="8037" y="11091"/>
                    <a:pt x="8173" y="11091"/>
                  </a:cubicBezTo>
                  <a:cubicBezTo>
                    <a:pt x="8243" y="11091"/>
                    <a:pt x="8316" y="11070"/>
                    <a:pt x="8381" y="11027"/>
                  </a:cubicBezTo>
                  <a:cubicBezTo>
                    <a:pt x="8570" y="10932"/>
                    <a:pt x="8664" y="10680"/>
                    <a:pt x="8538" y="10491"/>
                  </a:cubicBezTo>
                  <a:lnTo>
                    <a:pt x="5734" y="5262"/>
                  </a:lnTo>
                  <a:lnTo>
                    <a:pt x="6585" y="5482"/>
                  </a:lnTo>
                  <a:cubicBezTo>
                    <a:pt x="7120" y="3434"/>
                    <a:pt x="6931" y="4222"/>
                    <a:pt x="7624" y="1513"/>
                  </a:cubicBezTo>
                  <a:lnTo>
                    <a:pt x="2048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3" tIns="68563" rIns="68563" bIns="68563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372" name="Google Shape;6041;p86"/>
            <p:cNvSpPr/>
            <p:nvPr/>
          </p:nvSpPr>
          <p:spPr>
            <a:xfrm>
              <a:off x="-39398274" y="4073975"/>
              <a:ext cx="64600" cy="71600"/>
            </a:xfrm>
            <a:custGeom>
              <a:avLst/>
              <a:gdLst/>
              <a:ahLst/>
              <a:cxnLst/>
              <a:rect l="l" t="t" r="r" b="b"/>
              <a:pathLst>
                <a:path w="2584" h="2864" extrusionOk="0">
                  <a:moveTo>
                    <a:pt x="630" y="0"/>
                  </a:moveTo>
                  <a:cubicBezTo>
                    <a:pt x="252" y="1449"/>
                    <a:pt x="410" y="945"/>
                    <a:pt x="0" y="2395"/>
                  </a:cubicBezTo>
                  <a:lnTo>
                    <a:pt x="1607" y="2836"/>
                  </a:lnTo>
                  <a:cubicBezTo>
                    <a:pt x="1658" y="2855"/>
                    <a:pt x="1707" y="2864"/>
                    <a:pt x="1753" y="2864"/>
                  </a:cubicBezTo>
                  <a:cubicBezTo>
                    <a:pt x="1932" y="2864"/>
                    <a:pt x="2067" y="2728"/>
                    <a:pt x="2143" y="2552"/>
                  </a:cubicBezTo>
                  <a:lnTo>
                    <a:pt x="2584" y="945"/>
                  </a:lnTo>
                  <a:cubicBezTo>
                    <a:pt x="2552" y="725"/>
                    <a:pt x="2458" y="473"/>
                    <a:pt x="2237" y="441"/>
                  </a:cubicBezTo>
                  <a:lnTo>
                    <a:pt x="63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3" tIns="68563" rIns="68563" bIns="68563" anchor="ctr" anchorCtr="0">
              <a:noAutofit/>
            </a:bodyPr>
            <a:lstStyle/>
            <a:p>
              <a:endParaRPr sz="1050"/>
            </a:p>
          </p:txBody>
        </p:sp>
      </p:grpSp>
      <p:grpSp>
        <p:nvGrpSpPr>
          <p:cNvPr id="373" name="Google Shape;6048;p86"/>
          <p:cNvGrpSpPr/>
          <p:nvPr/>
        </p:nvGrpSpPr>
        <p:grpSpPr>
          <a:xfrm>
            <a:off x="6705099" y="2576279"/>
            <a:ext cx="456683" cy="464263"/>
            <a:chOff x="-37804927" y="3953450"/>
            <a:chExt cx="315075" cy="318225"/>
          </a:xfrm>
          <a:solidFill>
            <a:srgbClr val="336987"/>
          </a:solidFill>
        </p:grpSpPr>
        <p:sp>
          <p:nvSpPr>
            <p:cNvPr id="374" name="Google Shape;6049;p86"/>
            <p:cNvSpPr/>
            <p:nvPr/>
          </p:nvSpPr>
          <p:spPr>
            <a:xfrm>
              <a:off x="-37614299" y="3955025"/>
              <a:ext cx="124450" cy="186200"/>
            </a:xfrm>
            <a:custGeom>
              <a:avLst/>
              <a:gdLst/>
              <a:ahLst/>
              <a:cxnLst/>
              <a:rect l="l" t="t" r="r" b="b"/>
              <a:pathLst>
                <a:path w="4978" h="7448" extrusionOk="0">
                  <a:moveTo>
                    <a:pt x="2489" y="820"/>
                  </a:moveTo>
                  <a:cubicBezTo>
                    <a:pt x="3403" y="820"/>
                    <a:pt x="4127" y="1576"/>
                    <a:pt x="4127" y="2490"/>
                  </a:cubicBezTo>
                  <a:cubicBezTo>
                    <a:pt x="4127" y="3372"/>
                    <a:pt x="3403" y="4128"/>
                    <a:pt x="2489" y="4128"/>
                  </a:cubicBezTo>
                  <a:cubicBezTo>
                    <a:pt x="1575" y="4128"/>
                    <a:pt x="819" y="3372"/>
                    <a:pt x="819" y="2490"/>
                  </a:cubicBezTo>
                  <a:cubicBezTo>
                    <a:pt x="819" y="1576"/>
                    <a:pt x="1575" y="820"/>
                    <a:pt x="2489" y="820"/>
                  </a:cubicBezTo>
                  <a:close/>
                  <a:moveTo>
                    <a:pt x="2489" y="1"/>
                  </a:moveTo>
                  <a:cubicBezTo>
                    <a:pt x="1103" y="1"/>
                    <a:pt x="0" y="1104"/>
                    <a:pt x="0" y="2490"/>
                  </a:cubicBezTo>
                  <a:cubicBezTo>
                    <a:pt x="0" y="3214"/>
                    <a:pt x="315" y="3845"/>
                    <a:pt x="819" y="4317"/>
                  </a:cubicBezTo>
                  <a:lnTo>
                    <a:pt x="819" y="7058"/>
                  </a:lnTo>
                  <a:cubicBezTo>
                    <a:pt x="819" y="7287"/>
                    <a:pt x="1012" y="7448"/>
                    <a:pt x="1225" y="7448"/>
                  </a:cubicBezTo>
                  <a:cubicBezTo>
                    <a:pt x="1334" y="7448"/>
                    <a:pt x="1448" y="7406"/>
                    <a:pt x="1544" y="7310"/>
                  </a:cubicBezTo>
                  <a:lnTo>
                    <a:pt x="2489" y="6365"/>
                  </a:lnTo>
                  <a:lnTo>
                    <a:pt x="3434" y="7310"/>
                  </a:lnTo>
                  <a:cubicBezTo>
                    <a:pt x="3530" y="7406"/>
                    <a:pt x="3640" y="7448"/>
                    <a:pt x="3744" y="7448"/>
                  </a:cubicBezTo>
                  <a:cubicBezTo>
                    <a:pt x="3948" y="7448"/>
                    <a:pt x="4127" y="7287"/>
                    <a:pt x="4127" y="7058"/>
                  </a:cubicBezTo>
                  <a:lnTo>
                    <a:pt x="4127" y="4317"/>
                  </a:lnTo>
                  <a:cubicBezTo>
                    <a:pt x="4663" y="3845"/>
                    <a:pt x="4978" y="3214"/>
                    <a:pt x="4978" y="2490"/>
                  </a:cubicBezTo>
                  <a:cubicBezTo>
                    <a:pt x="4978" y="1104"/>
                    <a:pt x="3875" y="1"/>
                    <a:pt x="248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3" tIns="68563" rIns="68563" bIns="68563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375" name="Google Shape;6050;p86"/>
            <p:cNvSpPr/>
            <p:nvPr/>
          </p:nvSpPr>
          <p:spPr>
            <a:xfrm>
              <a:off x="-37761599" y="4230700"/>
              <a:ext cx="270175" cy="40975"/>
            </a:xfrm>
            <a:custGeom>
              <a:avLst/>
              <a:gdLst/>
              <a:ahLst/>
              <a:cxnLst/>
              <a:rect l="l" t="t" r="r" b="b"/>
              <a:pathLst>
                <a:path w="10807" h="1639" extrusionOk="0">
                  <a:moveTo>
                    <a:pt x="1450" y="1"/>
                  </a:moveTo>
                  <a:cubicBezTo>
                    <a:pt x="1292" y="788"/>
                    <a:pt x="662" y="1387"/>
                    <a:pt x="1" y="1639"/>
                  </a:cubicBezTo>
                  <a:lnTo>
                    <a:pt x="8822" y="1639"/>
                  </a:lnTo>
                  <a:cubicBezTo>
                    <a:pt x="9799" y="1639"/>
                    <a:pt x="10649" y="946"/>
                    <a:pt x="1080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3" tIns="68563" rIns="68563" bIns="68563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376" name="Google Shape;6051;p86"/>
            <p:cNvSpPr/>
            <p:nvPr/>
          </p:nvSpPr>
          <p:spPr>
            <a:xfrm>
              <a:off x="-37804927" y="3953450"/>
              <a:ext cx="274125" cy="295675"/>
            </a:xfrm>
            <a:custGeom>
              <a:avLst/>
              <a:gdLst/>
              <a:ahLst/>
              <a:cxnLst/>
              <a:rect l="l" t="t" r="r" b="b"/>
              <a:pathLst>
                <a:path w="10965" h="11827" extrusionOk="0">
                  <a:moveTo>
                    <a:pt x="379" y="1"/>
                  </a:moveTo>
                  <a:cubicBezTo>
                    <a:pt x="158" y="1"/>
                    <a:pt x="1" y="221"/>
                    <a:pt x="1" y="411"/>
                  </a:cubicBezTo>
                  <a:lnTo>
                    <a:pt x="1" y="10618"/>
                  </a:lnTo>
                  <a:cubicBezTo>
                    <a:pt x="1" y="11280"/>
                    <a:pt x="537" y="11815"/>
                    <a:pt x="1198" y="11815"/>
                  </a:cubicBezTo>
                  <a:cubicBezTo>
                    <a:pt x="1247" y="11823"/>
                    <a:pt x="1295" y="11826"/>
                    <a:pt x="1342" y="11826"/>
                  </a:cubicBezTo>
                  <a:cubicBezTo>
                    <a:pt x="1912" y="11826"/>
                    <a:pt x="2395" y="11318"/>
                    <a:pt x="2395" y="10650"/>
                  </a:cubicBezTo>
                  <a:cubicBezTo>
                    <a:pt x="2395" y="10398"/>
                    <a:pt x="2584" y="10272"/>
                    <a:pt x="2836" y="10272"/>
                  </a:cubicBezTo>
                  <a:lnTo>
                    <a:pt x="10965" y="10272"/>
                  </a:lnTo>
                  <a:lnTo>
                    <a:pt x="10965" y="8255"/>
                  </a:lnTo>
                  <a:cubicBezTo>
                    <a:pt x="10807" y="8161"/>
                    <a:pt x="10650" y="8098"/>
                    <a:pt x="10492" y="7972"/>
                  </a:cubicBezTo>
                  <a:lnTo>
                    <a:pt x="10146" y="7625"/>
                  </a:lnTo>
                  <a:lnTo>
                    <a:pt x="9799" y="7972"/>
                  </a:lnTo>
                  <a:cubicBezTo>
                    <a:pt x="9547" y="8224"/>
                    <a:pt x="9232" y="8318"/>
                    <a:pt x="8917" y="8318"/>
                  </a:cubicBezTo>
                  <a:cubicBezTo>
                    <a:pt x="8255" y="8318"/>
                    <a:pt x="7720" y="7783"/>
                    <a:pt x="7720" y="7058"/>
                  </a:cubicBezTo>
                  <a:lnTo>
                    <a:pt x="7720" y="4664"/>
                  </a:lnTo>
                  <a:cubicBezTo>
                    <a:pt x="7184" y="4065"/>
                    <a:pt x="6869" y="3309"/>
                    <a:pt x="6869" y="2490"/>
                  </a:cubicBezTo>
                  <a:cubicBezTo>
                    <a:pt x="6869" y="1513"/>
                    <a:pt x="7310" y="600"/>
                    <a:pt x="803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3" tIns="68563" rIns="68563" bIns="68563" anchor="ctr" anchorCtr="0">
              <a:noAutofit/>
            </a:bodyPr>
            <a:lstStyle/>
            <a:p>
              <a:endParaRPr sz="1050"/>
            </a:p>
          </p:txBody>
        </p:sp>
      </p:grpSp>
      <p:grpSp>
        <p:nvGrpSpPr>
          <p:cNvPr id="377" name="Google Shape;5717;p85"/>
          <p:cNvGrpSpPr/>
          <p:nvPr/>
        </p:nvGrpSpPr>
        <p:grpSpPr>
          <a:xfrm>
            <a:off x="5567756" y="3523466"/>
            <a:ext cx="492321" cy="387905"/>
            <a:chOff x="5629975" y="3255775"/>
            <a:chExt cx="504500" cy="397500"/>
          </a:xfrm>
          <a:solidFill>
            <a:srgbClr val="336987"/>
          </a:solidFill>
        </p:grpSpPr>
        <p:sp>
          <p:nvSpPr>
            <p:cNvPr id="378" name="Google Shape;5718;p85"/>
            <p:cNvSpPr/>
            <p:nvPr/>
          </p:nvSpPr>
          <p:spPr>
            <a:xfrm>
              <a:off x="5756375" y="3255775"/>
              <a:ext cx="112950" cy="143425"/>
            </a:xfrm>
            <a:custGeom>
              <a:avLst/>
              <a:gdLst/>
              <a:ahLst/>
              <a:cxnLst/>
              <a:rect l="l" t="t" r="r" b="b"/>
              <a:pathLst>
                <a:path w="4518" h="5737" extrusionOk="0">
                  <a:moveTo>
                    <a:pt x="2259" y="0"/>
                  </a:moveTo>
                  <a:cubicBezTo>
                    <a:pt x="793" y="0"/>
                    <a:pt x="1" y="2469"/>
                    <a:pt x="1" y="3478"/>
                  </a:cubicBezTo>
                  <a:cubicBezTo>
                    <a:pt x="1" y="4725"/>
                    <a:pt x="1013" y="5733"/>
                    <a:pt x="2259" y="5736"/>
                  </a:cubicBezTo>
                  <a:cubicBezTo>
                    <a:pt x="3506" y="5733"/>
                    <a:pt x="4518" y="4725"/>
                    <a:pt x="4518" y="3478"/>
                  </a:cubicBezTo>
                  <a:cubicBezTo>
                    <a:pt x="4518" y="2469"/>
                    <a:pt x="3729" y="0"/>
                    <a:pt x="225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3" tIns="68563" rIns="68563" bIns="68563" anchor="ctr" anchorCtr="0">
              <a:noAutofit/>
            </a:bodyPr>
            <a:lstStyle/>
            <a:p>
              <a:endParaRPr sz="1050">
                <a:solidFill>
                  <a:srgbClr val="435D74"/>
                </a:solidFill>
              </a:endParaRPr>
            </a:p>
          </p:txBody>
        </p:sp>
        <p:sp>
          <p:nvSpPr>
            <p:cNvPr id="379" name="Google Shape;5719;p85"/>
            <p:cNvSpPr/>
            <p:nvPr/>
          </p:nvSpPr>
          <p:spPr>
            <a:xfrm>
              <a:off x="5629975" y="3374400"/>
              <a:ext cx="140575" cy="136175"/>
            </a:xfrm>
            <a:custGeom>
              <a:avLst/>
              <a:gdLst/>
              <a:ahLst/>
              <a:cxnLst/>
              <a:rect l="l" t="t" r="r" b="b"/>
              <a:pathLst>
                <a:path w="5623" h="5447" extrusionOk="0">
                  <a:moveTo>
                    <a:pt x="1951" y="0"/>
                  </a:moveTo>
                  <a:cubicBezTo>
                    <a:pt x="1711" y="0"/>
                    <a:pt x="1480" y="53"/>
                    <a:pt x="1269" y="175"/>
                  </a:cubicBezTo>
                  <a:cubicBezTo>
                    <a:pt x="1" y="907"/>
                    <a:pt x="582" y="3443"/>
                    <a:pt x="1088" y="4316"/>
                  </a:cubicBezTo>
                  <a:cubicBezTo>
                    <a:pt x="1506" y="5041"/>
                    <a:pt x="2265" y="5447"/>
                    <a:pt x="3045" y="5447"/>
                  </a:cubicBezTo>
                  <a:cubicBezTo>
                    <a:pt x="3428" y="5447"/>
                    <a:pt x="3816" y="5349"/>
                    <a:pt x="4172" y="5144"/>
                  </a:cubicBezTo>
                  <a:cubicBezTo>
                    <a:pt x="5253" y="4521"/>
                    <a:pt x="5623" y="3138"/>
                    <a:pt x="5000" y="2057"/>
                  </a:cubicBezTo>
                  <a:cubicBezTo>
                    <a:pt x="4578" y="1330"/>
                    <a:pt x="3149" y="0"/>
                    <a:pt x="195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3" tIns="68563" rIns="68563" bIns="68563" anchor="ctr" anchorCtr="0">
              <a:noAutofit/>
            </a:bodyPr>
            <a:lstStyle/>
            <a:p>
              <a:endParaRPr sz="1050">
                <a:solidFill>
                  <a:srgbClr val="435D74"/>
                </a:solidFill>
              </a:endParaRPr>
            </a:p>
          </p:txBody>
        </p:sp>
        <p:sp>
          <p:nvSpPr>
            <p:cNvPr id="380" name="Google Shape;5720;p85"/>
            <p:cNvSpPr/>
            <p:nvPr/>
          </p:nvSpPr>
          <p:spPr>
            <a:xfrm>
              <a:off x="5897525" y="3255775"/>
              <a:ext cx="112950" cy="143425"/>
            </a:xfrm>
            <a:custGeom>
              <a:avLst/>
              <a:gdLst/>
              <a:ahLst/>
              <a:cxnLst/>
              <a:rect l="l" t="t" r="r" b="b"/>
              <a:pathLst>
                <a:path w="4518" h="5737" extrusionOk="0">
                  <a:moveTo>
                    <a:pt x="2259" y="0"/>
                  </a:moveTo>
                  <a:cubicBezTo>
                    <a:pt x="793" y="0"/>
                    <a:pt x="1" y="2469"/>
                    <a:pt x="1" y="3478"/>
                  </a:cubicBezTo>
                  <a:cubicBezTo>
                    <a:pt x="1" y="4725"/>
                    <a:pt x="1013" y="5736"/>
                    <a:pt x="2259" y="5736"/>
                  </a:cubicBezTo>
                  <a:cubicBezTo>
                    <a:pt x="3506" y="5736"/>
                    <a:pt x="4518" y="4725"/>
                    <a:pt x="4518" y="3478"/>
                  </a:cubicBezTo>
                  <a:cubicBezTo>
                    <a:pt x="4518" y="2469"/>
                    <a:pt x="3729" y="0"/>
                    <a:pt x="225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3" tIns="68563" rIns="68563" bIns="68563" anchor="ctr" anchorCtr="0">
              <a:noAutofit/>
            </a:bodyPr>
            <a:lstStyle/>
            <a:p>
              <a:endParaRPr sz="1050">
                <a:solidFill>
                  <a:srgbClr val="435D74"/>
                </a:solidFill>
              </a:endParaRPr>
            </a:p>
          </p:txBody>
        </p:sp>
        <p:sp>
          <p:nvSpPr>
            <p:cNvPr id="381" name="Google Shape;5721;p85"/>
            <p:cNvSpPr/>
            <p:nvPr/>
          </p:nvSpPr>
          <p:spPr>
            <a:xfrm>
              <a:off x="5996075" y="3373900"/>
              <a:ext cx="138400" cy="136200"/>
            </a:xfrm>
            <a:custGeom>
              <a:avLst/>
              <a:gdLst/>
              <a:ahLst/>
              <a:cxnLst/>
              <a:rect l="l" t="t" r="r" b="b"/>
              <a:pathLst>
                <a:path w="5536" h="5448" extrusionOk="0">
                  <a:moveTo>
                    <a:pt x="3670" y="1"/>
                  </a:moveTo>
                  <a:cubicBezTo>
                    <a:pt x="2471" y="1"/>
                    <a:pt x="1045" y="1330"/>
                    <a:pt x="624" y="2059"/>
                  </a:cubicBezTo>
                  <a:cubicBezTo>
                    <a:pt x="1" y="3137"/>
                    <a:pt x="371" y="4523"/>
                    <a:pt x="1452" y="5146"/>
                  </a:cubicBezTo>
                  <a:cubicBezTo>
                    <a:pt x="1808" y="5351"/>
                    <a:pt x="2199" y="5448"/>
                    <a:pt x="2586" y="5448"/>
                  </a:cubicBezTo>
                  <a:cubicBezTo>
                    <a:pt x="3381" y="5448"/>
                    <a:pt x="4158" y="5039"/>
                    <a:pt x="4575" y="4318"/>
                  </a:cubicBezTo>
                  <a:cubicBezTo>
                    <a:pt x="5168" y="3288"/>
                    <a:pt x="5535" y="858"/>
                    <a:pt x="4355" y="177"/>
                  </a:cubicBezTo>
                  <a:cubicBezTo>
                    <a:pt x="4142" y="54"/>
                    <a:pt x="3911" y="1"/>
                    <a:pt x="367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3" tIns="68563" rIns="68563" bIns="68563" anchor="ctr" anchorCtr="0">
              <a:noAutofit/>
            </a:bodyPr>
            <a:lstStyle/>
            <a:p>
              <a:endParaRPr sz="1050">
                <a:solidFill>
                  <a:srgbClr val="435D74"/>
                </a:solidFill>
              </a:endParaRPr>
            </a:p>
          </p:txBody>
        </p:sp>
        <p:sp>
          <p:nvSpPr>
            <p:cNvPr id="382" name="Google Shape;5722;p85"/>
            <p:cNvSpPr/>
            <p:nvPr/>
          </p:nvSpPr>
          <p:spPr>
            <a:xfrm>
              <a:off x="5728150" y="3427400"/>
              <a:ext cx="310575" cy="225875"/>
            </a:xfrm>
            <a:custGeom>
              <a:avLst/>
              <a:gdLst/>
              <a:ahLst/>
              <a:cxnLst/>
              <a:rect l="l" t="t" r="r" b="b"/>
              <a:pathLst>
                <a:path w="12423" h="9035" extrusionOk="0">
                  <a:moveTo>
                    <a:pt x="6213" y="1"/>
                  </a:moveTo>
                  <a:cubicBezTo>
                    <a:pt x="5234" y="1"/>
                    <a:pt x="2259" y="1"/>
                    <a:pt x="2259" y="2822"/>
                  </a:cubicBezTo>
                  <a:lnTo>
                    <a:pt x="2259" y="3147"/>
                  </a:lnTo>
                  <a:cubicBezTo>
                    <a:pt x="2259" y="3376"/>
                    <a:pt x="2121" y="3584"/>
                    <a:pt x="1907" y="3671"/>
                  </a:cubicBezTo>
                  <a:cubicBezTo>
                    <a:pt x="750" y="4144"/>
                    <a:pt x="1" y="5141"/>
                    <a:pt x="1" y="6210"/>
                  </a:cubicBezTo>
                  <a:cubicBezTo>
                    <a:pt x="1" y="7767"/>
                    <a:pt x="1521" y="9034"/>
                    <a:pt x="3388" y="9034"/>
                  </a:cubicBezTo>
                  <a:cubicBezTo>
                    <a:pt x="3400" y="9035"/>
                    <a:pt x="3413" y="9035"/>
                    <a:pt x="3425" y="9035"/>
                  </a:cubicBezTo>
                  <a:cubicBezTo>
                    <a:pt x="3753" y="9035"/>
                    <a:pt x="4081" y="8995"/>
                    <a:pt x="4400" y="8917"/>
                  </a:cubicBezTo>
                  <a:cubicBezTo>
                    <a:pt x="4995" y="8766"/>
                    <a:pt x="5604" y="8691"/>
                    <a:pt x="6213" y="8691"/>
                  </a:cubicBezTo>
                  <a:cubicBezTo>
                    <a:pt x="6823" y="8691"/>
                    <a:pt x="7432" y="8766"/>
                    <a:pt x="8029" y="8917"/>
                  </a:cubicBezTo>
                  <a:cubicBezTo>
                    <a:pt x="8345" y="8995"/>
                    <a:pt x="8670" y="9035"/>
                    <a:pt x="8998" y="9035"/>
                  </a:cubicBezTo>
                  <a:cubicBezTo>
                    <a:pt x="9010" y="9035"/>
                    <a:pt x="9022" y="9035"/>
                    <a:pt x="9034" y="9034"/>
                  </a:cubicBezTo>
                  <a:cubicBezTo>
                    <a:pt x="10901" y="9034"/>
                    <a:pt x="12422" y="7767"/>
                    <a:pt x="12422" y="6210"/>
                  </a:cubicBezTo>
                  <a:cubicBezTo>
                    <a:pt x="12422" y="5138"/>
                    <a:pt x="11675" y="4141"/>
                    <a:pt x="10516" y="3671"/>
                  </a:cubicBezTo>
                  <a:cubicBezTo>
                    <a:pt x="10302" y="3584"/>
                    <a:pt x="10164" y="3376"/>
                    <a:pt x="10164" y="3147"/>
                  </a:cubicBezTo>
                  <a:lnTo>
                    <a:pt x="10164" y="2822"/>
                  </a:lnTo>
                  <a:cubicBezTo>
                    <a:pt x="10164" y="1"/>
                    <a:pt x="7191" y="1"/>
                    <a:pt x="621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3" tIns="68563" rIns="68563" bIns="68563" anchor="ctr" anchorCtr="0">
              <a:noAutofit/>
            </a:bodyPr>
            <a:lstStyle/>
            <a:p>
              <a:endParaRPr sz="1050">
                <a:solidFill>
                  <a:srgbClr val="435D74"/>
                </a:solidFill>
              </a:endParaRPr>
            </a:p>
          </p:txBody>
        </p:sp>
      </p:grpSp>
      <p:grpSp>
        <p:nvGrpSpPr>
          <p:cNvPr id="383" name="Google Shape;5723;p85"/>
          <p:cNvGrpSpPr/>
          <p:nvPr/>
        </p:nvGrpSpPr>
        <p:grpSpPr>
          <a:xfrm>
            <a:off x="3078079" y="2595844"/>
            <a:ext cx="556409" cy="457334"/>
            <a:chOff x="6234950" y="3255925"/>
            <a:chExt cx="483250" cy="397200"/>
          </a:xfrm>
          <a:solidFill>
            <a:srgbClr val="336987"/>
          </a:solidFill>
        </p:grpSpPr>
        <p:sp>
          <p:nvSpPr>
            <p:cNvPr id="384" name="Google Shape;5724;p85"/>
            <p:cNvSpPr/>
            <p:nvPr/>
          </p:nvSpPr>
          <p:spPr>
            <a:xfrm>
              <a:off x="6444675" y="3255925"/>
              <a:ext cx="128300" cy="90200"/>
            </a:xfrm>
            <a:custGeom>
              <a:avLst/>
              <a:gdLst/>
              <a:ahLst/>
              <a:cxnLst/>
              <a:rect l="l" t="t" r="r" b="b"/>
              <a:pathLst>
                <a:path w="5132" h="3608" extrusionOk="0">
                  <a:moveTo>
                    <a:pt x="567" y="0"/>
                  </a:moveTo>
                  <a:cubicBezTo>
                    <a:pt x="254" y="0"/>
                    <a:pt x="1" y="253"/>
                    <a:pt x="1" y="563"/>
                  </a:cubicBezTo>
                  <a:cubicBezTo>
                    <a:pt x="7" y="1662"/>
                    <a:pt x="368" y="2731"/>
                    <a:pt x="1034" y="3608"/>
                  </a:cubicBezTo>
                  <a:cubicBezTo>
                    <a:pt x="2097" y="3138"/>
                    <a:pt x="3325" y="2864"/>
                    <a:pt x="5014" y="2864"/>
                  </a:cubicBezTo>
                  <a:cubicBezTo>
                    <a:pt x="5054" y="2864"/>
                    <a:pt x="5093" y="2873"/>
                    <a:pt x="5132" y="2873"/>
                  </a:cubicBezTo>
                  <a:cubicBezTo>
                    <a:pt x="4289" y="1117"/>
                    <a:pt x="2515" y="0"/>
                    <a:pt x="56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3" tIns="68563" rIns="68563" bIns="68563" anchor="ctr" anchorCtr="0">
              <a:noAutofit/>
            </a:bodyPr>
            <a:lstStyle/>
            <a:p>
              <a:endParaRPr sz="1050">
                <a:solidFill>
                  <a:srgbClr val="435D74"/>
                </a:solidFill>
              </a:endParaRPr>
            </a:p>
          </p:txBody>
        </p:sp>
        <p:sp>
          <p:nvSpPr>
            <p:cNvPr id="385" name="Google Shape;5725;p85"/>
            <p:cNvSpPr/>
            <p:nvPr/>
          </p:nvSpPr>
          <p:spPr>
            <a:xfrm>
              <a:off x="6444750" y="3563200"/>
              <a:ext cx="128225" cy="89925"/>
            </a:xfrm>
            <a:custGeom>
              <a:avLst/>
              <a:gdLst/>
              <a:ahLst/>
              <a:cxnLst/>
              <a:rect l="l" t="t" r="r" b="b"/>
              <a:pathLst>
                <a:path w="5129" h="3597" extrusionOk="0">
                  <a:moveTo>
                    <a:pt x="1022" y="1"/>
                  </a:moveTo>
                  <a:cubicBezTo>
                    <a:pt x="362" y="874"/>
                    <a:pt x="4" y="1937"/>
                    <a:pt x="1" y="3033"/>
                  </a:cubicBezTo>
                  <a:cubicBezTo>
                    <a:pt x="1" y="3343"/>
                    <a:pt x="251" y="3596"/>
                    <a:pt x="564" y="3596"/>
                  </a:cubicBezTo>
                  <a:cubicBezTo>
                    <a:pt x="2512" y="3596"/>
                    <a:pt x="4286" y="2479"/>
                    <a:pt x="5129" y="724"/>
                  </a:cubicBezTo>
                  <a:cubicBezTo>
                    <a:pt x="5093" y="724"/>
                    <a:pt x="5051" y="736"/>
                    <a:pt x="5011" y="736"/>
                  </a:cubicBezTo>
                  <a:cubicBezTo>
                    <a:pt x="3319" y="736"/>
                    <a:pt x="2088" y="462"/>
                    <a:pt x="102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3" tIns="68563" rIns="68563" bIns="68563" anchor="ctr" anchorCtr="0">
              <a:noAutofit/>
            </a:bodyPr>
            <a:lstStyle/>
            <a:p>
              <a:endParaRPr sz="1050">
                <a:solidFill>
                  <a:srgbClr val="435D74"/>
                </a:solidFill>
              </a:endParaRPr>
            </a:p>
          </p:txBody>
        </p:sp>
        <p:sp>
          <p:nvSpPr>
            <p:cNvPr id="386" name="Google Shape;5726;p85"/>
            <p:cNvSpPr/>
            <p:nvPr/>
          </p:nvSpPr>
          <p:spPr>
            <a:xfrm>
              <a:off x="6375350" y="3355650"/>
              <a:ext cx="244750" cy="197650"/>
            </a:xfrm>
            <a:custGeom>
              <a:avLst/>
              <a:gdLst/>
              <a:ahLst/>
              <a:cxnLst/>
              <a:rect l="l" t="t" r="r" b="b"/>
              <a:pathLst>
                <a:path w="9790" h="7906" extrusionOk="0">
                  <a:moveTo>
                    <a:pt x="6045" y="2610"/>
                  </a:moveTo>
                  <a:cubicBezTo>
                    <a:pt x="6190" y="2610"/>
                    <a:pt x="6335" y="2666"/>
                    <a:pt x="6444" y="2777"/>
                  </a:cubicBezTo>
                  <a:cubicBezTo>
                    <a:pt x="6664" y="2997"/>
                    <a:pt x="6664" y="3356"/>
                    <a:pt x="6444" y="3575"/>
                  </a:cubicBezTo>
                  <a:cubicBezTo>
                    <a:pt x="6225" y="3795"/>
                    <a:pt x="6225" y="4153"/>
                    <a:pt x="6444" y="4373"/>
                  </a:cubicBezTo>
                  <a:cubicBezTo>
                    <a:pt x="6664" y="4593"/>
                    <a:pt x="6664" y="4951"/>
                    <a:pt x="6444" y="5171"/>
                  </a:cubicBezTo>
                  <a:cubicBezTo>
                    <a:pt x="6335" y="5281"/>
                    <a:pt x="6190" y="5336"/>
                    <a:pt x="6045" y="5336"/>
                  </a:cubicBezTo>
                  <a:cubicBezTo>
                    <a:pt x="5901" y="5336"/>
                    <a:pt x="5756" y="5281"/>
                    <a:pt x="5646" y="5171"/>
                  </a:cubicBezTo>
                  <a:cubicBezTo>
                    <a:pt x="4984" y="4509"/>
                    <a:pt x="4984" y="3440"/>
                    <a:pt x="5646" y="2777"/>
                  </a:cubicBezTo>
                  <a:cubicBezTo>
                    <a:pt x="5756" y="2666"/>
                    <a:pt x="5901" y="2610"/>
                    <a:pt x="6045" y="2610"/>
                  </a:cubicBezTo>
                  <a:close/>
                  <a:moveTo>
                    <a:pt x="7787" y="1"/>
                  </a:moveTo>
                  <a:cubicBezTo>
                    <a:pt x="4463" y="1"/>
                    <a:pt x="3204" y="1064"/>
                    <a:pt x="919" y="2997"/>
                  </a:cubicBezTo>
                  <a:lnTo>
                    <a:pt x="271" y="3542"/>
                  </a:lnTo>
                  <a:cubicBezTo>
                    <a:pt x="0" y="3765"/>
                    <a:pt x="0" y="4181"/>
                    <a:pt x="271" y="4406"/>
                  </a:cubicBezTo>
                  <a:lnTo>
                    <a:pt x="856" y="4897"/>
                  </a:lnTo>
                  <a:cubicBezTo>
                    <a:pt x="3147" y="6837"/>
                    <a:pt x="4412" y="7906"/>
                    <a:pt x="7787" y="7906"/>
                  </a:cubicBezTo>
                  <a:cubicBezTo>
                    <a:pt x="8450" y="7902"/>
                    <a:pt x="9106" y="7788"/>
                    <a:pt x="9730" y="7574"/>
                  </a:cubicBezTo>
                  <a:cubicBezTo>
                    <a:pt x="8357" y="6951"/>
                    <a:pt x="7456" y="5602"/>
                    <a:pt x="7411" y="4093"/>
                  </a:cubicBezTo>
                  <a:cubicBezTo>
                    <a:pt x="7366" y="2588"/>
                    <a:pt x="8179" y="1184"/>
                    <a:pt x="9513" y="480"/>
                  </a:cubicBezTo>
                  <a:cubicBezTo>
                    <a:pt x="9603" y="432"/>
                    <a:pt x="9697" y="398"/>
                    <a:pt x="9790" y="356"/>
                  </a:cubicBezTo>
                  <a:cubicBezTo>
                    <a:pt x="9149" y="124"/>
                    <a:pt x="8471" y="4"/>
                    <a:pt x="778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3" tIns="68563" rIns="68563" bIns="68563" anchor="ctr" anchorCtr="0">
              <a:noAutofit/>
            </a:bodyPr>
            <a:lstStyle/>
            <a:p>
              <a:endParaRPr sz="1050">
                <a:solidFill>
                  <a:srgbClr val="435D74"/>
                </a:solidFill>
              </a:endParaRPr>
            </a:p>
          </p:txBody>
        </p:sp>
        <p:sp>
          <p:nvSpPr>
            <p:cNvPr id="387" name="Google Shape;5727;p85"/>
            <p:cNvSpPr/>
            <p:nvPr/>
          </p:nvSpPr>
          <p:spPr>
            <a:xfrm>
              <a:off x="6587875" y="3385100"/>
              <a:ext cx="130325" cy="140500"/>
            </a:xfrm>
            <a:custGeom>
              <a:avLst/>
              <a:gdLst/>
              <a:ahLst/>
              <a:cxnLst/>
              <a:rect l="l" t="t" r="r" b="b"/>
              <a:pathLst>
                <a:path w="5213" h="5620" extrusionOk="0">
                  <a:moveTo>
                    <a:pt x="2343" y="1789"/>
                  </a:moveTo>
                  <a:cubicBezTo>
                    <a:pt x="2633" y="1789"/>
                    <a:pt x="2912" y="2015"/>
                    <a:pt x="2912" y="2355"/>
                  </a:cubicBezTo>
                  <a:cubicBezTo>
                    <a:pt x="2912" y="2665"/>
                    <a:pt x="2659" y="2918"/>
                    <a:pt x="2349" y="2918"/>
                  </a:cubicBezTo>
                  <a:cubicBezTo>
                    <a:pt x="1846" y="2918"/>
                    <a:pt x="1593" y="2310"/>
                    <a:pt x="1948" y="1955"/>
                  </a:cubicBezTo>
                  <a:cubicBezTo>
                    <a:pt x="2063" y="1840"/>
                    <a:pt x="2204" y="1789"/>
                    <a:pt x="2343" y="1789"/>
                  </a:cubicBezTo>
                  <a:close/>
                  <a:moveTo>
                    <a:pt x="2846" y="0"/>
                  </a:moveTo>
                  <a:cubicBezTo>
                    <a:pt x="2394" y="0"/>
                    <a:pt x="1947" y="85"/>
                    <a:pt x="1539" y="301"/>
                  </a:cubicBezTo>
                  <a:cubicBezTo>
                    <a:pt x="645" y="774"/>
                    <a:pt x="72" y="1687"/>
                    <a:pt x="36" y="2698"/>
                  </a:cubicBezTo>
                  <a:cubicBezTo>
                    <a:pt x="0" y="3707"/>
                    <a:pt x="506" y="4662"/>
                    <a:pt x="1367" y="5195"/>
                  </a:cubicBezTo>
                  <a:cubicBezTo>
                    <a:pt x="1792" y="5460"/>
                    <a:pt x="2280" y="5607"/>
                    <a:pt x="2782" y="5619"/>
                  </a:cubicBezTo>
                  <a:cubicBezTo>
                    <a:pt x="3752" y="4957"/>
                    <a:pt x="4550" y="4078"/>
                    <a:pt x="5119" y="3051"/>
                  </a:cubicBezTo>
                  <a:cubicBezTo>
                    <a:pt x="5213" y="2882"/>
                    <a:pt x="5213" y="2674"/>
                    <a:pt x="5119" y="2506"/>
                  </a:cubicBezTo>
                  <a:cubicBezTo>
                    <a:pt x="4568" y="1512"/>
                    <a:pt x="3797" y="654"/>
                    <a:pt x="2870" y="0"/>
                  </a:cubicBezTo>
                  <a:cubicBezTo>
                    <a:pt x="2862" y="0"/>
                    <a:pt x="2854" y="0"/>
                    <a:pt x="284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3" tIns="68563" rIns="68563" bIns="68563" anchor="ctr" anchorCtr="0">
              <a:noAutofit/>
            </a:bodyPr>
            <a:lstStyle/>
            <a:p>
              <a:endParaRPr sz="1050">
                <a:solidFill>
                  <a:srgbClr val="435D74"/>
                </a:solidFill>
              </a:endParaRPr>
            </a:p>
          </p:txBody>
        </p:sp>
        <p:sp>
          <p:nvSpPr>
            <p:cNvPr id="388" name="Google Shape;5728;p85"/>
            <p:cNvSpPr/>
            <p:nvPr/>
          </p:nvSpPr>
          <p:spPr>
            <a:xfrm>
              <a:off x="6234950" y="3469100"/>
              <a:ext cx="165050" cy="141200"/>
            </a:xfrm>
            <a:custGeom>
              <a:avLst/>
              <a:gdLst/>
              <a:ahLst/>
              <a:cxnLst/>
              <a:rect l="l" t="t" r="r" b="b"/>
              <a:pathLst>
                <a:path w="6602" h="5648" extrusionOk="0">
                  <a:moveTo>
                    <a:pt x="3990" y="1"/>
                  </a:moveTo>
                  <a:cubicBezTo>
                    <a:pt x="1807" y="1"/>
                    <a:pt x="0" y="1772"/>
                    <a:pt x="0" y="3955"/>
                  </a:cubicBezTo>
                  <a:lnTo>
                    <a:pt x="0" y="5084"/>
                  </a:lnTo>
                  <a:cubicBezTo>
                    <a:pt x="0" y="5394"/>
                    <a:pt x="253" y="5647"/>
                    <a:pt x="566" y="5647"/>
                  </a:cubicBezTo>
                  <a:lnTo>
                    <a:pt x="1696" y="5647"/>
                  </a:lnTo>
                  <a:cubicBezTo>
                    <a:pt x="4014" y="5647"/>
                    <a:pt x="5996" y="4075"/>
                    <a:pt x="6601" y="1943"/>
                  </a:cubicBezTo>
                  <a:cubicBezTo>
                    <a:pt x="6324" y="1717"/>
                    <a:pt x="6041" y="1476"/>
                    <a:pt x="5740" y="1223"/>
                  </a:cubicBezTo>
                  <a:lnTo>
                    <a:pt x="5481" y="1004"/>
                  </a:lnTo>
                  <a:lnTo>
                    <a:pt x="4391" y="2097"/>
                  </a:lnTo>
                  <a:cubicBezTo>
                    <a:pt x="4281" y="2203"/>
                    <a:pt x="4139" y="2255"/>
                    <a:pt x="3997" y="2255"/>
                  </a:cubicBezTo>
                  <a:cubicBezTo>
                    <a:pt x="3852" y="2255"/>
                    <a:pt x="3708" y="2200"/>
                    <a:pt x="3599" y="2091"/>
                  </a:cubicBezTo>
                  <a:cubicBezTo>
                    <a:pt x="3379" y="1871"/>
                    <a:pt x="3376" y="1519"/>
                    <a:pt x="3593" y="1299"/>
                  </a:cubicBezTo>
                  <a:lnTo>
                    <a:pt x="4611" y="278"/>
                  </a:lnTo>
                  <a:lnTo>
                    <a:pt x="4285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3" tIns="68563" rIns="68563" bIns="68563" anchor="ctr" anchorCtr="0">
              <a:noAutofit/>
            </a:bodyPr>
            <a:lstStyle/>
            <a:p>
              <a:endParaRPr sz="1050">
                <a:solidFill>
                  <a:srgbClr val="435D74"/>
                </a:solidFill>
              </a:endParaRPr>
            </a:p>
          </p:txBody>
        </p:sp>
        <p:sp>
          <p:nvSpPr>
            <p:cNvPr id="389" name="Google Shape;5729;p85"/>
            <p:cNvSpPr/>
            <p:nvPr/>
          </p:nvSpPr>
          <p:spPr>
            <a:xfrm>
              <a:off x="6234950" y="3299725"/>
              <a:ext cx="165050" cy="141175"/>
            </a:xfrm>
            <a:custGeom>
              <a:avLst/>
              <a:gdLst/>
              <a:ahLst/>
              <a:cxnLst/>
              <a:rect l="l" t="t" r="r" b="b"/>
              <a:pathLst>
                <a:path w="6602" h="5647" extrusionOk="0">
                  <a:moveTo>
                    <a:pt x="566" y="1"/>
                  </a:moveTo>
                  <a:cubicBezTo>
                    <a:pt x="253" y="1"/>
                    <a:pt x="3" y="254"/>
                    <a:pt x="3" y="567"/>
                  </a:cubicBezTo>
                  <a:lnTo>
                    <a:pt x="3" y="1699"/>
                  </a:lnTo>
                  <a:cubicBezTo>
                    <a:pt x="0" y="3879"/>
                    <a:pt x="1807" y="5647"/>
                    <a:pt x="3990" y="5647"/>
                  </a:cubicBezTo>
                  <a:lnTo>
                    <a:pt x="4285" y="5647"/>
                  </a:lnTo>
                  <a:lnTo>
                    <a:pt x="4611" y="5373"/>
                  </a:lnTo>
                  <a:lnTo>
                    <a:pt x="3593" y="4352"/>
                  </a:lnTo>
                  <a:cubicBezTo>
                    <a:pt x="3379" y="4132"/>
                    <a:pt x="3382" y="3780"/>
                    <a:pt x="3599" y="3563"/>
                  </a:cubicBezTo>
                  <a:cubicBezTo>
                    <a:pt x="3710" y="3451"/>
                    <a:pt x="3856" y="3396"/>
                    <a:pt x="4001" y="3396"/>
                  </a:cubicBezTo>
                  <a:cubicBezTo>
                    <a:pt x="4142" y="3396"/>
                    <a:pt x="4282" y="3448"/>
                    <a:pt x="4391" y="3554"/>
                  </a:cubicBezTo>
                  <a:lnTo>
                    <a:pt x="5481" y="4644"/>
                  </a:lnTo>
                  <a:lnTo>
                    <a:pt x="5809" y="4370"/>
                  </a:lnTo>
                  <a:cubicBezTo>
                    <a:pt x="6083" y="4138"/>
                    <a:pt x="6345" y="3918"/>
                    <a:pt x="6601" y="3704"/>
                  </a:cubicBezTo>
                  <a:cubicBezTo>
                    <a:pt x="5996" y="1575"/>
                    <a:pt x="4017" y="1"/>
                    <a:pt x="169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3" tIns="68563" rIns="68563" bIns="68563" anchor="ctr" anchorCtr="0">
              <a:noAutofit/>
            </a:bodyPr>
            <a:lstStyle/>
            <a:p>
              <a:endParaRPr sz="1050">
                <a:solidFill>
                  <a:srgbClr val="435D74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09778070"/>
      </p:ext>
    </p:ext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任意多边形: 形状 6">
            <a:extLst>
              <a:ext uri="{FF2B5EF4-FFF2-40B4-BE49-F238E27FC236}">
                <a16:creationId xmlns:a16="http://schemas.microsoft.com/office/drawing/2014/main" id="{A3D4FE60-DFB3-42E3-8A48-9135DE450D7E}"/>
              </a:ext>
            </a:extLst>
          </p:cNvPr>
          <p:cNvSpPr/>
          <p:nvPr/>
        </p:nvSpPr>
        <p:spPr>
          <a:xfrm>
            <a:off x="17669" y="1032414"/>
            <a:ext cx="4831793" cy="2815301"/>
          </a:xfrm>
          <a:custGeom>
            <a:avLst/>
            <a:gdLst>
              <a:gd name="connsiteX0" fmla="*/ 0 w 6500812"/>
              <a:gd name="connsiteY0" fmla="*/ 3174 h 3787775"/>
              <a:gd name="connsiteX1" fmla="*/ 3175 w 6500812"/>
              <a:gd name="connsiteY1" fmla="*/ 3786187 h 3787775"/>
              <a:gd name="connsiteX2" fmla="*/ 4324350 w 6500812"/>
              <a:gd name="connsiteY2" fmla="*/ 3787775 h 3787775"/>
              <a:gd name="connsiteX3" fmla="*/ 6500812 w 6500812"/>
              <a:gd name="connsiteY3" fmla="*/ 0 h 3787775"/>
              <a:gd name="connsiteX4" fmla="*/ 0 w 6500812"/>
              <a:gd name="connsiteY4" fmla="*/ 3174 h 3787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500812" h="3787775">
                <a:moveTo>
                  <a:pt x="0" y="3174"/>
                </a:moveTo>
                <a:cubicBezTo>
                  <a:pt x="4233" y="1256241"/>
                  <a:pt x="-1058" y="2533120"/>
                  <a:pt x="3175" y="3786187"/>
                </a:cubicBezTo>
                <a:lnTo>
                  <a:pt x="4324350" y="3787775"/>
                </a:lnTo>
                <a:lnTo>
                  <a:pt x="6500812" y="0"/>
                </a:lnTo>
                <a:lnTo>
                  <a:pt x="0" y="3174"/>
                </a:ln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平行四边形 7">
            <a:extLst>
              <a:ext uri="{FF2B5EF4-FFF2-40B4-BE49-F238E27FC236}">
                <a16:creationId xmlns:a16="http://schemas.microsoft.com/office/drawing/2014/main" id="{CAF84E82-2FFB-43A3-9D52-9D2DC9584B61}"/>
              </a:ext>
            </a:extLst>
          </p:cNvPr>
          <p:cNvSpPr/>
          <p:nvPr/>
        </p:nvSpPr>
        <p:spPr>
          <a:xfrm>
            <a:off x="3212906" y="1032414"/>
            <a:ext cx="2548639" cy="3084324"/>
          </a:xfrm>
          <a:prstGeom prst="parallelogram">
            <a:avLst>
              <a:gd name="adj" fmla="val 69883"/>
            </a:avLst>
          </a:prstGeom>
          <a:solidFill>
            <a:srgbClr val="33AA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矩形 8">
            <a:extLst>
              <a:ext uri="{FF2B5EF4-FFF2-40B4-BE49-F238E27FC236}">
                <a16:creationId xmlns:a16="http://schemas.microsoft.com/office/drawing/2014/main" id="{5E9ABD2F-5B99-477A-B8F0-3A7AC8D5F6B9}"/>
              </a:ext>
            </a:extLst>
          </p:cNvPr>
          <p:cNvSpPr/>
          <p:nvPr/>
        </p:nvSpPr>
        <p:spPr>
          <a:xfrm>
            <a:off x="17669" y="3977507"/>
            <a:ext cx="3398185" cy="139231"/>
          </a:xfrm>
          <a:prstGeom prst="rect">
            <a:avLst/>
          </a:prstGeom>
          <a:solidFill>
            <a:srgbClr val="33AA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矩形 9">
            <a:extLst>
              <a:ext uri="{FF2B5EF4-FFF2-40B4-BE49-F238E27FC236}">
                <a16:creationId xmlns:a16="http://schemas.microsoft.com/office/drawing/2014/main" id="{76D597FC-2A42-4B6E-A5DE-B8197428AC96}"/>
              </a:ext>
            </a:extLst>
          </p:cNvPr>
          <p:cNvSpPr/>
          <p:nvPr/>
        </p:nvSpPr>
        <p:spPr>
          <a:xfrm>
            <a:off x="5681310" y="1032413"/>
            <a:ext cx="3398185" cy="139231"/>
          </a:xfrm>
          <a:prstGeom prst="rect">
            <a:avLst/>
          </a:prstGeom>
          <a:solidFill>
            <a:srgbClr val="33AA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任意多边形: 形状 17">
            <a:extLst>
              <a:ext uri="{FF2B5EF4-FFF2-40B4-BE49-F238E27FC236}">
                <a16:creationId xmlns:a16="http://schemas.microsoft.com/office/drawing/2014/main" id="{36548CD1-79CC-4E41-96DF-C2A8E08BE743}"/>
              </a:ext>
            </a:extLst>
          </p:cNvPr>
          <p:cNvSpPr/>
          <p:nvPr/>
        </p:nvSpPr>
        <p:spPr>
          <a:xfrm>
            <a:off x="4135135" y="1270051"/>
            <a:ext cx="4955686" cy="2843147"/>
          </a:xfrm>
          <a:custGeom>
            <a:avLst/>
            <a:gdLst>
              <a:gd name="connsiteX0" fmla="*/ 6659880 w 6667500"/>
              <a:gd name="connsiteY0" fmla="*/ 0 h 3825240"/>
              <a:gd name="connsiteX1" fmla="*/ 6667500 w 6667500"/>
              <a:gd name="connsiteY1" fmla="*/ 3817620 h 3825240"/>
              <a:gd name="connsiteX2" fmla="*/ 0 w 6667500"/>
              <a:gd name="connsiteY2" fmla="*/ 3825240 h 3825240"/>
              <a:gd name="connsiteX3" fmla="*/ 2263140 w 6667500"/>
              <a:gd name="connsiteY3" fmla="*/ 0 h 3825240"/>
              <a:gd name="connsiteX4" fmla="*/ 6659880 w 6667500"/>
              <a:gd name="connsiteY4" fmla="*/ 0 h 3825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667500" h="3825240">
                <a:moveTo>
                  <a:pt x="6659880" y="0"/>
                </a:moveTo>
                <a:lnTo>
                  <a:pt x="6667500" y="3817620"/>
                </a:lnTo>
                <a:lnTo>
                  <a:pt x="0" y="3825240"/>
                </a:lnTo>
                <a:lnTo>
                  <a:pt x="2263140" y="0"/>
                </a:lnTo>
                <a:lnTo>
                  <a:pt x="665988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70" name="矩形 259">
            <a:extLst>
              <a:ext uri="{FF2B5EF4-FFF2-40B4-BE49-F238E27FC236}">
                <a16:creationId xmlns:a16="http://schemas.microsoft.com/office/drawing/2014/main" id="{47ECBD5C-F623-41D6-96B8-1D949E3824D7}"/>
              </a:ext>
            </a:extLst>
          </p:cNvPr>
          <p:cNvSpPr/>
          <p:nvPr/>
        </p:nvSpPr>
        <p:spPr>
          <a:xfrm>
            <a:off x="60126" y="1408428"/>
            <a:ext cx="1119950" cy="123471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7200">
                <a:solidFill>
                  <a:schemeClr val="bg1"/>
                </a:solidFill>
                <a:latin typeface="Bodoni MT" panose="02070603080606020203" pitchFamily="18" charset="0"/>
                <a:ea typeface="微软雅黑" pitchFamily="34" charset="-122"/>
              </a:rPr>
              <a:t>01</a:t>
            </a:r>
          </a:p>
        </p:txBody>
      </p:sp>
      <p:sp>
        <p:nvSpPr>
          <p:cNvPr id="471" name="矩形 260">
            <a:extLst>
              <a:ext uri="{FF2B5EF4-FFF2-40B4-BE49-F238E27FC236}">
                <a16:creationId xmlns:a16="http://schemas.microsoft.com/office/drawing/2014/main" id="{9F02DEB3-836A-47D8-B43A-E7C0D7086346}"/>
              </a:ext>
            </a:extLst>
          </p:cNvPr>
          <p:cNvSpPr/>
          <p:nvPr/>
        </p:nvSpPr>
        <p:spPr>
          <a:xfrm>
            <a:off x="1373907" y="1266511"/>
            <a:ext cx="2319113" cy="125918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altLang="zh-CN" sz="3200" b="1">
                <a:solidFill>
                  <a:schemeClr val="bg1"/>
                </a:solidFill>
                <a:latin typeface="微软雅黑" panose="020B0503020204020204" pitchFamily="34" charset="-122"/>
                <a:ea typeface="微软雅黑" pitchFamily="34" charset="-122"/>
              </a:rPr>
              <a:t>Overview </a:t>
            </a:r>
          </a:p>
          <a:p>
            <a:pPr algn="ctr">
              <a:lnSpc>
                <a:spcPct val="120000"/>
              </a:lnSpc>
            </a:pPr>
            <a:r>
              <a:rPr lang="en-US" altLang="zh-CN" sz="3200" b="1">
                <a:solidFill>
                  <a:schemeClr val="bg1"/>
                </a:solidFill>
                <a:latin typeface="微软雅黑" panose="020B0503020204020204" pitchFamily="34" charset="-122"/>
                <a:ea typeface="微软雅黑" pitchFamily="34" charset="-122"/>
              </a:rPr>
              <a:t>of work</a:t>
            </a:r>
          </a:p>
        </p:txBody>
      </p:sp>
      <p:cxnSp>
        <p:nvCxnSpPr>
          <p:cNvPr id="472" name="直接连接符 261">
            <a:extLst>
              <a:ext uri="{FF2B5EF4-FFF2-40B4-BE49-F238E27FC236}">
                <a16:creationId xmlns:a16="http://schemas.microsoft.com/office/drawing/2014/main" id="{45324DCD-C518-49AE-95EA-2E185DB86DA1}"/>
              </a:ext>
            </a:extLst>
          </p:cNvPr>
          <p:cNvCxnSpPr/>
          <p:nvPr/>
        </p:nvCxnSpPr>
        <p:spPr>
          <a:xfrm>
            <a:off x="980968" y="2584419"/>
            <a:ext cx="3064319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3" name="TextBox 23">
            <a:extLst>
              <a:ext uri="{FF2B5EF4-FFF2-40B4-BE49-F238E27FC236}">
                <a16:creationId xmlns:a16="http://schemas.microsoft.com/office/drawing/2014/main" id="{90522EC6-4D90-433B-97B3-2E4C77F5F22D}"/>
              </a:ext>
            </a:extLst>
          </p:cNvPr>
          <p:cNvSpPr txBox="1"/>
          <p:nvPr/>
        </p:nvSpPr>
        <p:spPr>
          <a:xfrm>
            <a:off x="1269090" y="2727965"/>
            <a:ext cx="2646071" cy="6058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140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Click here to add text Click here to add text click</a:t>
            </a:r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E2BCAA01-D376-4FB8-82A4-44DCD0E42DC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54713"/>
          <a:stretch>
            <a:fillRect/>
          </a:stretch>
        </p:blipFill>
        <p:spPr>
          <a:xfrm>
            <a:off x="4972342" y="195486"/>
            <a:ext cx="3753826" cy="49480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36533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:p159="http://schemas.microsoft.com/office/powerpoint/2015/09/main" xmlns:p15="http://schemas.microsoft.com/office/powerpoint/2012/main" xmlns:a14="http://schemas.microsoft.com/office/drawing/2010/main" xmlns="">
      <p:transition/>
    </mc:Fallback>
  </mc:AlternateContent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>
            <a:extLst>
              <a:ext uri="{FF2B5EF4-FFF2-40B4-BE49-F238E27FC236}">
                <a16:creationId xmlns:a16="http://schemas.microsoft.com/office/drawing/2014/main" id="{2B8D1712-9D5D-1455-6FC5-E17F4FF10215}"/>
              </a:ext>
            </a:extLst>
          </p:cNvPr>
          <p:cNvSpPr/>
          <p:nvPr/>
        </p:nvSpPr>
        <p:spPr>
          <a:xfrm>
            <a:off x="3308020" y="1704334"/>
            <a:ext cx="2200282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1500"/>
              <a:t>Presentation template by </a:t>
            </a:r>
            <a:endParaRPr lang="ko-KR" altLang="en-US" sz="1500"/>
          </a:p>
        </p:txBody>
      </p:sp>
      <p:sp>
        <p:nvSpPr>
          <p:cNvPr id="6" name="Título 1">
            <a:extLst>
              <a:ext uri="{FF2B5EF4-FFF2-40B4-BE49-F238E27FC236}">
                <a16:creationId xmlns:a16="http://schemas.microsoft.com/office/drawing/2014/main" id="{0A0A6377-AFA9-081F-2C94-AE1E8751CBD7}"/>
              </a:ext>
            </a:extLst>
          </p:cNvPr>
          <p:cNvSpPr txBox="1"/>
          <p:nvPr/>
        </p:nvSpPr>
        <p:spPr>
          <a:xfrm>
            <a:off x="668180" y="4402558"/>
            <a:ext cx="7864181" cy="58264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ts val="1395"/>
              </a:lnSpc>
            </a:pPr>
            <a:r>
              <a:rPr lang="en-US" sz="900">
                <a:solidFill>
                  <a:schemeClr val="tx1">
                    <a:lumMod val="75000"/>
                    <a:lumOff val="25000"/>
                  </a:schemeClr>
                </a:solidFill>
              </a:rPr>
              <a:t>You are free to use this presentation for educational, personal and work purposes under Creative Commons Attribution License. But, keep the credits slide or mention Slidesppt in your presentation. Visit </a:t>
            </a:r>
            <a:r>
              <a:rPr lang="en-US" sz="900" u="sng">
                <a:solidFill>
                  <a:srgbClr val="36B9EC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slidesppt.net</a:t>
            </a:r>
            <a:br>
              <a:rPr lang="en" sz="900">
                <a:solidFill>
                  <a:schemeClr val="tx1">
                    <a:lumMod val="75000"/>
                    <a:lumOff val="25000"/>
                  </a:schemeClr>
                </a:solidFill>
                <a:latin typeface="Barlow" pitchFamily="2" charset="77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</a:br>
            <a:endParaRPr lang="en" sz="900">
              <a:solidFill>
                <a:schemeClr val="tx1">
                  <a:lumMod val="75000"/>
                  <a:lumOff val="25000"/>
                </a:schemeClr>
              </a:solidFill>
              <a:latin typeface="Barlow" pitchFamily="2" charset="77"/>
            </a:endParaRPr>
          </a:p>
        </p:txBody>
      </p:sp>
      <p:grpSp>
        <p:nvGrpSpPr>
          <p:cNvPr id="2" name="Gráfico 10">
            <a:extLst>
              <a:ext uri="{FF2B5EF4-FFF2-40B4-BE49-F238E27FC236}">
                <a16:creationId xmlns:a16="http://schemas.microsoft.com/office/drawing/2014/main" id="{FF2D225D-434F-E17F-B3C6-51016262060D}"/>
              </a:ext>
            </a:extLst>
          </p:cNvPr>
          <p:cNvGrpSpPr/>
          <p:nvPr/>
        </p:nvGrpSpPr>
        <p:grpSpPr>
          <a:xfrm>
            <a:off x="2005305" y="1750239"/>
            <a:ext cx="1193278" cy="1193278"/>
            <a:chOff x="627235" y="5458033"/>
            <a:chExt cx="849367" cy="849367"/>
          </a:xfrm>
          <a:solidFill>
            <a:srgbClr val="00BFF3"/>
          </a:solidFill>
        </p:grpSpPr>
        <p:sp>
          <p:nvSpPr>
            <p:cNvPr id="7" name="Forma libre: forma 6">
              <a:extLst>
                <a:ext uri="{FF2B5EF4-FFF2-40B4-BE49-F238E27FC236}">
                  <a16:creationId xmlns:a16="http://schemas.microsoft.com/office/drawing/2014/main" id="{C1B97D0C-AA07-1977-3EFB-1CB31A13857C}"/>
                </a:ext>
              </a:extLst>
            </p:cNvPr>
            <p:cNvSpPr/>
            <p:nvPr userDrawn="1"/>
          </p:nvSpPr>
          <p:spPr>
            <a:xfrm>
              <a:off x="627235" y="5458033"/>
              <a:ext cx="849367" cy="849367"/>
            </a:xfrm>
            <a:custGeom>
              <a:avLst/>
              <a:gdLst>
                <a:gd name="connsiteX0" fmla="*/ 849367 w 849367"/>
                <a:gd name="connsiteY0" fmla="*/ 424684 h 849367"/>
                <a:gd name="connsiteX1" fmla="*/ 424684 w 849367"/>
                <a:gd name="connsiteY1" fmla="*/ 849367 h 849367"/>
                <a:gd name="connsiteX2" fmla="*/ 0 w 849367"/>
                <a:gd name="connsiteY2" fmla="*/ 424684 h 849367"/>
                <a:gd name="connsiteX3" fmla="*/ 424684 w 849367"/>
                <a:gd name="connsiteY3" fmla="*/ 0 h 849367"/>
                <a:gd name="connsiteX4" fmla="*/ 849367 w 849367"/>
                <a:gd name="connsiteY4" fmla="*/ 424684 h 8493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49367" h="849367">
                  <a:moveTo>
                    <a:pt x="849367" y="424684"/>
                  </a:moveTo>
                  <a:cubicBezTo>
                    <a:pt x="849367" y="659230"/>
                    <a:pt x="659230" y="849367"/>
                    <a:pt x="424684" y="849367"/>
                  </a:cubicBezTo>
                  <a:cubicBezTo>
                    <a:pt x="190137" y="849367"/>
                    <a:pt x="0" y="659230"/>
                    <a:pt x="0" y="424684"/>
                  </a:cubicBezTo>
                  <a:cubicBezTo>
                    <a:pt x="0" y="190137"/>
                    <a:pt x="190137" y="0"/>
                    <a:pt x="424684" y="0"/>
                  </a:cubicBezTo>
                  <a:cubicBezTo>
                    <a:pt x="659230" y="0"/>
                    <a:pt x="849367" y="190137"/>
                    <a:pt x="849367" y="424684"/>
                  </a:cubicBezTo>
                  <a:close/>
                </a:path>
              </a:pathLst>
            </a:custGeom>
            <a:solidFill>
              <a:schemeClr val="tx1"/>
            </a:solidFill>
            <a:ln w="228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PE" sz="1050"/>
            </a:p>
          </p:txBody>
        </p:sp>
        <p:sp>
          <p:nvSpPr>
            <p:cNvPr id="8" name="Forma libre: forma 7">
              <a:extLst>
                <a:ext uri="{FF2B5EF4-FFF2-40B4-BE49-F238E27FC236}">
                  <a16:creationId xmlns:a16="http://schemas.microsoft.com/office/drawing/2014/main" id="{DAF3DD0F-B3C3-6428-3C89-F1CE22602DCF}"/>
                </a:ext>
              </a:extLst>
            </p:cNvPr>
            <p:cNvSpPr/>
            <p:nvPr/>
          </p:nvSpPr>
          <p:spPr>
            <a:xfrm>
              <a:off x="736500" y="5562370"/>
              <a:ext cx="662009" cy="640647"/>
            </a:xfrm>
            <a:custGeom>
              <a:avLst/>
              <a:gdLst>
                <a:gd name="connsiteX0" fmla="*/ 398577 w 662009"/>
                <a:gd name="connsiteY0" fmla="*/ 121941 h 640647"/>
                <a:gd name="connsiteX1" fmla="*/ 398577 w 662009"/>
                <a:gd name="connsiteY1" fmla="*/ 121941 h 640647"/>
                <a:gd name="connsiteX2" fmla="*/ 383196 w 662009"/>
                <a:gd name="connsiteY2" fmla="*/ 121941 h 640647"/>
                <a:gd name="connsiteX3" fmla="*/ 383219 w 662009"/>
                <a:gd name="connsiteY3" fmla="*/ 0 h 640647"/>
                <a:gd name="connsiteX4" fmla="*/ 0 w 662009"/>
                <a:gd name="connsiteY4" fmla="*/ 64133 h 640647"/>
                <a:gd name="connsiteX5" fmla="*/ 0 w 662009"/>
                <a:gd name="connsiteY5" fmla="*/ 576124 h 640647"/>
                <a:gd name="connsiteX6" fmla="*/ 383128 w 662009"/>
                <a:gd name="connsiteY6" fmla="*/ 640647 h 640647"/>
                <a:gd name="connsiteX7" fmla="*/ 383219 w 662009"/>
                <a:gd name="connsiteY7" fmla="*/ 122514 h 640647"/>
                <a:gd name="connsiteX8" fmla="*/ 398072 w 662009"/>
                <a:gd name="connsiteY8" fmla="*/ 122514 h 640647"/>
                <a:gd name="connsiteX9" fmla="*/ 398049 w 662009"/>
                <a:gd name="connsiteY9" fmla="*/ 152655 h 640647"/>
                <a:gd name="connsiteX10" fmla="*/ 630608 w 662009"/>
                <a:gd name="connsiteY10" fmla="*/ 152655 h 640647"/>
                <a:gd name="connsiteX11" fmla="*/ 630608 w 662009"/>
                <a:gd name="connsiteY11" fmla="*/ 440087 h 640647"/>
                <a:gd name="connsiteX12" fmla="*/ 614907 w 662009"/>
                <a:gd name="connsiteY12" fmla="*/ 440087 h 640647"/>
                <a:gd name="connsiteX13" fmla="*/ 614907 w 662009"/>
                <a:gd name="connsiteY13" fmla="*/ 168264 h 640647"/>
                <a:gd name="connsiteX14" fmla="*/ 397958 w 662009"/>
                <a:gd name="connsiteY14" fmla="*/ 168242 h 640647"/>
                <a:gd name="connsiteX15" fmla="*/ 397958 w 662009"/>
                <a:gd name="connsiteY15" fmla="*/ 208010 h 640647"/>
                <a:gd name="connsiteX16" fmla="*/ 413177 w 662009"/>
                <a:gd name="connsiteY16" fmla="*/ 206337 h 640647"/>
                <a:gd name="connsiteX17" fmla="*/ 427457 w 662009"/>
                <a:gd name="connsiteY17" fmla="*/ 205236 h 640647"/>
                <a:gd name="connsiteX18" fmla="*/ 427457 w 662009"/>
                <a:gd name="connsiteY18" fmla="*/ 287340 h 640647"/>
                <a:gd name="connsiteX19" fmla="*/ 511509 w 662009"/>
                <a:gd name="connsiteY19" fmla="*/ 287340 h 640647"/>
                <a:gd name="connsiteX20" fmla="*/ 497298 w 662009"/>
                <a:gd name="connsiteY20" fmla="*/ 333435 h 640647"/>
                <a:gd name="connsiteX21" fmla="*/ 455879 w 662009"/>
                <a:gd name="connsiteY21" fmla="*/ 363003 h 640647"/>
                <a:gd name="connsiteX22" fmla="*/ 421933 w 662009"/>
                <a:gd name="connsiteY22" fmla="*/ 366624 h 640647"/>
                <a:gd name="connsiteX23" fmla="*/ 397958 w 662009"/>
                <a:gd name="connsiteY23" fmla="*/ 363988 h 640647"/>
                <a:gd name="connsiteX24" fmla="*/ 397958 w 662009"/>
                <a:gd name="connsiteY24" fmla="*/ 394428 h 640647"/>
                <a:gd name="connsiteX25" fmla="*/ 548412 w 662009"/>
                <a:gd name="connsiteY25" fmla="*/ 394428 h 640647"/>
                <a:gd name="connsiteX26" fmla="*/ 548412 w 662009"/>
                <a:gd name="connsiteY26" fmla="*/ 423079 h 640647"/>
                <a:gd name="connsiteX27" fmla="*/ 397935 w 662009"/>
                <a:gd name="connsiteY27" fmla="*/ 423079 h 640647"/>
                <a:gd name="connsiteX28" fmla="*/ 397935 w 662009"/>
                <a:gd name="connsiteY28" fmla="*/ 449851 h 640647"/>
                <a:gd name="connsiteX29" fmla="*/ 547518 w 662009"/>
                <a:gd name="connsiteY29" fmla="*/ 449851 h 640647"/>
                <a:gd name="connsiteX30" fmla="*/ 547518 w 662009"/>
                <a:gd name="connsiteY30" fmla="*/ 480313 h 640647"/>
                <a:gd name="connsiteX31" fmla="*/ 397912 w 662009"/>
                <a:gd name="connsiteY31" fmla="*/ 480313 h 640647"/>
                <a:gd name="connsiteX32" fmla="*/ 397912 w 662009"/>
                <a:gd name="connsiteY32" fmla="*/ 515406 h 640647"/>
                <a:gd name="connsiteX33" fmla="*/ 614907 w 662009"/>
                <a:gd name="connsiteY33" fmla="*/ 515406 h 640647"/>
                <a:gd name="connsiteX34" fmla="*/ 614907 w 662009"/>
                <a:gd name="connsiteY34" fmla="*/ 440591 h 640647"/>
                <a:gd name="connsiteX35" fmla="*/ 630608 w 662009"/>
                <a:gd name="connsiteY35" fmla="*/ 440591 h 640647"/>
                <a:gd name="connsiteX36" fmla="*/ 630608 w 662009"/>
                <a:gd name="connsiteY36" fmla="*/ 440591 h 640647"/>
                <a:gd name="connsiteX37" fmla="*/ 662010 w 662009"/>
                <a:gd name="connsiteY37" fmla="*/ 440591 h 640647"/>
                <a:gd name="connsiteX38" fmla="*/ 662010 w 662009"/>
                <a:gd name="connsiteY38" fmla="*/ 122101 h 640647"/>
                <a:gd name="connsiteX39" fmla="*/ 398577 w 662009"/>
                <a:gd name="connsiteY39" fmla="*/ 121941 h 640647"/>
                <a:gd name="connsiteX40" fmla="*/ 267834 w 662009"/>
                <a:gd name="connsiteY40" fmla="*/ 452946 h 640647"/>
                <a:gd name="connsiteX41" fmla="*/ 177387 w 662009"/>
                <a:gd name="connsiteY41" fmla="*/ 482743 h 640647"/>
                <a:gd name="connsiteX42" fmla="*/ 90470 w 662009"/>
                <a:gd name="connsiteY42" fmla="*/ 460808 h 640647"/>
                <a:gd name="connsiteX43" fmla="*/ 86230 w 662009"/>
                <a:gd name="connsiteY43" fmla="*/ 457988 h 640647"/>
                <a:gd name="connsiteX44" fmla="*/ 100899 w 662009"/>
                <a:gd name="connsiteY44" fmla="*/ 409281 h 640647"/>
                <a:gd name="connsiteX45" fmla="*/ 108509 w 662009"/>
                <a:gd name="connsiteY45" fmla="*/ 413957 h 640647"/>
                <a:gd name="connsiteX46" fmla="*/ 180275 w 662009"/>
                <a:gd name="connsiteY46" fmla="*/ 434196 h 640647"/>
                <a:gd name="connsiteX47" fmla="*/ 241521 w 662009"/>
                <a:gd name="connsiteY47" fmla="*/ 385511 h 640647"/>
                <a:gd name="connsiteX48" fmla="*/ 184561 w 662009"/>
                <a:gd name="connsiteY48" fmla="*/ 327177 h 640647"/>
                <a:gd name="connsiteX49" fmla="*/ 94160 w 662009"/>
                <a:gd name="connsiteY49" fmla="*/ 228478 h 640647"/>
                <a:gd name="connsiteX50" fmla="*/ 206359 w 662009"/>
                <a:gd name="connsiteY50" fmla="*/ 133195 h 640647"/>
                <a:gd name="connsiteX51" fmla="*/ 281747 w 662009"/>
                <a:gd name="connsiteY51" fmla="*/ 150042 h 640647"/>
                <a:gd name="connsiteX52" fmla="*/ 286698 w 662009"/>
                <a:gd name="connsiteY52" fmla="*/ 152838 h 640647"/>
                <a:gd name="connsiteX53" fmla="*/ 270653 w 662009"/>
                <a:gd name="connsiteY53" fmla="*/ 200285 h 640647"/>
                <a:gd name="connsiteX54" fmla="*/ 263479 w 662009"/>
                <a:gd name="connsiteY54" fmla="*/ 196366 h 640647"/>
                <a:gd name="connsiteX55" fmla="*/ 204938 w 662009"/>
                <a:gd name="connsiteY55" fmla="*/ 181742 h 640647"/>
                <a:gd name="connsiteX56" fmla="*/ 150455 w 662009"/>
                <a:gd name="connsiteY56" fmla="*/ 223665 h 640647"/>
                <a:gd name="connsiteX57" fmla="*/ 210806 w 662009"/>
                <a:gd name="connsiteY57" fmla="*/ 280051 h 640647"/>
                <a:gd name="connsiteX58" fmla="*/ 298296 w 662009"/>
                <a:gd name="connsiteY58" fmla="*/ 382119 h 640647"/>
                <a:gd name="connsiteX59" fmla="*/ 267834 w 662009"/>
                <a:gd name="connsiteY59" fmla="*/ 452946 h 6406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</a:cxnLst>
              <a:rect l="l" t="t" r="r" b="b"/>
              <a:pathLst>
                <a:path w="662009" h="640647">
                  <a:moveTo>
                    <a:pt x="398577" y="121941"/>
                  </a:moveTo>
                  <a:lnTo>
                    <a:pt x="398577" y="121941"/>
                  </a:lnTo>
                  <a:lnTo>
                    <a:pt x="383196" y="121941"/>
                  </a:lnTo>
                  <a:cubicBezTo>
                    <a:pt x="383196" y="81301"/>
                    <a:pt x="383219" y="40662"/>
                    <a:pt x="383219" y="0"/>
                  </a:cubicBezTo>
                  <a:cubicBezTo>
                    <a:pt x="255480" y="21385"/>
                    <a:pt x="127740" y="42748"/>
                    <a:pt x="0" y="64133"/>
                  </a:cubicBezTo>
                  <a:cubicBezTo>
                    <a:pt x="0" y="234805"/>
                    <a:pt x="0" y="405476"/>
                    <a:pt x="0" y="576124"/>
                  </a:cubicBezTo>
                  <a:cubicBezTo>
                    <a:pt x="127717" y="597624"/>
                    <a:pt x="255411" y="619147"/>
                    <a:pt x="383128" y="640647"/>
                  </a:cubicBezTo>
                  <a:cubicBezTo>
                    <a:pt x="383151" y="467982"/>
                    <a:pt x="383196" y="295179"/>
                    <a:pt x="383219" y="122514"/>
                  </a:cubicBezTo>
                  <a:lnTo>
                    <a:pt x="398072" y="122514"/>
                  </a:lnTo>
                  <a:cubicBezTo>
                    <a:pt x="398072" y="132530"/>
                    <a:pt x="398049" y="142639"/>
                    <a:pt x="398049" y="152655"/>
                  </a:cubicBezTo>
                  <a:cubicBezTo>
                    <a:pt x="475569" y="152655"/>
                    <a:pt x="553088" y="152655"/>
                    <a:pt x="630608" y="152655"/>
                  </a:cubicBezTo>
                  <a:cubicBezTo>
                    <a:pt x="630608" y="248397"/>
                    <a:pt x="630608" y="344322"/>
                    <a:pt x="630608" y="440087"/>
                  </a:cubicBezTo>
                  <a:lnTo>
                    <a:pt x="614907" y="440087"/>
                  </a:lnTo>
                  <a:cubicBezTo>
                    <a:pt x="614907" y="349548"/>
                    <a:pt x="614907" y="258803"/>
                    <a:pt x="614907" y="168264"/>
                  </a:cubicBezTo>
                  <a:cubicBezTo>
                    <a:pt x="542590" y="168264"/>
                    <a:pt x="470274" y="168242"/>
                    <a:pt x="397958" y="168242"/>
                  </a:cubicBezTo>
                  <a:cubicBezTo>
                    <a:pt x="397958" y="181490"/>
                    <a:pt x="397958" y="194761"/>
                    <a:pt x="397958" y="208010"/>
                  </a:cubicBezTo>
                  <a:cubicBezTo>
                    <a:pt x="400296" y="207781"/>
                    <a:pt x="407149" y="206910"/>
                    <a:pt x="413177" y="206337"/>
                  </a:cubicBezTo>
                  <a:cubicBezTo>
                    <a:pt x="419435" y="205741"/>
                    <a:pt x="424890" y="205488"/>
                    <a:pt x="427457" y="205236"/>
                  </a:cubicBezTo>
                  <a:cubicBezTo>
                    <a:pt x="427457" y="232604"/>
                    <a:pt x="427457" y="259972"/>
                    <a:pt x="427457" y="287340"/>
                  </a:cubicBezTo>
                  <a:cubicBezTo>
                    <a:pt x="455467" y="287340"/>
                    <a:pt x="483499" y="287340"/>
                    <a:pt x="511509" y="287340"/>
                  </a:cubicBezTo>
                  <a:cubicBezTo>
                    <a:pt x="511601" y="294491"/>
                    <a:pt x="510867" y="314272"/>
                    <a:pt x="497298" y="333435"/>
                  </a:cubicBezTo>
                  <a:cubicBezTo>
                    <a:pt x="495648" y="335772"/>
                    <a:pt x="481551" y="355118"/>
                    <a:pt x="455879" y="363003"/>
                  </a:cubicBezTo>
                  <a:cubicBezTo>
                    <a:pt x="442677" y="367060"/>
                    <a:pt x="430597" y="366808"/>
                    <a:pt x="421933" y="366624"/>
                  </a:cubicBezTo>
                  <a:cubicBezTo>
                    <a:pt x="412100" y="366418"/>
                    <a:pt x="403894" y="365180"/>
                    <a:pt x="397958" y="363988"/>
                  </a:cubicBezTo>
                  <a:cubicBezTo>
                    <a:pt x="397958" y="374143"/>
                    <a:pt x="397958" y="384274"/>
                    <a:pt x="397958" y="394428"/>
                  </a:cubicBezTo>
                  <a:cubicBezTo>
                    <a:pt x="448109" y="394428"/>
                    <a:pt x="498261" y="394428"/>
                    <a:pt x="548412" y="394428"/>
                  </a:cubicBezTo>
                  <a:cubicBezTo>
                    <a:pt x="548412" y="403986"/>
                    <a:pt x="548412" y="413521"/>
                    <a:pt x="548412" y="423079"/>
                  </a:cubicBezTo>
                  <a:cubicBezTo>
                    <a:pt x="498261" y="423079"/>
                    <a:pt x="448086" y="423079"/>
                    <a:pt x="397935" y="423079"/>
                  </a:cubicBezTo>
                  <a:cubicBezTo>
                    <a:pt x="397935" y="431996"/>
                    <a:pt x="397935" y="440935"/>
                    <a:pt x="397935" y="449851"/>
                  </a:cubicBezTo>
                  <a:cubicBezTo>
                    <a:pt x="447788" y="449851"/>
                    <a:pt x="497665" y="449851"/>
                    <a:pt x="547518" y="449851"/>
                  </a:cubicBezTo>
                  <a:cubicBezTo>
                    <a:pt x="547518" y="460005"/>
                    <a:pt x="547518" y="470159"/>
                    <a:pt x="547518" y="480313"/>
                  </a:cubicBezTo>
                  <a:cubicBezTo>
                    <a:pt x="497642" y="480313"/>
                    <a:pt x="447765" y="480313"/>
                    <a:pt x="397912" y="480313"/>
                  </a:cubicBezTo>
                  <a:cubicBezTo>
                    <a:pt x="397912" y="492003"/>
                    <a:pt x="397912" y="503693"/>
                    <a:pt x="397912" y="515406"/>
                  </a:cubicBezTo>
                  <a:cubicBezTo>
                    <a:pt x="470251" y="515406"/>
                    <a:pt x="542567" y="515406"/>
                    <a:pt x="614907" y="515406"/>
                  </a:cubicBezTo>
                  <a:cubicBezTo>
                    <a:pt x="614907" y="490468"/>
                    <a:pt x="614907" y="465529"/>
                    <a:pt x="614907" y="440591"/>
                  </a:cubicBezTo>
                  <a:lnTo>
                    <a:pt x="630608" y="440591"/>
                  </a:lnTo>
                  <a:cubicBezTo>
                    <a:pt x="630608" y="440591"/>
                    <a:pt x="630608" y="440591"/>
                    <a:pt x="630608" y="440591"/>
                  </a:cubicBezTo>
                  <a:cubicBezTo>
                    <a:pt x="641083" y="440591"/>
                    <a:pt x="651535" y="440591"/>
                    <a:pt x="662010" y="440591"/>
                  </a:cubicBezTo>
                  <a:cubicBezTo>
                    <a:pt x="662010" y="334420"/>
                    <a:pt x="662010" y="228249"/>
                    <a:pt x="662010" y="122101"/>
                  </a:cubicBezTo>
                  <a:cubicBezTo>
                    <a:pt x="574199" y="122032"/>
                    <a:pt x="486388" y="121987"/>
                    <a:pt x="398577" y="121941"/>
                  </a:cubicBezTo>
                  <a:close/>
                  <a:moveTo>
                    <a:pt x="267834" y="452946"/>
                  </a:moveTo>
                  <a:cubicBezTo>
                    <a:pt x="246334" y="472451"/>
                    <a:pt x="215070" y="482743"/>
                    <a:pt x="177387" y="482743"/>
                  </a:cubicBezTo>
                  <a:cubicBezTo>
                    <a:pt x="145572" y="482743"/>
                    <a:pt x="109838" y="473735"/>
                    <a:pt x="90470" y="460808"/>
                  </a:cubicBezTo>
                  <a:lnTo>
                    <a:pt x="86230" y="457988"/>
                  </a:lnTo>
                  <a:lnTo>
                    <a:pt x="100899" y="409281"/>
                  </a:lnTo>
                  <a:lnTo>
                    <a:pt x="108509" y="413957"/>
                  </a:lnTo>
                  <a:cubicBezTo>
                    <a:pt x="129092" y="426632"/>
                    <a:pt x="155933" y="434196"/>
                    <a:pt x="180275" y="434196"/>
                  </a:cubicBezTo>
                  <a:cubicBezTo>
                    <a:pt x="218049" y="434196"/>
                    <a:pt x="241521" y="415538"/>
                    <a:pt x="241521" y="385511"/>
                  </a:cubicBezTo>
                  <a:cubicBezTo>
                    <a:pt x="241521" y="358625"/>
                    <a:pt x="226622" y="343359"/>
                    <a:pt x="184561" y="327177"/>
                  </a:cubicBezTo>
                  <a:cubicBezTo>
                    <a:pt x="122926" y="305333"/>
                    <a:pt x="94160" y="273954"/>
                    <a:pt x="94160" y="228478"/>
                  </a:cubicBezTo>
                  <a:cubicBezTo>
                    <a:pt x="94160" y="172367"/>
                    <a:pt x="140301" y="133195"/>
                    <a:pt x="206359" y="133195"/>
                  </a:cubicBezTo>
                  <a:cubicBezTo>
                    <a:pt x="246082" y="133195"/>
                    <a:pt x="270630" y="143739"/>
                    <a:pt x="281747" y="150042"/>
                  </a:cubicBezTo>
                  <a:lnTo>
                    <a:pt x="286698" y="152838"/>
                  </a:lnTo>
                  <a:lnTo>
                    <a:pt x="270653" y="200285"/>
                  </a:lnTo>
                  <a:lnTo>
                    <a:pt x="263479" y="196366"/>
                  </a:lnTo>
                  <a:cubicBezTo>
                    <a:pt x="251262" y="189696"/>
                    <a:pt x="231160" y="181742"/>
                    <a:pt x="204938" y="181742"/>
                  </a:cubicBezTo>
                  <a:cubicBezTo>
                    <a:pt x="167302" y="181742"/>
                    <a:pt x="150455" y="202807"/>
                    <a:pt x="150455" y="223665"/>
                  </a:cubicBezTo>
                  <a:cubicBezTo>
                    <a:pt x="150455" y="248672"/>
                    <a:pt x="165124" y="262379"/>
                    <a:pt x="210806" y="280051"/>
                  </a:cubicBezTo>
                  <a:cubicBezTo>
                    <a:pt x="272143" y="303729"/>
                    <a:pt x="298296" y="334260"/>
                    <a:pt x="298296" y="382119"/>
                  </a:cubicBezTo>
                  <a:cubicBezTo>
                    <a:pt x="298296" y="409968"/>
                    <a:pt x="287478" y="435113"/>
                    <a:pt x="267834" y="452946"/>
                  </a:cubicBezTo>
                  <a:close/>
                </a:path>
              </a:pathLst>
            </a:custGeom>
            <a:solidFill>
              <a:srgbClr val="FFFFFF"/>
            </a:solidFill>
            <a:ln w="228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PE" sz="1050"/>
            </a:p>
          </p:txBody>
        </p:sp>
      </p:grpSp>
      <p:sp>
        <p:nvSpPr>
          <p:cNvPr id="9" name="Rectangle 2">
            <a:extLst>
              <a:ext uri="{FF2B5EF4-FFF2-40B4-BE49-F238E27FC236}">
                <a16:creationId xmlns:a16="http://schemas.microsoft.com/office/drawing/2014/main" id="{685BD3EE-80A3-B4D8-50C3-8C78B7AA64D1}"/>
              </a:ext>
            </a:extLst>
          </p:cNvPr>
          <p:cNvSpPr/>
          <p:nvPr/>
        </p:nvSpPr>
        <p:spPr>
          <a:xfrm>
            <a:off x="3235063" y="1931379"/>
            <a:ext cx="3903632" cy="8540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4950">
                <a:latin typeface="Bahnschrift" panose="020B0502040204020203" pitchFamily="34" charset="0"/>
                <a:cs typeface="Calibri" panose="020F0502020204030204" pitchFamily="34" charset="0"/>
              </a:rPr>
              <a:t>Slidesppt.net</a:t>
            </a:r>
            <a:endParaRPr lang="ko-KR" altLang="en-US" sz="4950">
              <a:latin typeface="Bahnschrift" panose="020B0502040204020203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81809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:p159="http://schemas.microsoft.com/office/powerpoint/2015/09/main" xmlns:p15="http://schemas.microsoft.com/office/powerpoint/2012/main" xmlns:a14="http://schemas.microsoft.com/office/drawing/2010/main"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o 1">
            <a:extLst>
              <a:ext uri="{FF2B5EF4-FFF2-40B4-BE49-F238E27FC236}">
                <a16:creationId xmlns:a16="http://schemas.microsoft.com/office/drawing/2014/main" id="{FB1D1F34-9AA6-488A-9696-2376C765B645}"/>
              </a:ext>
            </a:extLst>
          </p:cNvPr>
          <p:cNvGrpSpPr/>
          <p:nvPr/>
        </p:nvGrpSpPr>
        <p:grpSpPr>
          <a:xfrm>
            <a:off x="971600" y="2504311"/>
            <a:ext cx="7416824" cy="1630043"/>
            <a:chOff x="1007303" y="3520439"/>
            <a:chExt cx="10287349" cy="2260917"/>
          </a:xfrm>
        </p:grpSpPr>
        <p:grpSp>
          <p:nvGrpSpPr>
            <p:cNvPr id="250" name="组合 90">
              <a:extLst>
                <a:ext uri="{FF2B5EF4-FFF2-40B4-BE49-F238E27FC236}">
                  <a16:creationId xmlns:a16="http://schemas.microsoft.com/office/drawing/2014/main" id="{0CADF50E-2232-4A55-B6C8-08AFB2B84FE4}"/>
                </a:ext>
              </a:extLst>
            </p:cNvPr>
            <p:cNvGrpSpPr/>
            <p:nvPr/>
          </p:nvGrpSpPr>
          <p:grpSpPr>
            <a:xfrm>
              <a:off x="1091824" y="3520439"/>
              <a:ext cx="2319424" cy="449048"/>
              <a:chOff x="552075" y="2865457"/>
              <a:chExt cx="1859685" cy="360040"/>
            </a:xfrm>
          </p:grpSpPr>
          <p:sp>
            <p:nvSpPr>
              <p:cNvPr id="251" name="矩形 91">
                <a:extLst>
                  <a:ext uri="{FF2B5EF4-FFF2-40B4-BE49-F238E27FC236}">
                    <a16:creationId xmlns:a16="http://schemas.microsoft.com/office/drawing/2014/main" id="{C412DF02-55C3-4DB3-9F0D-A3BD81DB8C64}"/>
                  </a:ext>
                </a:extLst>
              </p:cNvPr>
              <p:cNvSpPr/>
              <p:nvPr/>
            </p:nvSpPr>
            <p:spPr>
              <a:xfrm>
                <a:off x="552075" y="2865457"/>
                <a:ext cx="1859685" cy="360040"/>
              </a:xfrm>
              <a:prstGeom prst="rect">
                <a:avLst/>
              </a:prstGeom>
              <a:solidFill>
                <a:srgbClr val="4C5D8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600">
                  <a:latin typeface="微软雅黑" pitchFamily="34" charset="-122"/>
                  <a:ea typeface="微软雅黑" pitchFamily="34" charset="-122"/>
                </a:endParaRPr>
              </a:p>
            </p:txBody>
          </p:sp>
          <p:sp>
            <p:nvSpPr>
              <p:cNvPr id="252" name="TextBox 92">
                <a:extLst>
                  <a:ext uri="{FF2B5EF4-FFF2-40B4-BE49-F238E27FC236}">
                    <a16:creationId xmlns:a16="http://schemas.microsoft.com/office/drawing/2014/main" id="{5351D844-EF1B-4F2F-8864-6065307727FB}"/>
                  </a:ext>
                </a:extLst>
              </p:cNvPr>
              <p:cNvSpPr txBox="1"/>
              <p:nvPr/>
            </p:nvSpPr>
            <p:spPr>
              <a:xfrm>
                <a:off x="841272" y="2906183"/>
                <a:ext cx="915163" cy="27144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1600" b="1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itchFamily="34" charset="-122"/>
                  </a:rPr>
                  <a:t>Key work</a:t>
                </a:r>
                <a:endParaRPr lang="zh-CN" altLang="en-US" sz="1600" b="1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</a:endParaRPr>
              </a:p>
            </p:txBody>
          </p:sp>
        </p:grpSp>
        <p:sp>
          <p:nvSpPr>
            <p:cNvPr id="253" name="TextBox 93">
              <a:extLst>
                <a:ext uri="{FF2B5EF4-FFF2-40B4-BE49-F238E27FC236}">
                  <a16:creationId xmlns:a16="http://schemas.microsoft.com/office/drawing/2014/main" id="{0CCFFFDE-A937-4C09-BB11-2C5BA2C0D51E}"/>
                </a:ext>
              </a:extLst>
            </p:cNvPr>
            <p:cNvSpPr txBox="1"/>
            <p:nvPr/>
          </p:nvSpPr>
          <p:spPr>
            <a:xfrm>
              <a:off x="1007303" y="4156146"/>
              <a:ext cx="2514665" cy="1625209"/>
            </a:xfrm>
            <a:prstGeom prst="rect">
              <a:avLst/>
            </a:prstGeom>
            <a:noFill/>
          </p:spPr>
          <p:txBody>
            <a:bodyPr wrap="square" lIns="91428" tIns="45714" rIns="91428" bIns="45714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altLang="zh-CN" sz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j-lt"/>
                  <a:ea typeface="微软雅黑" pitchFamily="34" charset="-122"/>
                </a:rPr>
                <a:t>Enter a simple text summary here to enter a simple text overview of this simple text content.</a:t>
              </a:r>
            </a:p>
          </p:txBody>
        </p:sp>
        <p:grpSp>
          <p:nvGrpSpPr>
            <p:cNvPr id="255" name="组合 95">
              <a:extLst>
                <a:ext uri="{FF2B5EF4-FFF2-40B4-BE49-F238E27FC236}">
                  <a16:creationId xmlns:a16="http://schemas.microsoft.com/office/drawing/2014/main" id="{0FED0FD9-A470-4FF2-B260-2FB9F604FD44}"/>
                </a:ext>
              </a:extLst>
            </p:cNvPr>
            <p:cNvGrpSpPr/>
            <p:nvPr/>
          </p:nvGrpSpPr>
          <p:grpSpPr>
            <a:xfrm>
              <a:off x="3679882" y="3520440"/>
              <a:ext cx="2319426" cy="449048"/>
              <a:chOff x="552075" y="2865457"/>
              <a:chExt cx="1859685" cy="360040"/>
            </a:xfrm>
          </p:grpSpPr>
          <p:sp>
            <p:nvSpPr>
              <p:cNvPr id="256" name="矩形 96">
                <a:extLst>
                  <a:ext uri="{FF2B5EF4-FFF2-40B4-BE49-F238E27FC236}">
                    <a16:creationId xmlns:a16="http://schemas.microsoft.com/office/drawing/2014/main" id="{1796AF82-3131-43CE-8C8A-4970B5B3B4DA}"/>
                  </a:ext>
                </a:extLst>
              </p:cNvPr>
              <p:cNvSpPr/>
              <p:nvPr/>
            </p:nvSpPr>
            <p:spPr>
              <a:xfrm>
                <a:off x="552075" y="2865457"/>
                <a:ext cx="1859685" cy="360040"/>
              </a:xfrm>
              <a:prstGeom prst="rect">
                <a:avLst/>
              </a:prstGeom>
              <a:solidFill>
                <a:srgbClr val="8EC14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600">
                  <a:latin typeface="微软雅黑" panose="020B0503020204020204" pitchFamily="34" charset="-122"/>
                  <a:ea typeface="微软雅黑" pitchFamily="34" charset="-122"/>
                </a:endParaRPr>
              </a:p>
            </p:txBody>
          </p:sp>
          <p:sp>
            <p:nvSpPr>
              <p:cNvPr id="257" name="TextBox 97">
                <a:extLst>
                  <a:ext uri="{FF2B5EF4-FFF2-40B4-BE49-F238E27FC236}">
                    <a16:creationId xmlns:a16="http://schemas.microsoft.com/office/drawing/2014/main" id="{8C86EEEE-5355-4854-8748-D0C33114B632}"/>
                  </a:ext>
                </a:extLst>
              </p:cNvPr>
              <p:cNvSpPr txBox="1"/>
              <p:nvPr/>
            </p:nvSpPr>
            <p:spPr>
              <a:xfrm>
                <a:off x="805970" y="2902994"/>
                <a:ext cx="915162" cy="27144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1600" b="1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itchFamily="34" charset="-122"/>
                  </a:rPr>
                  <a:t>Key work</a:t>
                </a:r>
                <a:endParaRPr lang="zh-CN" altLang="en-US" sz="1600" b="1">
                  <a:solidFill>
                    <a:schemeClr val="bg1"/>
                  </a:solidFill>
                  <a:latin typeface="微软雅黑" panose="020B0503020204020204" pitchFamily="34" charset="-122"/>
                  <a:ea typeface="微软雅黑" pitchFamily="34" charset="-122"/>
                </a:endParaRPr>
              </a:p>
            </p:txBody>
          </p:sp>
        </p:grpSp>
        <p:sp>
          <p:nvSpPr>
            <p:cNvPr id="258" name="TextBox 98">
              <a:extLst>
                <a:ext uri="{FF2B5EF4-FFF2-40B4-BE49-F238E27FC236}">
                  <a16:creationId xmlns:a16="http://schemas.microsoft.com/office/drawing/2014/main" id="{85140ECD-FA94-4D8F-B33E-61ED522BB2AB}"/>
                </a:ext>
              </a:extLst>
            </p:cNvPr>
            <p:cNvSpPr txBox="1"/>
            <p:nvPr/>
          </p:nvSpPr>
          <p:spPr>
            <a:xfrm>
              <a:off x="3595362" y="4156146"/>
              <a:ext cx="2514665" cy="1625209"/>
            </a:xfrm>
            <a:prstGeom prst="rect">
              <a:avLst/>
            </a:prstGeom>
            <a:noFill/>
          </p:spPr>
          <p:txBody>
            <a:bodyPr wrap="square" lIns="91428" tIns="45714" rIns="91428" bIns="45714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altLang="zh-CN" sz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j-lt"/>
                  <a:ea typeface="微软雅黑" pitchFamily="34" charset="-122"/>
                </a:rPr>
                <a:t>Enter a simple text summary here to enter a simple text overview of this simple text content.</a:t>
              </a:r>
            </a:p>
          </p:txBody>
        </p:sp>
        <p:grpSp>
          <p:nvGrpSpPr>
            <p:cNvPr id="260" name="组合 100">
              <a:extLst>
                <a:ext uri="{FF2B5EF4-FFF2-40B4-BE49-F238E27FC236}">
                  <a16:creationId xmlns:a16="http://schemas.microsoft.com/office/drawing/2014/main" id="{35524D9B-F5B1-4DDB-880C-2FF995D8A0F3}"/>
                </a:ext>
              </a:extLst>
            </p:cNvPr>
            <p:cNvGrpSpPr/>
            <p:nvPr/>
          </p:nvGrpSpPr>
          <p:grpSpPr>
            <a:xfrm>
              <a:off x="6274202" y="3520445"/>
              <a:ext cx="2319426" cy="449049"/>
              <a:chOff x="552075" y="2865457"/>
              <a:chExt cx="1859685" cy="360040"/>
            </a:xfrm>
          </p:grpSpPr>
          <p:sp>
            <p:nvSpPr>
              <p:cNvPr id="261" name="矩形 101">
                <a:extLst>
                  <a:ext uri="{FF2B5EF4-FFF2-40B4-BE49-F238E27FC236}">
                    <a16:creationId xmlns:a16="http://schemas.microsoft.com/office/drawing/2014/main" id="{9AC45C71-05A4-4DB7-8B10-E7B608A79E19}"/>
                  </a:ext>
                </a:extLst>
              </p:cNvPr>
              <p:cNvSpPr/>
              <p:nvPr/>
            </p:nvSpPr>
            <p:spPr>
              <a:xfrm>
                <a:off x="552075" y="2865457"/>
                <a:ext cx="1859685" cy="360040"/>
              </a:xfrm>
              <a:prstGeom prst="rect">
                <a:avLst/>
              </a:prstGeom>
              <a:solidFill>
                <a:srgbClr val="F39C1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600">
                  <a:latin typeface="微软雅黑" panose="020B0503020204020204" pitchFamily="34" charset="-122"/>
                  <a:ea typeface="微软雅黑" pitchFamily="34" charset="-122"/>
                </a:endParaRPr>
              </a:p>
            </p:txBody>
          </p:sp>
          <p:sp>
            <p:nvSpPr>
              <p:cNvPr id="262" name="TextBox 102">
                <a:extLst>
                  <a:ext uri="{FF2B5EF4-FFF2-40B4-BE49-F238E27FC236}">
                    <a16:creationId xmlns:a16="http://schemas.microsoft.com/office/drawing/2014/main" id="{84A57B2A-B2C8-449E-A41F-926192286515}"/>
                  </a:ext>
                </a:extLst>
              </p:cNvPr>
              <p:cNvSpPr txBox="1"/>
              <p:nvPr/>
            </p:nvSpPr>
            <p:spPr>
              <a:xfrm>
                <a:off x="840691" y="2892812"/>
                <a:ext cx="915162" cy="27144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1600" b="1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itchFamily="34" charset="-122"/>
                  </a:rPr>
                  <a:t>Key work</a:t>
                </a:r>
                <a:endParaRPr lang="zh-CN" altLang="en-US" sz="1600" b="1">
                  <a:solidFill>
                    <a:schemeClr val="bg1"/>
                  </a:solidFill>
                  <a:latin typeface="微软雅黑" panose="020B0503020204020204" pitchFamily="34" charset="-122"/>
                  <a:ea typeface="微软雅黑" pitchFamily="34" charset="-122"/>
                </a:endParaRPr>
              </a:p>
            </p:txBody>
          </p:sp>
        </p:grpSp>
        <p:sp>
          <p:nvSpPr>
            <p:cNvPr id="263" name="TextBox 103">
              <a:extLst>
                <a:ext uri="{FF2B5EF4-FFF2-40B4-BE49-F238E27FC236}">
                  <a16:creationId xmlns:a16="http://schemas.microsoft.com/office/drawing/2014/main" id="{5E31128F-6FCA-4345-AB1F-7DAAB442E6DD}"/>
                </a:ext>
              </a:extLst>
            </p:cNvPr>
            <p:cNvSpPr txBox="1"/>
            <p:nvPr/>
          </p:nvSpPr>
          <p:spPr>
            <a:xfrm>
              <a:off x="6189681" y="4156147"/>
              <a:ext cx="2514665" cy="1625209"/>
            </a:xfrm>
            <a:prstGeom prst="rect">
              <a:avLst/>
            </a:prstGeom>
            <a:noFill/>
          </p:spPr>
          <p:txBody>
            <a:bodyPr wrap="square" lIns="91428" tIns="45714" rIns="91428" bIns="45714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altLang="zh-CN" sz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j-lt"/>
                  <a:ea typeface="微软雅黑" pitchFamily="34" charset="-122"/>
                </a:rPr>
                <a:t>Enter a simple text summary here to enter a simple text overview of this simple text content.</a:t>
              </a:r>
            </a:p>
          </p:txBody>
        </p:sp>
        <p:grpSp>
          <p:nvGrpSpPr>
            <p:cNvPr id="265" name="组合 105">
              <a:extLst>
                <a:ext uri="{FF2B5EF4-FFF2-40B4-BE49-F238E27FC236}">
                  <a16:creationId xmlns:a16="http://schemas.microsoft.com/office/drawing/2014/main" id="{90385B8E-BFED-497A-81FE-E86B4913C0E9}"/>
                </a:ext>
              </a:extLst>
            </p:cNvPr>
            <p:cNvGrpSpPr/>
            <p:nvPr/>
          </p:nvGrpSpPr>
          <p:grpSpPr>
            <a:xfrm>
              <a:off x="8864507" y="3520446"/>
              <a:ext cx="2319426" cy="449049"/>
              <a:chOff x="552075" y="2865457"/>
              <a:chExt cx="1859685" cy="360040"/>
            </a:xfrm>
          </p:grpSpPr>
          <p:sp>
            <p:nvSpPr>
              <p:cNvPr id="266" name="矩形 106">
                <a:extLst>
                  <a:ext uri="{FF2B5EF4-FFF2-40B4-BE49-F238E27FC236}">
                    <a16:creationId xmlns:a16="http://schemas.microsoft.com/office/drawing/2014/main" id="{00B577F0-B6FA-41EF-B7DF-DDACEFC4BF8F}"/>
                  </a:ext>
                </a:extLst>
              </p:cNvPr>
              <p:cNvSpPr/>
              <p:nvPr/>
            </p:nvSpPr>
            <p:spPr>
              <a:xfrm>
                <a:off x="552075" y="2865457"/>
                <a:ext cx="1859685" cy="360040"/>
              </a:xfrm>
              <a:prstGeom prst="rect">
                <a:avLst/>
              </a:prstGeom>
              <a:solidFill>
                <a:srgbClr val="C1392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600">
                  <a:latin typeface="微软雅黑" panose="020B0503020204020204" pitchFamily="34" charset="-122"/>
                  <a:ea typeface="微软雅黑" pitchFamily="34" charset="-122"/>
                </a:endParaRPr>
              </a:p>
            </p:txBody>
          </p:sp>
          <p:sp>
            <p:nvSpPr>
              <p:cNvPr id="267" name="TextBox 107">
                <a:extLst>
                  <a:ext uri="{FF2B5EF4-FFF2-40B4-BE49-F238E27FC236}">
                    <a16:creationId xmlns:a16="http://schemas.microsoft.com/office/drawing/2014/main" id="{80AB07BC-859F-4DD8-8238-35EEB71C08C3}"/>
                  </a:ext>
                </a:extLst>
              </p:cNvPr>
              <p:cNvSpPr txBox="1"/>
              <p:nvPr/>
            </p:nvSpPr>
            <p:spPr>
              <a:xfrm>
                <a:off x="805390" y="2917975"/>
                <a:ext cx="915162" cy="27144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1600" b="1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itchFamily="34" charset="-122"/>
                  </a:rPr>
                  <a:t>Key work</a:t>
                </a:r>
                <a:endParaRPr lang="zh-CN" altLang="en-US" sz="1600" b="1">
                  <a:solidFill>
                    <a:schemeClr val="bg1"/>
                  </a:solidFill>
                  <a:latin typeface="微软雅黑" panose="020B0503020204020204" pitchFamily="34" charset="-122"/>
                  <a:ea typeface="微软雅黑" pitchFamily="34" charset="-122"/>
                </a:endParaRPr>
              </a:p>
            </p:txBody>
          </p:sp>
        </p:grpSp>
        <p:sp>
          <p:nvSpPr>
            <p:cNvPr id="268" name="TextBox 108">
              <a:extLst>
                <a:ext uri="{FF2B5EF4-FFF2-40B4-BE49-F238E27FC236}">
                  <a16:creationId xmlns:a16="http://schemas.microsoft.com/office/drawing/2014/main" id="{E6E1AF4C-7835-454D-B943-8B4659C67244}"/>
                </a:ext>
              </a:extLst>
            </p:cNvPr>
            <p:cNvSpPr txBox="1"/>
            <p:nvPr/>
          </p:nvSpPr>
          <p:spPr>
            <a:xfrm>
              <a:off x="8779987" y="4156147"/>
              <a:ext cx="2514665" cy="1625208"/>
            </a:xfrm>
            <a:prstGeom prst="rect">
              <a:avLst/>
            </a:prstGeom>
            <a:noFill/>
          </p:spPr>
          <p:txBody>
            <a:bodyPr wrap="square" lIns="91428" tIns="45714" rIns="91428" bIns="45714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altLang="zh-CN" sz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j-lt"/>
                  <a:ea typeface="微软雅黑" pitchFamily="34" charset="-122"/>
                </a:rPr>
                <a:t>Enter a simple text summary here to enter a simple text overview of this simple text content.</a:t>
              </a:r>
            </a:p>
          </p:txBody>
        </p:sp>
      </p:grpSp>
      <p:sp>
        <p:nvSpPr>
          <p:cNvPr id="269" name="任意多边形: 形状 13">
            <a:extLst>
              <a:ext uri="{FF2B5EF4-FFF2-40B4-BE49-F238E27FC236}">
                <a16:creationId xmlns:a16="http://schemas.microsoft.com/office/drawing/2014/main" id="{B7B2DECF-1E02-43C1-B0EF-697B610AEC09}"/>
              </a:ext>
            </a:extLst>
          </p:cNvPr>
          <p:cNvSpPr/>
          <p:nvPr/>
        </p:nvSpPr>
        <p:spPr>
          <a:xfrm>
            <a:off x="-1685" y="4877964"/>
            <a:ext cx="6949949" cy="259455"/>
          </a:xfrm>
          <a:custGeom>
            <a:avLst/>
            <a:gdLst>
              <a:gd name="connsiteX0" fmla="*/ 0 w 9229272"/>
              <a:gd name="connsiteY0" fmla="*/ 9071 h 355600"/>
              <a:gd name="connsiteX1" fmla="*/ 9229272 w 9229272"/>
              <a:gd name="connsiteY1" fmla="*/ 0 h 355600"/>
              <a:gd name="connsiteX2" fmla="*/ 9056914 w 9229272"/>
              <a:gd name="connsiteY2" fmla="*/ 342900 h 355600"/>
              <a:gd name="connsiteX3" fmla="*/ 3629 w 9229272"/>
              <a:gd name="connsiteY3" fmla="*/ 355600 h 355600"/>
              <a:gd name="connsiteX4" fmla="*/ 0 w 9229272"/>
              <a:gd name="connsiteY4" fmla="*/ 9071 h 355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229272" h="355600">
                <a:moveTo>
                  <a:pt x="0" y="9071"/>
                </a:moveTo>
                <a:lnTo>
                  <a:pt x="9229272" y="0"/>
                </a:lnTo>
                <a:lnTo>
                  <a:pt x="9056914" y="342900"/>
                </a:lnTo>
                <a:lnTo>
                  <a:pt x="3629" y="355600"/>
                </a:lnTo>
                <a:cubicBezTo>
                  <a:pt x="2419" y="240090"/>
                  <a:pt x="1210" y="124581"/>
                  <a:pt x="0" y="9071"/>
                </a:cubicBezTo>
                <a:close/>
              </a:path>
            </a:pathLst>
          </a:custGeom>
          <a:solidFill>
            <a:srgbClr val="33698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70" name="任意多边形: 形状 14">
            <a:extLst>
              <a:ext uri="{FF2B5EF4-FFF2-40B4-BE49-F238E27FC236}">
                <a16:creationId xmlns:a16="http://schemas.microsoft.com/office/drawing/2014/main" id="{1F5F8F06-B753-416A-B46A-28FF14CD9169}"/>
              </a:ext>
            </a:extLst>
          </p:cNvPr>
          <p:cNvSpPr/>
          <p:nvPr/>
        </p:nvSpPr>
        <p:spPr>
          <a:xfrm>
            <a:off x="6896844" y="4771018"/>
            <a:ext cx="2247156" cy="358781"/>
          </a:xfrm>
          <a:custGeom>
            <a:avLst/>
            <a:gdLst>
              <a:gd name="connsiteX0" fmla="*/ 3007245 w 3007245"/>
              <a:gd name="connsiteY0" fmla="*/ 0 h 480138"/>
              <a:gd name="connsiteX1" fmla="*/ 2995915 w 3007245"/>
              <a:gd name="connsiteY1" fmla="*/ 475027 h 480138"/>
              <a:gd name="connsiteX2" fmla="*/ 0 w 3007245"/>
              <a:gd name="connsiteY2" fmla="*/ 480138 h 480138"/>
              <a:gd name="connsiteX3" fmla="*/ 223827 w 3007245"/>
              <a:gd name="connsiteY3" fmla="*/ 0 h 480138"/>
              <a:gd name="connsiteX4" fmla="*/ 3007245 w 3007245"/>
              <a:gd name="connsiteY4" fmla="*/ 0 h 480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07245" h="480138">
                <a:moveTo>
                  <a:pt x="3007245" y="0"/>
                </a:moveTo>
                <a:lnTo>
                  <a:pt x="2995915" y="475027"/>
                </a:lnTo>
                <a:lnTo>
                  <a:pt x="0" y="480138"/>
                </a:lnTo>
                <a:lnTo>
                  <a:pt x="223827" y="0"/>
                </a:lnTo>
                <a:lnTo>
                  <a:pt x="3007245" y="0"/>
                </a:lnTo>
                <a:close/>
              </a:path>
            </a:pathLst>
          </a:custGeom>
          <a:solidFill>
            <a:srgbClr val="33AA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5" name="Title 1">
            <a:extLst>
              <a:ext uri="{FF2B5EF4-FFF2-40B4-BE49-F238E27FC236}">
                <a16:creationId xmlns:a16="http://schemas.microsoft.com/office/drawing/2014/main" id="{963F5A37-EE96-4E3D-BA04-623690CE093B}"/>
              </a:ext>
            </a:extLst>
          </p:cNvPr>
          <p:cNvSpPr txBox="1"/>
          <p:nvPr/>
        </p:nvSpPr>
        <p:spPr>
          <a:xfrm>
            <a:off x="181459" y="106392"/>
            <a:ext cx="4680520" cy="404464"/>
          </a:xfrm>
          <a:prstGeom prst="rect">
            <a:avLst/>
          </a:prstGeom>
        </p:spPr>
        <p:txBody>
          <a:bodyPr lIns="0" rIns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000" b="0" kern="1200">
                <a:solidFill>
                  <a:schemeClr val="accent1"/>
                </a:solidFill>
                <a:latin typeface="U.S. 101" pitchFamily="2" charset="0"/>
                <a:ea typeface="Roboto" pitchFamily="2" charset="0"/>
                <a:cs typeface="Open Sans Light" panose="020B0306030504020204" pitchFamily="34" charset="0"/>
              </a:defRPr>
            </a:lvl1pPr>
          </a:lstStyle>
          <a:p>
            <a:pPr algn="l"/>
            <a:r>
              <a:rPr lang="en-US" altLang="zh-CN" sz="2400">
                <a:solidFill>
                  <a:schemeClr val="bg1"/>
                </a:solidFill>
                <a:latin typeface="微软雅黑" panose="020B0503020204020204" pitchFamily="34" charset="-122"/>
                <a:ea typeface="微软雅黑" pitchFamily="34" charset="-122"/>
              </a:rPr>
              <a:t>Click to enter the title content</a:t>
            </a:r>
            <a:endParaRPr lang="en-GB" altLang="zh-CN" sz="240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43718" y="1422789"/>
            <a:ext cx="1068750" cy="922500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82744" y="1117995"/>
            <a:ext cx="922500" cy="1237500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008716" y="1356260"/>
            <a:ext cx="1192500" cy="776250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932486" y="1224285"/>
            <a:ext cx="1080000" cy="10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95491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:p159="http://schemas.microsoft.com/office/powerpoint/2015/09/main" xmlns:p15="http://schemas.microsoft.com/office/powerpoint/2012/main" xmlns:a14="http://schemas.microsoft.com/office/drawing/2010/main" xmlns="">
      <p:transition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Lágrima 19">
            <a:extLst>
              <a:ext uri="{FF2B5EF4-FFF2-40B4-BE49-F238E27FC236}">
                <a16:creationId xmlns:a16="http://schemas.microsoft.com/office/drawing/2014/main" id="{8B4ADB91-C80C-4333-AAF8-7A9B09BA0F54}"/>
              </a:ext>
            </a:extLst>
          </p:cNvPr>
          <p:cNvSpPr/>
          <p:nvPr/>
        </p:nvSpPr>
        <p:spPr>
          <a:xfrm rot="10800000">
            <a:off x="-11789" y="762012"/>
            <a:ext cx="4381488" cy="4381488"/>
          </a:xfrm>
          <a:prstGeom prst="teardrop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5FE6EDCF-089A-44DF-AC9B-146747FA03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12715" y="0"/>
            <a:ext cx="5455518" cy="712936"/>
          </a:xfrm>
          <a:prstGeom prst="rect">
            <a:avLst/>
          </a:prstGeom>
        </p:spPr>
        <p:txBody>
          <a:bodyPr/>
          <a:lstStyle/>
          <a:p>
            <a:endParaRPr lang="es-PE"/>
          </a:p>
        </p:txBody>
      </p:sp>
      <p:grpSp>
        <p:nvGrpSpPr>
          <p:cNvPr id="3" name="Grupo 2">
            <a:extLst>
              <a:ext uri="{FF2B5EF4-FFF2-40B4-BE49-F238E27FC236}">
                <a16:creationId xmlns:a16="http://schemas.microsoft.com/office/drawing/2014/main" id="{184266AF-A98A-4C06-A2CD-B722AAE6CF92}"/>
              </a:ext>
            </a:extLst>
          </p:cNvPr>
          <p:cNvGrpSpPr/>
          <p:nvPr/>
        </p:nvGrpSpPr>
        <p:grpSpPr>
          <a:xfrm>
            <a:off x="2567814" y="1015559"/>
            <a:ext cx="6197935" cy="3114474"/>
            <a:chOff x="3539939" y="1583460"/>
            <a:chExt cx="7735666" cy="3887186"/>
          </a:xfrm>
        </p:grpSpPr>
        <p:sp>
          <p:nvSpPr>
            <p:cNvPr id="21" name="透明">
              <a:extLst>
                <a:ext uri="{FF2B5EF4-FFF2-40B4-BE49-F238E27FC236}">
                  <a16:creationId xmlns:a16="http://schemas.microsoft.com/office/drawing/2014/main" id="{19C2AF4D-0F9C-4BF8-AB6A-6DCCDC477BD9}"/>
                </a:ext>
              </a:extLst>
            </p:cNvPr>
            <p:cNvSpPr/>
            <p:nvPr/>
          </p:nvSpPr>
          <p:spPr bwMode="auto">
            <a:xfrm>
              <a:off x="3539939" y="1734907"/>
              <a:ext cx="2318250" cy="2901564"/>
            </a:xfrm>
            <a:custGeom>
              <a:avLst/>
              <a:gdLst>
                <a:gd name="T0" fmla="*/ 1682 w 1682"/>
                <a:gd name="T1" fmla="*/ 0 h 2069"/>
                <a:gd name="T2" fmla="*/ 789 w 1682"/>
                <a:gd name="T3" fmla="*/ 0 h 2069"/>
                <a:gd name="T4" fmla="*/ 0 w 1682"/>
                <a:gd name="T5" fmla="*/ 2069 h 2069"/>
                <a:gd name="T6" fmla="*/ 1682 w 1682"/>
                <a:gd name="T7" fmla="*/ 2069 h 2069"/>
                <a:gd name="T8" fmla="*/ 1682 w 1682"/>
                <a:gd name="T9" fmla="*/ 0 h 20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82" h="2069">
                  <a:moveTo>
                    <a:pt x="1682" y="0"/>
                  </a:moveTo>
                  <a:lnTo>
                    <a:pt x="789" y="0"/>
                  </a:lnTo>
                  <a:lnTo>
                    <a:pt x="0" y="2069"/>
                  </a:lnTo>
                  <a:lnTo>
                    <a:pt x="1682" y="2069"/>
                  </a:lnTo>
                  <a:lnTo>
                    <a:pt x="1682" y="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bg1">
                    <a:alpha val="30000"/>
                  </a:schemeClr>
                </a:gs>
                <a:gs pos="23000">
                  <a:schemeClr val="bg1">
                    <a:alpha val="20000"/>
                  </a:schemeClr>
                </a:gs>
                <a:gs pos="100000">
                  <a:schemeClr val="bg1">
                    <a:alpha val="0"/>
                  </a:schemeClr>
                </a:gs>
              </a:gsLst>
              <a:lin ang="81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04" tIns="60952" rIns="121904" bIns="60952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5" name="TextBox 23">
              <a:extLst>
                <a:ext uri="{FF2B5EF4-FFF2-40B4-BE49-F238E27FC236}">
                  <a16:creationId xmlns:a16="http://schemas.microsoft.com/office/drawing/2014/main" id="{FF37BE8E-C5BD-4ED3-98EA-268CD1D77F0A}"/>
                </a:ext>
              </a:extLst>
            </p:cNvPr>
            <p:cNvSpPr txBox="1"/>
            <p:nvPr/>
          </p:nvSpPr>
          <p:spPr>
            <a:xfrm>
              <a:off x="7567142" y="1583460"/>
              <a:ext cx="3705927" cy="11981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altLang="zh-CN" sz="1200" b="1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pitchFamily="34" charset="-122"/>
                  <a:ea typeface="微软雅黑" pitchFamily="34" charset="-122"/>
                </a:rPr>
                <a:t>Add title content</a:t>
              </a:r>
            </a:p>
            <a:p>
              <a:pPr>
                <a:lnSpc>
                  <a:spcPct val="120000"/>
                </a:lnSpc>
              </a:pPr>
              <a:r>
                <a:rPr lang="en-US" altLang="zh-CN" sz="120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itchFamily="34" charset="-122"/>
                </a:rPr>
                <a:t>Click here to add text Click here to add text</a:t>
              </a:r>
            </a:p>
            <a:p>
              <a:pPr>
                <a:lnSpc>
                  <a:spcPct val="120000"/>
                </a:lnSpc>
              </a:pPr>
              <a:r>
                <a:rPr lang="en-US" altLang="zh-CN" sz="120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itchFamily="34" charset="-122"/>
                </a:rPr>
                <a:t>Click here to add text</a:t>
              </a:r>
            </a:p>
          </p:txBody>
        </p:sp>
        <p:sp>
          <p:nvSpPr>
            <p:cNvPr id="6" name="TextBox 24">
              <a:extLst>
                <a:ext uri="{FF2B5EF4-FFF2-40B4-BE49-F238E27FC236}">
                  <a16:creationId xmlns:a16="http://schemas.microsoft.com/office/drawing/2014/main" id="{4E65245A-B1ED-4A71-802B-CAF6BB474B39}"/>
                </a:ext>
              </a:extLst>
            </p:cNvPr>
            <p:cNvSpPr txBox="1"/>
            <p:nvPr/>
          </p:nvSpPr>
          <p:spPr>
            <a:xfrm>
              <a:off x="7569678" y="2960665"/>
              <a:ext cx="3705927" cy="11981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altLang="zh-CN" sz="1200" b="1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pitchFamily="34" charset="-122"/>
                  <a:ea typeface="微软雅黑" pitchFamily="34" charset="-122"/>
                </a:rPr>
                <a:t>Add title content</a:t>
              </a:r>
            </a:p>
            <a:p>
              <a:pPr>
                <a:lnSpc>
                  <a:spcPct val="120000"/>
                </a:lnSpc>
              </a:pPr>
              <a:r>
                <a:rPr lang="en-US" altLang="zh-CN" sz="120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itchFamily="34" charset="-122"/>
                </a:rPr>
                <a:t>Click here to add text Click here to add text</a:t>
              </a:r>
            </a:p>
            <a:p>
              <a:pPr>
                <a:lnSpc>
                  <a:spcPct val="120000"/>
                </a:lnSpc>
              </a:pPr>
              <a:r>
                <a:rPr lang="en-US" altLang="zh-CN" sz="120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itchFamily="34" charset="-122"/>
                </a:rPr>
                <a:t>Click here to add text</a:t>
              </a:r>
            </a:p>
          </p:txBody>
        </p:sp>
        <p:sp>
          <p:nvSpPr>
            <p:cNvPr id="7" name="TextBox 25">
              <a:extLst>
                <a:ext uri="{FF2B5EF4-FFF2-40B4-BE49-F238E27FC236}">
                  <a16:creationId xmlns:a16="http://schemas.microsoft.com/office/drawing/2014/main" id="{69984E7E-A8CC-487C-820D-5377D532E4FA}"/>
                </a:ext>
              </a:extLst>
            </p:cNvPr>
            <p:cNvSpPr txBox="1"/>
            <p:nvPr/>
          </p:nvSpPr>
          <p:spPr>
            <a:xfrm>
              <a:off x="7569678" y="4272538"/>
              <a:ext cx="3705927" cy="11981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altLang="zh-CN" sz="1200" b="1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pitchFamily="34" charset="-122"/>
                  <a:ea typeface="微软雅黑" pitchFamily="34" charset="-122"/>
                </a:rPr>
                <a:t>Add title content</a:t>
              </a:r>
            </a:p>
            <a:p>
              <a:pPr>
                <a:lnSpc>
                  <a:spcPct val="120000"/>
                </a:lnSpc>
              </a:pPr>
              <a:r>
                <a:rPr lang="en-US" altLang="zh-CN" sz="120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itchFamily="34" charset="-122"/>
                </a:rPr>
                <a:t>Click here to add text Click here to add text</a:t>
              </a:r>
            </a:p>
            <a:p>
              <a:pPr>
                <a:lnSpc>
                  <a:spcPct val="120000"/>
                </a:lnSpc>
              </a:pPr>
              <a:r>
                <a:rPr lang="en-US" altLang="zh-CN" sz="120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itchFamily="34" charset="-122"/>
                </a:rPr>
                <a:t>Click here to add text</a:t>
              </a:r>
            </a:p>
          </p:txBody>
        </p:sp>
        <p:cxnSp>
          <p:nvCxnSpPr>
            <p:cNvPr id="8" name="直接连接符 26">
              <a:extLst>
                <a:ext uri="{FF2B5EF4-FFF2-40B4-BE49-F238E27FC236}">
                  <a16:creationId xmlns:a16="http://schemas.microsoft.com/office/drawing/2014/main" id="{93D260C6-AE3E-4CF9-A6B0-423E596B38FD}"/>
                </a:ext>
              </a:extLst>
            </p:cNvPr>
            <p:cNvCxnSpPr/>
            <p:nvPr/>
          </p:nvCxnSpPr>
          <p:spPr>
            <a:xfrm>
              <a:off x="6662114" y="2717512"/>
              <a:ext cx="4424997" cy="0"/>
            </a:xfrm>
            <a:prstGeom prst="line">
              <a:avLst/>
            </a:prstGeom>
            <a:noFill/>
            <a:ln w="9525" cap="flat" cmpd="sng" algn="ctr">
              <a:solidFill>
                <a:schemeClr val="tx1">
                  <a:lumMod val="50000"/>
                  <a:lumOff val="50000"/>
                </a:schemeClr>
              </a:solidFill>
              <a:prstDash val="dash"/>
            </a:ln>
            <a:effectLst/>
          </p:spPr>
        </p:cxnSp>
        <p:cxnSp>
          <p:nvCxnSpPr>
            <p:cNvPr id="9" name="直接连接符 27">
              <a:extLst>
                <a:ext uri="{FF2B5EF4-FFF2-40B4-BE49-F238E27FC236}">
                  <a16:creationId xmlns:a16="http://schemas.microsoft.com/office/drawing/2014/main" id="{8BCACCD4-180C-45F6-BFD9-0845E25A0231}"/>
                </a:ext>
              </a:extLst>
            </p:cNvPr>
            <p:cNvCxnSpPr/>
            <p:nvPr/>
          </p:nvCxnSpPr>
          <p:spPr>
            <a:xfrm>
              <a:off x="6661299" y="4157484"/>
              <a:ext cx="4425812" cy="0"/>
            </a:xfrm>
            <a:prstGeom prst="line">
              <a:avLst/>
            </a:prstGeom>
            <a:noFill/>
            <a:ln w="9525" cap="flat" cmpd="sng" algn="ctr">
              <a:solidFill>
                <a:schemeClr val="tx1">
                  <a:lumMod val="50000"/>
                  <a:lumOff val="50000"/>
                </a:schemeClr>
              </a:solidFill>
              <a:prstDash val="dash"/>
            </a:ln>
            <a:effectLst/>
          </p:spPr>
        </p:cxnSp>
        <p:grpSp>
          <p:nvGrpSpPr>
            <p:cNvPr id="10" name="组合 2">
              <a:extLst>
                <a:ext uri="{FF2B5EF4-FFF2-40B4-BE49-F238E27FC236}">
                  <a16:creationId xmlns:a16="http://schemas.microsoft.com/office/drawing/2014/main" id="{4E5C5ED6-4EF5-4499-9371-201018549885}"/>
                </a:ext>
              </a:extLst>
            </p:cNvPr>
            <p:cNvGrpSpPr/>
            <p:nvPr/>
          </p:nvGrpSpPr>
          <p:grpSpPr>
            <a:xfrm>
              <a:off x="6606371" y="1712114"/>
              <a:ext cx="799160" cy="799160"/>
              <a:chOff x="4955424" y="1457564"/>
              <a:chExt cx="599448" cy="599448"/>
            </a:xfrm>
          </p:grpSpPr>
          <p:sp>
            <p:nvSpPr>
              <p:cNvPr id="17" name="椭圆 32">
                <a:extLst>
                  <a:ext uri="{FF2B5EF4-FFF2-40B4-BE49-F238E27FC236}">
                    <a16:creationId xmlns:a16="http://schemas.microsoft.com/office/drawing/2014/main" id="{898FA7D4-2FDD-4207-9503-F054F1064F6A}"/>
                  </a:ext>
                </a:extLst>
              </p:cNvPr>
              <p:cNvSpPr/>
              <p:nvPr/>
            </p:nvSpPr>
            <p:spPr>
              <a:xfrm>
                <a:off x="4955424" y="1457564"/>
                <a:ext cx="599448" cy="599448"/>
              </a:xfrm>
              <a:prstGeom prst="ellipse">
                <a:avLst/>
              </a:prstGeom>
              <a:solidFill>
                <a:srgbClr val="4C5D86"/>
              </a:solidFill>
              <a:ln w="6350"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866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  <p:sp>
            <p:nvSpPr>
              <p:cNvPr id="18" name="Freeform 13">
                <a:extLst>
                  <a:ext uri="{FF2B5EF4-FFF2-40B4-BE49-F238E27FC236}">
                    <a16:creationId xmlns:a16="http://schemas.microsoft.com/office/drawing/2014/main" id="{FB9374D4-82AE-4C47-9D84-13EC6E412FE1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5110341" y="1644432"/>
                <a:ext cx="289613" cy="227488"/>
              </a:xfrm>
              <a:custGeom>
                <a:avLst/>
                <a:gdLst>
                  <a:gd name="T0" fmla="*/ 282 w 766"/>
                  <a:gd name="T1" fmla="*/ 304 h 600"/>
                  <a:gd name="T2" fmla="*/ 391 w 766"/>
                  <a:gd name="T3" fmla="*/ 248 h 600"/>
                  <a:gd name="T4" fmla="*/ 596 w 766"/>
                  <a:gd name="T5" fmla="*/ 213 h 600"/>
                  <a:gd name="T6" fmla="*/ 652 w 766"/>
                  <a:gd name="T7" fmla="*/ 129 h 600"/>
                  <a:gd name="T8" fmla="*/ 570 w 766"/>
                  <a:gd name="T9" fmla="*/ 186 h 600"/>
                  <a:gd name="T10" fmla="*/ 391 w 766"/>
                  <a:gd name="T11" fmla="*/ 195 h 600"/>
                  <a:gd name="T12" fmla="*/ 766 w 766"/>
                  <a:gd name="T13" fmla="*/ 80 h 600"/>
                  <a:gd name="T14" fmla="*/ 465 w 766"/>
                  <a:gd name="T15" fmla="*/ 32 h 600"/>
                  <a:gd name="T16" fmla="*/ 437 w 766"/>
                  <a:gd name="T17" fmla="*/ 0 h 600"/>
                  <a:gd name="T18" fmla="*/ 154 w 766"/>
                  <a:gd name="T19" fmla="*/ 32 h 600"/>
                  <a:gd name="T20" fmla="*/ 175 w 766"/>
                  <a:gd name="T21" fmla="*/ 80 h 600"/>
                  <a:gd name="T22" fmla="*/ 216 w 766"/>
                  <a:gd name="T23" fmla="*/ 135 h 600"/>
                  <a:gd name="T24" fmla="*/ 706 w 766"/>
                  <a:gd name="T25" fmla="*/ 80 h 600"/>
                  <a:gd name="T26" fmla="*/ 355 w 766"/>
                  <a:gd name="T27" fmla="*/ 394 h 600"/>
                  <a:gd name="T28" fmla="*/ 706 w 766"/>
                  <a:gd name="T29" fmla="*/ 410 h 600"/>
                  <a:gd name="T30" fmla="*/ 361 w 766"/>
                  <a:gd name="T31" fmla="*/ 427 h 600"/>
                  <a:gd name="T32" fmla="*/ 362 w 766"/>
                  <a:gd name="T33" fmla="*/ 478 h 600"/>
                  <a:gd name="T34" fmla="*/ 437 w 766"/>
                  <a:gd name="T35" fmla="*/ 595 h 600"/>
                  <a:gd name="T36" fmla="*/ 465 w 766"/>
                  <a:gd name="T37" fmla="*/ 478 h 600"/>
                  <a:gd name="T38" fmla="*/ 603 w 766"/>
                  <a:gd name="T39" fmla="*/ 592 h 600"/>
                  <a:gd name="T40" fmla="*/ 591 w 766"/>
                  <a:gd name="T41" fmla="*/ 478 h 600"/>
                  <a:gd name="T42" fmla="*/ 766 w 766"/>
                  <a:gd name="T43" fmla="*/ 427 h 600"/>
                  <a:gd name="T44" fmla="*/ 747 w 766"/>
                  <a:gd name="T45" fmla="*/ 80 h 600"/>
                  <a:gd name="T46" fmla="*/ 161 w 766"/>
                  <a:gd name="T47" fmla="*/ 310 h 600"/>
                  <a:gd name="T48" fmla="*/ 235 w 766"/>
                  <a:gd name="T49" fmla="*/ 236 h 600"/>
                  <a:gd name="T50" fmla="*/ 86 w 766"/>
                  <a:gd name="T51" fmla="*/ 236 h 600"/>
                  <a:gd name="T52" fmla="*/ 208 w 766"/>
                  <a:gd name="T53" fmla="*/ 325 h 600"/>
                  <a:gd name="T54" fmla="*/ 181 w 766"/>
                  <a:gd name="T55" fmla="*/ 325 h 600"/>
                  <a:gd name="T56" fmla="*/ 188 w 766"/>
                  <a:gd name="T57" fmla="*/ 339 h 600"/>
                  <a:gd name="T58" fmla="*/ 196 w 766"/>
                  <a:gd name="T59" fmla="*/ 510 h 600"/>
                  <a:gd name="T60" fmla="*/ 129 w 766"/>
                  <a:gd name="T61" fmla="*/ 510 h 600"/>
                  <a:gd name="T62" fmla="*/ 137 w 766"/>
                  <a:gd name="T63" fmla="*/ 339 h 600"/>
                  <a:gd name="T64" fmla="*/ 145 w 766"/>
                  <a:gd name="T65" fmla="*/ 325 h 600"/>
                  <a:gd name="T66" fmla="*/ 0 w 766"/>
                  <a:gd name="T67" fmla="*/ 438 h 600"/>
                  <a:gd name="T68" fmla="*/ 66 w 766"/>
                  <a:gd name="T69" fmla="*/ 600 h 600"/>
                  <a:gd name="T70" fmla="*/ 89 w 766"/>
                  <a:gd name="T71" fmla="*/ 432 h 600"/>
                  <a:gd name="T72" fmla="*/ 230 w 766"/>
                  <a:gd name="T73" fmla="*/ 600 h 600"/>
                  <a:gd name="T74" fmla="*/ 253 w 766"/>
                  <a:gd name="T75" fmla="*/ 432 h 600"/>
                  <a:gd name="T76" fmla="*/ 321 w 766"/>
                  <a:gd name="T77" fmla="*/ 600 h 600"/>
                  <a:gd name="T78" fmla="*/ 208 w 766"/>
                  <a:gd name="T79" fmla="*/ 325 h 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766" h="600">
                    <a:moveTo>
                      <a:pt x="391" y="195"/>
                    </a:moveTo>
                    <a:lnTo>
                      <a:pt x="282" y="304"/>
                    </a:lnTo>
                    <a:cubicBezTo>
                      <a:pt x="293" y="310"/>
                      <a:pt x="303" y="317"/>
                      <a:pt x="312" y="326"/>
                    </a:cubicBezTo>
                    <a:lnTo>
                      <a:pt x="391" y="248"/>
                    </a:lnTo>
                    <a:lnTo>
                      <a:pt x="476" y="333"/>
                    </a:lnTo>
                    <a:lnTo>
                      <a:pt x="596" y="213"/>
                    </a:lnTo>
                    <a:lnTo>
                      <a:pt x="614" y="259"/>
                    </a:lnTo>
                    <a:lnTo>
                      <a:pt x="652" y="129"/>
                    </a:lnTo>
                    <a:lnTo>
                      <a:pt x="522" y="167"/>
                    </a:lnTo>
                    <a:lnTo>
                      <a:pt x="570" y="186"/>
                    </a:lnTo>
                    <a:lnTo>
                      <a:pt x="476" y="280"/>
                    </a:lnTo>
                    <a:lnTo>
                      <a:pt x="391" y="195"/>
                    </a:lnTo>
                    <a:close/>
                    <a:moveTo>
                      <a:pt x="766" y="80"/>
                    </a:moveTo>
                    <a:lnTo>
                      <a:pt x="766" y="80"/>
                    </a:lnTo>
                    <a:lnTo>
                      <a:pt x="766" y="32"/>
                    </a:lnTo>
                    <a:lnTo>
                      <a:pt x="465" y="32"/>
                    </a:lnTo>
                    <a:lnTo>
                      <a:pt x="465" y="0"/>
                    </a:lnTo>
                    <a:lnTo>
                      <a:pt x="437" y="0"/>
                    </a:lnTo>
                    <a:lnTo>
                      <a:pt x="437" y="32"/>
                    </a:lnTo>
                    <a:lnTo>
                      <a:pt x="154" y="32"/>
                    </a:lnTo>
                    <a:lnTo>
                      <a:pt x="154" y="80"/>
                    </a:lnTo>
                    <a:lnTo>
                      <a:pt x="175" y="80"/>
                    </a:lnTo>
                    <a:lnTo>
                      <a:pt x="175" y="122"/>
                    </a:lnTo>
                    <a:cubicBezTo>
                      <a:pt x="190" y="124"/>
                      <a:pt x="203" y="128"/>
                      <a:pt x="216" y="135"/>
                    </a:cubicBezTo>
                    <a:lnTo>
                      <a:pt x="216" y="80"/>
                    </a:lnTo>
                    <a:lnTo>
                      <a:pt x="706" y="80"/>
                    </a:lnTo>
                    <a:lnTo>
                      <a:pt x="706" y="394"/>
                    </a:lnTo>
                    <a:lnTo>
                      <a:pt x="355" y="394"/>
                    </a:lnTo>
                    <a:cubicBezTo>
                      <a:pt x="356" y="399"/>
                      <a:pt x="358" y="404"/>
                      <a:pt x="359" y="410"/>
                    </a:cubicBezTo>
                    <a:lnTo>
                      <a:pt x="706" y="410"/>
                    </a:lnTo>
                    <a:lnTo>
                      <a:pt x="706" y="427"/>
                    </a:lnTo>
                    <a:lnTo>
                      <a:pt x="361" y="427"/>
                    </a:lnTo>
                    <a:cubicBezTo>
                      <a:pt x="361" y="430"/>
                      <a:pt x="362" y="434"/>
                      <a:pt x="362" y="438"/>
                    </a:cubicBezTo>
                    <a:lnTo>
                      <a:pt x="362" y="478"/>
                    </a:lnTo>
                    <a:lnTo>
                      <a:pt x="437" y="478"/>
                    </a:lnTo>
                    <a:lnTo>
                      <a:pt x="437" y="595"/>
                    </a:lnTo>
                    <a:lnTo>
                      <a:pt x="465" y="595"/>
                    </a:lnTo>
                    <a:lnTo>
                      <a:pt x="465" y="478"/>
                    </a:lnTo>
                    <a:lnTo>
                      <a:pt x="560" y="478"/>
                    </a:lnTo>
                    <a:lnTo>
                      <a:pt x="603" y="592"/>
                    </a:lnTo>
                    <a:lnTo>
                      <a:pt x="631" y="585"/>
                    </a:lnTo>
                    <a:lnTo>
                      <a:pt x="591" y="478"/>
                    </a:lnTo>
                    <a:lnTo>
                      <a:pt x="766" y="478"/>
                    </a:lnTo>
                    <a:lnTo>
                      <a:pt x="766" y="427"/>
                    </a:lnTo>
                    <a:lnTo>
                      <a:pt x="747" y="427"/>
                    </a:lnTo>
                    <a:lnTo>
                      <a:pt x="747" y="80"/>
                    </a:lnTo>
                    <a:lnTo>
                      <a:pt x="766" y="80"/>
                    </a:lnTo>
                    <a:close/>
                    <a:moveTo>
                      <a:pt x="161" y="310"/>
                    </a:moveTo>
                    <a:lnTo>
                      <a:pt x="161" y="310"/>
                    </a:lnTo>
                    <a:cubicBezTo>
                      <a:pt x="202" y="310"/>
                      <a:pt x="235" y="277"/>
                      <a:pt x="235" y="236"/>
                    </a:cubicBezTo>
                    <a:cubicBezTo>
                      <a:pt x="235" y="194"/>
                      <a:pt x="202" y="161"/>
                      <a:pt x="161" y="161"/>
                    </a:cubicBezTo>
                    <a:cubicBezTo>
                      <a:pt x="119" y="161"/>
                      <a:pt x="86" y="194"/>
                      <a:pt x="86" y="236"/>
                    </a:cubicBezTo>
                    <a:cubicBezTo>
                      <a:pt x="86" y="277"/>
                      <a:pt x="119" y="310"/>
                      <a:pt x="161" y="310"/>
                    </a:cubicBezTo>
                    <a:close/>
                    <a:moveTo>
                      <a:pt x="208" y="325"/>
                    </a:moveTo>
                    <a:lnTo>
                      <a:pt x="208" y="325"/>
                    </a:lnTo>
                    <a:lnTo>
                      <a:pt x="181" y="325"/>
                    </a:lnTo>
                    <a:lnTo>
                      <a:pt x="185" y="328"/>
                    </a:lnTo>
                    <a:cubicBezTo>
                      <a:pt x="188" y="331"/>
                      <a:pt x="190" y="336"/>
                      <a:pt x="188" y="339"/>
                    </a:cubicBezTo>
                    <a:lnTo>
                      <a:pt x="178" y="365"/>
                    </a:lnTo>
                    <a:lnTo>
                      <a:pt x="196" y="510"/>
                    </a:lnTo>
                    <a:lnTo>
                      <a:pt x="163" y="540"/>
                    </a:lnTo>
                    <a:lnTo>
                      <a:pt x="129" y="510"/>
                    </a:lnTo>
                    <a:lnTo>
                      <a:pt x="147" y="365"/>
                    </a:lnTo>
                    <a:lnTo>
                      <a:pt x="137" y="339"/>
                    </a:lnTo>
                    <a:cubicBezTo>
                      <a:pt x="135" y="336"/>
                      <a:pt x="137" y="331"/>
                      <a:pt x="140" y="328"/>
                    </a:cubicBezTo>
                    <a:lnTo>
                      <a:pt x="145" y="325"/>
                    </a:lnTo>
                    <a:lnTo>
                      <a:pt x="112" y="325"/>
                    </a:lnTo>
                    <a:cubicBezTo>
                      <a:pt x="50" y="325"/>
                      <a:pt x="0" y="376"/>
                      <a:pt x="0" y="438"/>
                    </a:cubicBezTo>
                    <a:lnTo>
                      <a:pt x="0" y="600"/>
                    </a:lnTo>
                    <a:lnTo>
                      <a:pt x="66" y="600"/>
                    </a:lnTo>
                    <a:lnTo>
                      <a:pt x="66" y="432"/>
                    </a:lnTo>
                    <a:lnTo>
                      <a:pt x="89" y="432"/>
                    </a:lnTo>
                    <a:lnTo>
                      <a:pt x="89" y="600"/>
                    </a:lnTo>
                    <a:lnTo>
                      <a:pt x="230" y="600"/>
                    </a:lnTo>
                    <a:lnTo>
                      <a:pt x="230" y="432"/>
                    </a:lnTo>
                    <a:lnTo>
                      <a:pt x="253" y="432"/>
                    </a:lnTo>
                    <a:lnTo>
                      <a:pt x="253" y="600"/>
                    </a:lnTo>
                    <a:lnTo>
                      <a:pt x="321" y="600"/>
                    </a:lnTo>
                    <a:lnTo>
                      <a:pt x="321" y="438"/>
                    </a:lnTo>
                    <a:cubicBezTo>
                      <a:pt x="321" y="376"/>
                      <a:pt x="271" y="325"/>
                      <a:pt x="208" y="325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121904" tIns="60952" rIns="121904" bIns="60952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</p:grpSp>
        <p:grpSp>
          <p:nvGrpSpPr>
            <p:cNvPr id="11" name="组合 3">
              <a:extLst>
                <a:ext uri="{FF2B5EF4-FFF2-40B4-BE49-F238E27FC236}">
                  <a16:creationId xmlns:a16="http://schemas.microsoft.com/office/drawing/2014/main" id="{5F948319-3E79-4511-A549-0BCADFFC65FA}"/>
                </a:ext>
              </a:extLst>
            </p:cNvPr>
            <p:cNvGrpSpPr/>
            <p:nvPr/>
          </p:nvGrpSpPr>
          <p:grpSpPr>
            <a:xfrm>
              <a:off x="6626942" y="3038736"/>
              <a:ext cx="799160" cy="799160"/>
              <a:chOff x="4970854" y="2513407"/>
              <a:chExt cx="599448" cy="599448"/>
            </a:xfrm>
          </p:grpSpPr>
          <p:sp>
            <p:nvSpPr>
              <p:cNvPr id="15" name="椭圆 34">
                <a:extLst>
                  <a:ext uri="{FF2B5EF4-FFF2-40B4-BE49-F238E27FC236}">
                    <a16:creationId xmlns:a16="http://schemas.microsoft.com/office/drawing/2014/main" id="{F842251B-3015-4E4A-A639-AE8DB3B5DFD8}"/>
                  </a:ext>
                </a:extLst>
              </p:cNvPr>
              <p:cNvSpPr/>
              <p:nvPr/>
            </p:nvSpPr>
            <p:spPr>
              <a:xfrm>
                <a:off x="4970854" y="2513407"/>
                <a:ext cx="599448" cy="599448"/>
              </a:xfrm>
              <a:prstGeom prst="ellipse">
                <a:avLst/>
              </a:prstGeom>
              <a:solidFill>
                <a:srgbClr val="C1392B"/>
              </a:solidFill>
              <a:ln w="6350"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866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  <p:sp>
            <p:nvSpPr>
              <p:cNvPr id="16" name="Freeform 17">
                <a:extLst>
                  <a:ext uri="{FF2B5EF4-FFF2-40B4-BE49-F238E27FC236}">
                    <a16:creationId xmlns:a16="http://schemas.microsoft.com/office/drawing/2014/main" id="{47891CD5-80EE-4DFC-8949-054DFDF079D9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5110341" y="2641777"/>
                <a:ext cx="289614" cy="309707"/>
              </a:xfrm>
              <a:custGeom>
                <a:avLst/>
                <a:gdLst>
                  <a:gd name="T0" fmla="*/ 224 w 593"/>
                  <a:gd name="T1" fmla="*/ 394 h 633"/>
                  <a:gd name="T2" fmla="*/ 213 w 593"/>
                  <a:gd name="T3" fmla="*/ 358 h 633"/>
                  <a:gd name="T4" fmla="*/ 259 w 593"/>
                  <a:gd name="T5" fmla="*/ 173 h 633"/>
                  <a:gd name="T6" fmla="*/ 307 w 593"/>
                  <a:gd name="T7" fmla="*/ 323 h 633"/>
                  <a:gd name="T8" fmla="*/ 367 w 593"/>
                  <a:gd name="T9" fmla="*/ 149 h 633"/>
                  <a:gd name="T10" fmla="*/ 234 w 593"/>
                  <a:gd name="T11" fmla="*/ 296 h 633"/>
                  <a:gd name="T12" fmla="*/ 223 w 593"/>
                  <a:gd name="T13" fmla="*/ 315 h 633"/>
                  <a:gd name="T14" fmla="*/ 304 w 593"/>
                  <a:gd name="T15" fmla="*/ 363 h 633"/>
                  <a:gd name="T16" fmla="*/ 391 w 593"/>
                  <a:gd name="T17" fmla="*/ 127 h 633"/>
                  <a:gd name="T18" fmla="*/ 395 w 593"/>
                  <a:gd name="T19" fmla="*/ 81 h 633"/>
                  <a:gd name="T20" fmla="*/ 391 w 593"/>
                  <a:gd name="T21" fmla="*/ 127 h 633"/>
                  <a:gd name="T22" fmla="*/ 463 w 593"/>
                  <a:gd name="T23" fmla="*/ 149 h 633"/>
                  <a:gd name="T24" fmla="*/ 417 w 593"/>
                  <a:gd name="T25" fmla="*/ 154 h 633"/>
                  <a:gd name="T26" fmla="*/ 338 w 593"/>
                  <a:gd name="T27" fmla="*/ 107 h 633"/>
                  <a:gd name="T28" fmla="*/ 319 w 593"/>
                  <a:gd name="T29" fmla="*/ 65 h 633"/>
                  <a:gd name="T30" fmla="*/ 338 w 593"/>
                  <a:gd name="T31" fmla="*/ 107 h 633"/>
                  <a:gd name="T32" fmla="*/ 261 w 593"/>
                  <a:gd name="T33" fmla="*/ 79 h 633"/>
                  <a:gd name="T34" fmla="*/ 266 w 593"/>
                  <a:gd name="T35" fmla="*/ 125 h 633"/>
                  <a:gd name="T36" fmla="*/ 435 w 593"/>
                  <a:gd name="T37" fmla="*/ 226 h 633"/>
                  <a:gd name="T38" fmla="*/ 477 w 593"/>
                  <a:gd name="T39" fmla="*/ 207 h 633"/>
                  <a:gd name="T40" fmla="*/ 435 w 593"/>
                  <a:gd name="T41" fmla="*/ 226 h 633"/>
                  <a:gd name="T42" fmla="*/ 218 w 593"/>
                  <a:gd name="T43" fmla="*/ 324 h 633"/>
                  <a:gd name="T44" fmla="*/ 206 w 593"/>
                  <a:gd name="T45" fmla="*/ 344 h 633"/>
                  <a:gd name="T46" fmla="*/ 288 w 593"/>
                  <a:gd name="T47" fmla="*/ 391 h 633"/>
                  <a:gd name="T48" fmla="*/ 216 w 593"/>
                  <a:gd name="T49" fmla="*/ 633 h 633"/>
                  <a:gd name="T50" fmla="*/ 231 w 593"/>
                  <a:gd name="T51" fmla="*/ 37 h 633"/>
                  <a:gd name="T52" fmla="*/ 564 w 593"/>
                  <a:gd name="T53" fmla="*/ 180 h 633"/>
                  <a:gd name="T54" fmla="*/ 569 w 593"/>
                  <a:gd name="T55" fmla="*/ 276 h 633"/>
                  <a:gd name="T56" fmla="*/ 586 w 593"/>
                  <a:gd name="T57" fmla="*/ 396 h 633"/>
                  <a:gd name="T58" fmla="*/ 565 w 593"/>
                  <a:gd name="T59" fmla="*/ 498 h 633"/>
                  <a:gd name="T60" fmla="*/ 442 w 593"/>
                  <a:gd name="T61" fmla="*/ 526 h 633"/>
                  <a:gd name="T62" fmla="*/ 216 w 593"/>
                  <a:gd name="T63" fmla="*/ 633 h 6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593" h="633">
                    <a:moveTo>
                      <a:pt x="213" y="358"/>
                    </a:moveTo>
                    <a:cubicBezTo>
                      <a:pt x="207" y="371"/>
                      <a:pt x="212" y="387"/>
                      <a:pt x="224" y="394"/>
                    </a:cubicBezTo>
                    <a:cubicBezTo>
                      <a:pt x="235" y="400"/>
                      <a:pt x="248" y="398"/>
                      <a:pt x="257" y="391"/>
                    </a:cubicBezTo>
                    <a:lnTo>
                      <a:pt x="213" y="358"/>
                    </a:lnTo>
                    <a:close/>
                    <a:moveTo>
                      <a:pt x="367" y="149"/>
                    </a:moveTo>
                    <a:cubicBezTo>
                      <a:pt x="328" y="126"/>
                      <a:pt x="279" y="137"/>
                      <a:pt x="259" y="173"/>
                    </a:cubicBezTo>
                    <a:cubicBezTo>
                      <a:pt x="238" y="210"/>
                      <a:pt x="265" y="250"/>
                      <a:pt x="246" y="288"/>
                    </a:cubicBezTo>
                    <a:lnTo>
                      <a:pt x="307" y="323"/>
                    </a:lnTo>
                    <a:cubicBezTo>
                      <a:pt x="330" y="288"/>
                      <a:pt x="380" y="291"/>
                      <a:pt x="401" y="255"/>
                    </a:cubicBezTo>
                    <a:cubicBezTo>
                      <a:pt x="421" y="219"/>
                      <a:pt x="406" y="172"/>
                      <a:pt x="367" y="149"/>
                    </a:cubicBezTo>
                    <a:close/>
                    <a:moveTo>
                      <a:pt x="301" y="346"/>
                    </a:moveTo>
                    <a:lnTo>
                      <a:pt x="234" y="296"/>
                    </a:lnTo>
                    <a:cubicBezTo>
                      <a:pt x="229" y="292"/>
                      <a:pt x="223" y="293"/>
                      <a:pt x="219" y="299"/>
                    </a:cubicBezTo>
                    <a:cubicBezTo>
                      <a:pt x="216" y="304"/>
                      <a:pt x="218" y="312"/>
                      <a:pt x="223" y="315"/>
                    </a:cubicBezTo>
                    <a:lnTo>
                      <a:pt x="289" y="366"/>
                    </a:lnTo>
                    <a:cubicBezTo>
                      <a:pt x="295" y="370"/>
                      <a:pt x="301" y="368"/>
                      <a:pt x="304" y="363"/>
                    </a:cubicBezTo>
                    <a:cubicBezTo>
                      <a:pt x="307" y="357"/>
                      <a:pt x="306" y="350"/>
                      <a:pt x="301" y="346"/>
                    </a:cubicBezTo>
                    <a:close/>
                    <a:moveTo>
                      <a:pt x="391" y="127"/>
                    </a:moveTo>
                    <a:lnTo>
                      <a:pt x="412" y="90"/>
                    </a:lnTo>
                    <a:lnTo>
                      <a:pt x="395" y="81"/>
                    </a:lnTo>
                    <a:lnTo>
                      <a:pt x="374" y="117"/>
                    </a:lnTo>
                    <a:lnTo>
                      <a:pt x="391" y="127"/>
                    </a:lnTo>
                    <a:close/>
                    <a:moveTo>
                      <a:pt x="426" y="170"/>
                    </a:moveTo>
                    <a:lnTo>
                      <a:pt x="463" y="149"/>
                    </a:lnTo>
                    <a:lnTo>
                      <a:pt x="453" y="133"/>
                    </a:lnTo>
                    <a:lnTo>
                      <a:pt x="417" y="154"/>
                    </a:lnTo>
                    <a:lnTo>
                      <a:pt x="426" y="170"/>
                    </a:lnTo>
                    <a:close/>
                    <a:moveTo>
                      <a:pt x="338" y="107"/>
                    </a:moveTo>
                    <a:lnTo>
                      <a:pt x="338" y="65"/>
                    </a:lnTo>
                    <a:lnTo>
                      <a:pt x="319" y="65"/>
                    </a:lnTo>
                    <a:lnTo>
                      <a:pt x="319" y="107"/>
                    </a:lnTo>
                    <a:lnTo>
                      <a:pt x="338" y="107"/>
                    </a:lnTo>
                    <a:close/>
                    <a:moveTo>
                      <a:pt x="282" y="116"/>
                    </a:moveTo>
                    <a:lnTo>
                      <a:pt x="261" y="79"/>
                    </a:lnTo>
                    <a:lnTo>
                      <a:pt x="245" y="89"/>
                    </a:lnTo>
                    <a:lnTo>
                      <a:pt x="266" y="125"/>
                    </a:lnTo>
                    <a:lnTo>
                      <a:pt x="282" y="116"/>
                    </a:lnTo>
                    <a:close/>
                    <a:moveTo>
                      <a:pt x="435" y="226"/>
                    </a:moveTo>
                    <a:lnTo>
                      <a:pt x="477" y="226"/>
                    </a:lnTo>
                    <a:lnTo>
                      <a:pt x="477" y="207"/>
                    </a:lnTo>
                    <a:lnTo>
                      <a:pt x="436" y="207"/>
                    </a:lnTo>
                    <a:lnTo>
                      <a:pt x="435" y="226"/>
                    </a:lnTo>
                    <a:close/>
                    <a:moveTo>
                      <a:pt x="284" y="375"/>
                    </a:moveTo>
                    <a:lnTo>
                      <a:pt x="218" y="324"/>
                    </a:lnTo>
                    <a:cubicBezTo>
                      <a:pt x="213" y="320"/>
                      <a:pt x="206" y="322"/>
                      <a:pt x="203" y="327"/>
                    </a:cubicBezTo>
                    <a:cubicBezTo>
                      <a:pt x="200" y="333"/>
                      <a:pt x="201" y="340"/>
                      <a:pt x="206" y="344"/>
                    </a:cubicBezTo>
                    <a:lnTo>
                      <a:pt x="273" y="394"/>
                    </a:lnTo>
                    <a:cubicBezTo>
                      <a:pt x="278" y="398"/>
                      <a:pt x="285" y="397"/>
                      <a:pt x="288" y="391"/>
                    </a:cubicBezTo>
                    <a:cubicBezTo>
                      <a:pt x="291" y="386"/>
                      <a:pt x="289" y="378"/>
                      <a:pt x="284" y="375"/>
                    </a:cubicBezTo>
                    <a:close/>
                    <a:moveTo>
                      <a:pt x="216" y="633"/>
                    </a:moveTo>
                    <a:cubicBezTo>
                      <a:pt x="223" y="583"/>
                      <a:pt x="223" y="530"/>
                      <a:pt x="210" y="483"/>
                    </a:cubicBezTo>
                    <a:cubicBezTo>
                      <a:pt x="0" y="365"/>
                      <a:pt x="55" y="92"/>
                      <a:pt x="231" y="37"/>
                    </a:cubicBezTo>
                    <a:cubicBezTo>
                      <a:pt x="324" y="0"/>
                      <a:pt x="450" y="22"/>
                      <a:pt x="533" y="105"/>
                    </a:cubicBezTo>
                    <a:cubicBezTo>
                      <a:pt x="593" y="165"/>
                      <a:pt x="564" y="180"/>
                      <a:pt x="564" y="180"/>
                    </a:cubicBezTo>
                    <a:lnTo>
                      <a:pt x="551" y="187"/>
                    </a:lnTo>
                    <a:cubicBezTo>
                      <a:pt x="558" y="216"/>
                      <a:pt x="571" y="268"/>
                      <a:pt x="569" y="276"/>
                    </a:cubicBezTo>
                    <a:cubicBezTo>
                      <a:pt x="567" y="285"/>
                      <a:pt x="556" y="295"/>
                      <a:pt x="556" y="295"/>
                    </a:cubicBezTo>
                    <a:lnTo>
                      <a:pt x="586" y="396"/>
                    </a:lnTo>
                    <a:lnTo>
                      <a:pt x="559" y="407"/>
                    </a:lnTo>
                    <a:cubicBezTo>
                      <a:pt x="565" y="439"/>
                      <a:pt x="568" y="466"/>
                      <a:pt x="565" y="498"/>
                    </a:cubicBezTo>
                    <a:cubicBezTo>
                      <a:pt x="565" y="503"/>
                      <a:pt x="547" y="519"/>
                      <a:pt x="532" y="520"/>
                    </a:cubicBezTo>
                    <a:lnTo>
                      <a:pt x="442" y="526"/>
                    </a:lnTo>
                    <a:lnTo>
                      <a:pt x="448" y="633"/>
                    </a:lnTo>
                    <a:lnTo>
                      <a:pt x="216" y="633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121904" tIns="60952" rIns="121904" bIns="60952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</p:grpSp>
        <p:grpSp>
          <p:nvGrpSpPr>
            <p:cNvPr id="12" name="组合 4">
              <a:extLst>
                <a:ext uri="{FF2B5EF4-FFF2-40B4-BE49-F238E27FC236}">
                  <a16:creationId xmlns:a16="http://schemas.microsoft.com/office/drawing/2014/main" id="{57674D44-7146-4E0E-9070-AE2E47127683}"/>
                </a:ext>
              </a:extLst>
            </p:cNvPr>
            <p:cNvGrpSpPr/>
            <p:nvPr/>
          </p:nvGrpSpPr>
          <p:grpSpPr>
            <a:xfrm>
              <a:off x="6650612" y="4322688"/>
              <a:ext cx="799160" cy="799160"/>
              <a:chOff x="4988609" y="3551062"/>
              <a:chExt cx="599448" cy="599448"/>
            </a:xfrm>
          </p:grpSpPr>
          <p:sp>
            <p:nvSpPr>
              <p:cNvPr id="13" name="椭圆 36">
                <a:extLst>
                  <a:ext uri="{FF2B5EF4-FFF2-40B4-BE49-F238E27FC236}">
                    <a16:creationId xmlns:a16="http://schemas.microsoft.com/office/drawing/2014/main" id="{8D21CD27-12C3-49D2-A139-F0B102CB5E37}"/>
                  </a:ext>
                </a:extLst>
              </p:cNvPr>
              <p:cNvSpPr/>
              <p:nvPr/>
            </p:nvSpPr>
            <p:spPr>
              <a:xfrm>
                <a:off x="4988609" y="3551062"/>
                <a:ext cx="599448" cy="599448"/>
              </a:xfrm>
              <a:prstGeom prst="ellipse">
                <a:avLst/>
              </a:prstGeom>
              <a:solidFill>
                <a:srgbClr val="8EC142"/>
              </a:solidFill>
              <a:ln w="6350"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866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  <p:sp>
            <p:nvSpPr>
              <p:cNvPr id="14" name="Freeform 19">
                <a:extLst>
                  <a:ext uri="{FF2B5EF4-FFF2-40B4-BE49-F238E27FC236}">
                    <a16:creationId xmlns:a16="http://schemas.microsoft.com/office/drawing/2014/main" id="{C3382CDC-B85C-4F12-B7F2-EC4CA151501F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5140570" y="3710860"/>
                <a:ext cx="295526" cy="279852"/>
              </a:xfrm>
              <a:custGeom>
                <a:avLst/>
                <a:gdLst>
                  <a:gd name="T0" fmla="*/ 522 w 638"/>
                  <a:gd name="T1" fmla="*/ 59 h 603"/>
                  <a:gd name="T2" fmla="*/ 520 w 638"/>
                  <a:gd name="T3" fmla="*/ 186 h 603"/>
                  <a:gd name="T4" fmla="*/ 301 w 638"/>
                  <a:gd name="T5" fmla="*/ 186 h 603"/>
                  <a:gd name="T6" fmla="*/ 299 w 638"/>
                  <a:gd name="T7" fmla="*/ 129 h 603"/>
                  <a:gd name="T8" fmla="*/ 299 w 638"/>
                  <a:gd name="T9" fmla="*/ 119 h 603"/>
                  <a:gd name="T10" fmla="*/ 301 w 638"/>
                  <a:gd name="T11" fmla="*/ 54 h 603"/>
                  <a:gd name="T12" fmla="*/ 305 w 638"/>
                  <a:gd name="T13" fmla="*/ 27 h 603"/>
                  <a:gd name="T14" fmla="*/ 273 w 638"/>
                  <a:gd name="T15" fmla="*/ 59 h 603"/>
                  <a:gd name="T16" fmla="*/ 263 w 638"/>
                  <a:gd name="T17" fmla="*/ 113 h 603"/>
                  <a:gd name="T18" fmla="*/ 111 w 638"/>
                  <a:gd name="T19" fmla="*/ 94 h 603"/>
                  <a:gd name="T20" fmla="*/ 112 w 638"/>
                  <a:gd name="T21" fmla="*/ 207 h 603"/>
                  <a:gd name="T22" fmla="*/ 117 w 638"/>
                  <a:gd name="T23" fmla="*/ 207 h 603"/>
                  <a:gd name="T24" fmla="*/ 148 w 638"/>
                  <a:gd name="T25" fmla="*/ 339 h 603"/>
                  <a:gd name="T26" fmla="*/ 155 w 638"/>
                  <a:gd name="T27" fmla="*/ 339 h 603"/>
                  <a:gd name="T28" fmla="*/ 185 w 638"/>
                  <a:gd name="T29" fmla="*/ 223 h 603"/>
                  <a:gd name="T30" fmla="*/ 185 w 638"/>
                  <a:gd name="T31" fmla="*/ 127 h 603"/>
                  <a:gd name="T32" fmla="*/ 263 w 638"/>
                  <a:gd name="T33" fmla="*/ 136 h 603"/>
                  <a:gd name="T34" fmla="*/ 282 w 638"/>
                  <a:gd name="T35" fmla="*/ 204 h 603"/>
                  <a:gd name="T36" fmla="*/ 305 w 638"/>
                  <a:gd name="T37" fmla="*/ 214 h 603"/>
                  <a:gd name="T38" fmla="*/ 539 w 638"/>
                  <a:gd name="T39" fmla="*/ 204 h 603"/>
                  <a:gd name="T40" fmla="*/ 539 w 638"/>
                  <a:gd name="T41" fmla="*/ 36 h 603"/>
                  <a:gd name="T42" fmla="*/ 520 w 638"/>
                  <a:gd name="T43" fmla="*/ 221 h 603"/>
                  <a:gd name="T44" fmla="*/ 523 w 638"/>
                  <a:gd name="T45" fmla="*/ 341 h 603"/>
                  <a:gd name="T46" fmla="*/ 367 w 638"/>
                  <a:gd name="T47" fmla="*/ 249 h 603"/>
                  <a:gd name="T48" fmla="*/ 334 w 638"/>
                  <a:gd name="T49" fmla="*/ 249 h 603"/>
                  <a:gd name="T50" fmla="*/ 520 w 638"/>
                  <a:gd name="T51" fmla="*/ 221 h 603"/>
                  <a:gd name="T52" fmla="*/ 158 w 638"/>
                  <a:gd name="T53" fmla="*/ 438 h 603"/>
                  <a:gd name="T54" fmla="*/ 113 w 638"/>
                  <a:gd name="T55" fmla="*/ 373 h 603"/>
                  <a:gd name="T56" fmla="*/ 361 w 638"/>
                  <a:gd name="T57" fmla="*/ 438 h 603"/>
                  <a:gd name="T58" fmla="*/ 316 w 638"/>
                  <a:gd name="T59" fmla="*/ 373 h 603"/>
                  <a:gd name="T60" fmla="*/ 567 w 638"/>
                  <a:gd name="T61" fmla="*/ 438 h 603"/>
                  <a:gd name="T62" fmla="*/ 522 w 638"/>
                  <a:gd name="T63" fmla="*/ 373 h 603"/>
                  <a:gd name="T64" fmla="*/ 200 w 638"/>
                  <a:gd name="T65" fmla="*/ 487 h 603"/>
                  <a:gd name="T66" fmla="*/ 221 w 638"/>
                  <a:gd name="T67" fmla="*/ 527 h 603"/>
                  <a:gd name="T68" fmla="*/ 265 w 638"/>
                  <a:gd name="T69" fmla="*/ 448 h 603"/>
                  <a:gd name="T70" fmla="*/ 403 w 638"/>
                  <a:gd name="T71" fmla="*/ 527 h 603"/>
                  <a:gd name="T72" fmla="*/ 433 w 638"/>
                  <a:gd name="T73" fmla="*/ 527 h 603"/>
                  <a:gd name="T74" fmla="*/ 570 w 638"/>
                  <a:gd name="T75" fmla="*/ 448 h 603"/>
                  <a:gd name="T76" fmla="*/ 614 w 638"/>
                  <a:gd name="T77" fmla="*/ 527 h 603"/>
                  <a:gd name="T78" fmla="*/ 638 w 638"/>
                  <a:gd name="T79" fmla="*/ 549 h 603"/>
                  <a:gd name="T80" fmla="*/ 608 w 638"/>
                  <a:gd name="T81" fmla="*/ 549 h 603"/>
                  <a:gd name="T82" fmla="*/ 433 w 638"/>
                  <a:gd name="T83" fmla="*/ 549 h 603"/>
                  <a:gd name="T84" fmla="*/ 403 w 638"/>
                  <a:gd name="T85" fmla="*/ 549 h 603"/>
                  <a:gd name="T86" fmla="*/ 227 w 638"/>
                  <a:gd name="T87" fmla="*/ 549 h 603"/>
                  <a:gd name="T88" fmla="*/ 200 w 638"/>
                  <a:gd name="T89" fmla="*/ 549 h 603"/>
                  <a:gd name="T90" fmla="*/ 24 w 638"/>
                  <a:gd name="T91" fmla="*/ 549 h 603"/>
                  <a:gd name="T92" fmla="*/ 24 w 638"/>
                  <a:gd name="T93" fmla="*/ 527 h 603"/>
                  <a:gd name="T94" fmla="*/ 152 w 638"/>
                  <a:gd name="T95" fmla="*/ 0 h 603"/>
                  <a:gd name="T96" fmla="*/ 108 w 638"/>
                  <a:gd name="T97" fmla="*/ 44 h 6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638" h="603">
                    <a:moveTo>
                      <a:pt x="516" y="53"/>
                    </a:moveTo>
                    <a:cubicBezTo>
                      <a:pt x="517" y="53"/>
                      <a:pt x="519" y="53"/>
                      <a:pt x="520" y="54"/>
                    </a:cubicBezTo>
                    <a:cubicBezTo>
                      <a:pt x="522" y="56"/>
                      <a:pt x="522" y="57"/>
                      <a:pt x="522" y="59"/>
                    </a:cubicBezTo>
                    <a:lnTo>
                      <a:pt x="522" y="181"/>
                    </a:lnTo>
                    <a:cubicBezTo>
                      <a:pt x="522" y="183"/>
                      <a:pt x="522" y="185"/>
                      <a:pt x="520" y="186"/>
                    </a:cubicBezTo>
                    <a:lnTo>
                      <a:pt x="520" y="186"/>
                    </a:lnTo>
                    <a:cubicBezTo>
                      <a:pt x="519" y="187"/>
                      <a:pt x="517" y="188"/>
                      <a:pt x="516" y="188"/>
                    </a:cubicBezTo>
                    <a:lnTo>
                      <a:pt x="305" y="188"/>
                    </a:lnTo>
                    <a:cubicBezTo>
                      <a:pt x="303" y="188"/>
                      <a:pt x="302" y="187"/>
                      <a:pt x="301" y="186"/>
                    </a:cubicBezTo>
                    <a:lnTo>
                      <a:pt x="300" y="186"/>
                    </a:lnTo>
                    <a:cubicBezTo>
                      <a:pt x="299" y="185"/>
                      <a:pt x="299" y="183"/>
                      <a:pt x="299" y="181"/>
                    </a:cubicBezTo>
                    <a:lnTo>
                      <a:pt x="299" y="129"/>
                    </a:lnTo>
                    <a:lnTo>
                      <a:pt x="403" y="107"/>
                    </a:lnTo>
                    <a:lnTo>
                      <a:pt x="403" y="105"/>
                    </a:lnTo>
                    <a:lnTo>
                      <a:pt x="299" y="119"/>
                    </a:lnTo>
                    <a:lnTo>
                      <a:pt x="299" y="59"/>
                    </a:lnTo>
                    <a:cubicBezTo>
                      <a:pt x="299" y="57"/>
                      <a:pt x="299" y="56"/>
                      <a:pt x="300" y="54"/>
                    </a:cubicBezTo>
                    <a:lnTo>
                      <a:pt x="301" y="54"/>
                    </a:lnTo>
                    <a:cubicBezTo>
                      <a:pt x="302" y="53"/>
                      <a:pt x="303" y="53"/>
                      <a:pt x="305" y="53"/>
                    </a:cubicBezTo>
                    <a:lnTo>
                      <a:pt x="516" y="53"/>
                    </a:lnTo>
                    <a:close/>
                    <a:moveTo>
                      <a:pt x="305" y="27"/>
                    </a:moveTo>
                    <a:cubicBezTo>
                      <a:pt x="296" y="27"/>
                      <a:pt x="288" y="30"/>
                      <a:pt x="282" y="36"/>
                    </a:cubicBezTo>
                    <a:lnTo>
                      <a:pt x="282" y="36"/>
                    </a:lnTo>
                    <a:cubicBezTo>
                      <a:pt x="276" y="42"/>
                      <a:pt x="273" y="50"/>
                      <a:pt x="273" y="59"/>
                    </a:cubicBezTo>
                    <a:lnTo>
                      <a:pt x="273" y="122"/>
                    </a:lnTo>
                    <a:lnTo>
                      <a:pt x="263" y="124"/>
                    </a:lnTo>
                    <a:lnTo>
                      <a:pt x="263" y="113"/>
                    </a:lnTo>
                    <a:lnTo>
                      <a:pt x="217" y="113"/>
                    </a:lnTo>
                    <a:lnTo>
                      <a:pt x="185" y="94"/>
                    </a:lnTo>
                    <a:lnTo>
                      <a:pt x="111" y="94"/>
                    </a:lnTo>
                    <a:cubicBezTo>
                      <a:pt x="96" y="94"/>
                      <a:pt x="84" y="106"/>
                      <a:pt x="84" y="121"/>
                    </a:cubicBezTo>
                    <a:lnTo>
                      <a:pt x="84" y="207"/>
                    </a:lnTo>
                    <a:lnTo>
                      <a:pt x="112" y="207"/>
                    </a:lnTo>
                    <a:lnTo>
                      <a:pt x="112" y="144"/>
                    </a:lnTo>
                    <a:lnTo>
                      <a:pt x="117" y="144"/>
                    </a:lnTo>
                    <a:lnTo>
                      <a:pt x="117" y="207"/>
                    </a:lnTo>
                    <a:lnTo>
                      <a:pt x="117" y="223"/>
                    </a:lnTo>
                    <a:lnTo>
                      <a:pt x="117" y="339"/>
                    </a:lnTo>
                    <a:lnTo>
                      <a:pt x="148" y="339"/>
                    </a:lnTo>
                    <a:lnTo>
                      <a:pt x="148" y="243"/>
                    </a:lnTo>
                    <a:lnTo>
                      <a:pt x="155" y="243"/>
                    </a:lnTo>
                    <a:lnTo>
                      <a:pt x="155" y="339"/>
                    </a:lnTo>
                    <a:lnTo>
                      <a:pt x="185" y="339"/>
                    </a:lnTo>
                    <a:lnTo>
                      <a:pt x="185" y="322"/>
                    </a:lnTo>
                    <a:lnTo>
                      <a:pt x="185" y="223"/>
                    </a:lnTo>
                    <a:lnTo>
                      <a:pt x="185" y="207"/>
                    </a:lnTo>
                    <a:lnTo>
                      <a:pt x="185" y="144"/>
                    </a:lnTo>
                    <a:lnTo>
                      <a:pt x="185" y="127"/>
                    </a:lnTo>
                    <a:lnTo>
                      <a:pt x="217" y="144"/>
                    </a:lnTo>
                    <a:lnTo>
                      <a:pt x="263" y="144"/>
                    </a:lnTo>
                    <a:lnTo>
                      <a:pt x="263" y="136"/>
                    </a:lnTo>
                    <a:lnTo>
                      <a:pt x="273" y="134"/>
                    </a:lnTo>
                    <a:lnTo>
                      <a:pt x="273" y="181"/>
                    </a:lnTo>
                    <a:cubicBezTo>
                      <a:pt x="273" y="190"/>
                      <a:pt x="276" y="198"/>
                      <a:pt x="282" y="204"/>
                    </a:cubicBezTo>
                    <a:lnTo>
                      <a:pt x="282" y="204"/>
                    </a:lnTo>
                    <a:lnTo>
                      <a:pt x="282" y="204"/>
                    </a:lnTo>
                    <a:cubicBezTo>
                      <a:pt x="288" y="210"/>
                      <a:pt x="296" y="214"/>
                      <a:pt x="305" y="214"/>
                    </a:cubicBezTo>
                    <a:lnTo>
                      <a:pt x="516" y="214"/>
                    </a:lnTo>
                    <a:cubicBezTo>
                      <a:pt x="525" y="214"/>
                      <a:pt x="533" y="210"/>
                      <a:pt x="539" y="204"/>
                    </a:cubicBezTo>
                    <a:lnTo>
                      <a:pt x="539" y="204"/>
                    </a:lnTo>
                    <a:cubicBezTo>
                      <a:pt x="545" y="198"/>
                      <a:pt x="548" y="190"/>
                      <a:pt x="548" y="181"/>
                    </a:cubicBezTo>
                    <a:lnTo>
                      <a:pt x="548" y="59"/>
                    </a:lnTo>
                    <a:cubicBezTo>
                      <a:pt x="548" y="50"/>
                      <a:pt x="545" y="42"/>
                      <a:pt x="539" y="36"/>
                    </a:cubicBezTo>
                    <a:cubicBezTo>
                      <a:pt x="533" y="30"/>
                      <a:pt x="525" y="27"/>
                      <a:pt x="516" y="27"/>
                    </a:cubicBezTo>
                    <a:lnTo>
                      <a:pt x="305" y="27"/>
                    </a:lnTo>
                    <a:close/>
                    <a:moveTo>
                      <a:pt x="520" y="221"/>
                    </a:moveTo>
                    <a:lnTo>
                      <a:pt x="520" y="249"/>
                    </a:lnTo>
                    <a:lnTo>
                      <a:pt x="497" y="249"/>
                    </a:lnTo>
                    <a:lnTo>
                      <a:pt x="523" y="341"/>
                    </a:lnTo>
                    <a:lnTo>
                      <a:pt x="490" y="341"/>
                    </a:lnTo>
                    <a:lnTo>
                      <a:pt x="464" y="249"/>
                    </a:lnTo>
                    <a:lnTo>
                      <a:pt x="367" y="249"/>
                    </a:lnTo>
                    <a:lnTo>
                      <a:pt x="341" y="341"/>
                    </a:lnTo>
                    <a:lnTo>
                      <a:pt x="308" y="341"/>
                    </a:lnTo>
                    <a:lnTo>
                      <a:pt x="334" y="249"/>
                    </a:lnTo>
                    <a:lnTo>
                      <a:pt x="306" y="249"/>
                    </a:lnTo>
                    <a:lnTo>
                      <a:pt x="306" y="221"/>
                    </a:lnTo>
                    <a:lnTo>
                      <a:pt x="520" y="221"/>
                    </a:lnTo>
                    <a:close/>
                    <a:moveTo>
                      <a:pt x="113" y="373"/>
                    </a:moveTo>
                    <a:cubicBezTo>
                      <a:pt x="139" y="373"/>
                      <a:pt x="161" y="394"/>
                      <a:pt x="161" y="421"/>
                    </a:cubicBezTo>
                    <a:cubicBezTo>
                      <a:pt x="161" y="427"/>
                      <a:pt x="160" y="433"/>
                      <a:pt x="158" y="438"/>
                    </a:cubicBezTo>
                    <a:lnTo>
                      <a:pt x="68" y="438"/>
                    </a:lnTo>
                    <a:cubicBezTo>
                      <a:pt x="66" y="433"/>
                      <a:pt x="65" y="427"/>
                      <a:pt x="65" y="421"/>
                    </a:cubicBezTo>
                    <a:cubicBezTo>
                      <a:pt x="65" y="394"/>
                      <a:pt x="86" y="373"/>
                      <a:pt x="113" y="373"/>
                    </a:cubicBezTo>
                    <a:close/>
                    <a:moveTo>
                      <a:pt x="316" y="373"/>
                    </a:moveTo>
                    <a:cubicBezTo>
                      <a:pt x="342" y="373"/>
                      <a:pt x="364" y="394"/>
                      <a:pt x="364" y="421"/>
                    </a:cubicBezTo>
                    <a:cubicBezTo>
                      <a:pt x="364" y="427"/>
                      <a:pt x="363" y="433"/>
                      <a:pt x="361" y="438"/>
                    </a:cubicBezTo>
                    <a:lnTo>
                      <a:pt x="271" y="438"/>
                    </a:lnTo>
                    <a:cubicBezTo>
                      <a:pt x="269" y="433"/>
                      <a:pt x="268" y="427"/>
                      <a:pt x="268" y="421"/>
                    </a:cubicBezTo>
                    <a:cubicBezTo>
                      <a:pt x="268" y="394"/>
                      <a:pt x="289" y="373"/>
                      <a:pt x="316" y="373"/>
                    </a:cubicBezTo>
                    <a:close/>
                    <a:moveTo>
                      <a:pt x="522" y="373"/>
                    </a:moveTo>
                    <a:cubicBezTo>
                      <a:pt x="548" y="373"/>
                      <a:pt x="570" y="394"/>
                      <a:pt x="570" y="421"/>
                    </a:cubicBezTo>
                    <a:cubicBezTo>
                      <a:pt x="570" y="427"/>
                      <a:pt x="569" y="433"/>
                      <a:pt x="567" y="438"/>
                    </a:cubicBezTo>
                    <a:lnTo>
                      <a:pt x="477" y="438"/>
                    </a:lnTo>
                    <a:cubicBezTo>
                      <a:pt x="475" y="433"/>
                      <a:pt x="474" y="427"/>
                      <a:pt x="474" y="421"/>
                    </a:cubicBezTo>
                    <a:cubicBezTo>
                      <a:pt x="474" y="394"/>
                      <a:pt x="495" y="373"/>
                      <a:pt x="522" y="373"/>
                    </a:cubicBezTo>
                    <a:close/>
                    <a:moveTo>
                      <a:pt x="62" y="448"/>
                    </a:moveTo>
                    <a:lnTo>
                      <a:pt x="161" y="448"/>
                    </a:lnTo>
                    <a:cubicBezTo>
                      <a:pt x="182" y="448"/>
                      <a:pt x="200" y="466"/>
                      <a:pt x="200" y="487"/>
                    </a:cubicBezTo>
                    <a:lnTo>
                      <a:pt x="200" y="527"/>
                    </a:lnTo>
                    <a:lnTo>
                      <a:pt x="203" y="527"/>
                    </a:lnTo>
                    <a:lnTo>
                      <a:pt x="221" y="527"/>
                    </a:lnTo>
                    <a:lnTo>
                      <a:pt x="227" y="527"/>
                    </a:lnTo>
                    <a:lnTo>
                      <a:pt x="227" y="487"/>
                    </a:lnTo>
                    <a:cubicBezTo>
                      <a:pt x="227" y="466"/>
                      <a:pt x="244" y="448"/>
                      <a:pt x="265" y="448"/>
                    </a:cubicBezTo>
                    <a:lnTo>
                      <a:pt x="364" y="448"/>
                    </a:lnTo>
                    <a:cubicBezTo>
                      <a:pt x="385" y="448"/>
                      <a:pt x="403" y="466"/>
                      <a:pt x="403" y="487"/>
                    </a:cubicBezTo>
                    <a:lnTo>
                      <a:pt x="403" y="527"/>
                    </a:lnTo>
                    <a:lnTo>
                      <a:pt x="409" y="527"/>
                    </a:lnTo>
                    <a:lnTo>
                      <a:pt x="424" y="527"/>
                    </a:lnTo>
                    <a:lnTo>
                      <a:pt x="433" y="527"/>
                    </a:lnTo>
                    <a:lnTo>
                      <a:pt x="433" y="487"/>
                    </a:lnTo>
                    <a:cubicBezTo>
                      <a:pt x="433" y="466"/>
                      <a:pt x="450" y="448"/>
                      <a:pt x="471" y="448"/>
                    </a:cubicBezTo>
                    <a:lnTo>
                      <a:pt x="570" y="448"/>
                    </a:lnTo>
                    <a:cubicBezTo>
                      <a:pt x="591" y="448"/>
                      <a:pt x="608" y="466"/>
                      <a:pt x="608" y="487"/>
                    </a:cubicBezTo>
                    <a:lnTo>
                      <a:pt x="608" y="527"/>
                    </a:lnTo>
                    <a:lnTo>
                      <a:pt x="614" y="527"/>
                    </a:lnTo>
                    <a:lnTo>
                      <a:pt x="630" y="527"/>
                    </a:lnTo>
                    <a:lnTo>
                      <a:pt x="638" y="527"/>
                    </a:lnTo>
                    <a:lnTo>
                      <a:pt x="638" y="549"/>
                    </a:lnTo>
                    <a:lnTo>
                      <a:pt x="630" y="549"/>
                    </a:lnTo>
                    <a:lnTo>
                      <a:pt x="614" y="549"/>
                    </a:lnTo>
                    <a:lnTo>
                      <a:pt x="608" y="549"/>
                    </a:lnTo>
                    <a:lnTo>
                      <a:pt x="608" y="603"/>
                    </a:lnTo>
                    <a:lnTo>
                      <a:pt x="433" y="603"/>
                    </a:lnTo>
                    <a:lnTo>
                      <a:pt x="433" y="549"/>
                    </a:lnTo>
                    <a:lnTo>
                      <a:pt x="424" y="549"/>
                    </a:lnTo>
                    <a:lnTo>
                      <a:pt x="409" y="549"/>
                    </a:lnTo>
                    <a:lnTo>
                      <a:pt x="403" y="549"/>
                    </a:lnTo>
                    <a:lnTo>
                      <a:pt x="403" y="603"/>
                    </a:lnTo>
                    <a:lnTo>
                      <a:pt x="227" y="603"/>
                    </a:lnTo>
                    <a:lnTo>
                      <a:pt x="227" y="549"/>
                    </a:lnTo>
                    <a:lnTo>
                      <a:pt x="221" y="549"/>
                    </a:lnTo>
                    <a:lnTo>
                      <a:pt x="203" y="549"/>
                    </a:lnTo>
                    <a:lnTo>
                      <a:pt x="200" y="549"/>
                    </a:lnTo>
                    <a:lnTo>
                      <a:pt x="200" y="603"/>
                    </a:lnTo>
                    <a:lnTo>
                      <a:pt x="24" y="603"/>
                    </a:lnTo>
                    <a:lnTo>
                      <a:pt x="24" y="549"/>
                    </a:lnTo>
                    <a:lnTo>
                      <a:pt x="0" y="549"/>
                    </a:lnTo>
                    <a:lnTo>
                      <a:pt x="0" y="527"/>
                    </a:lnTo>
                    <a:lnTo>
                      <a:pt x="24" y="527"/>
                    </a:lnTo>
                    <a:lnTo>
                      <a:pt x="24" y="487"/>
                    </a:lnTo>
                    <a:cubicBezTo>
                      <a:pt x="24" y="466"/>
                      <a:pt x="41" y="448"/>
                      <a:pt x="62" y="448"/>
                    </a:cubicBezTo>
                    <a:close/>
                    <a:moveTo>
                      <a:pt x="152" y="0"/>
                    </a:moveTo>
                    <a:cubicBezTo>
                      <a:pt x="176" y="0"/>
                      <a:pt x="196" y="20"/>
                      <a:pt x="196" y="44"/>
                    </a:cubicBezTo>
                    <a:cubicBezTo>
                      <a:pt x="196" y="69"/>
                      <a:pt x="176" y="88"/>
                      <a:pt x="152" y="88"/>
                    </a:cubicBezTo>
                    <a:cubicBezTo>
                      <a:pt x="127" y="88"/>
                      <a:pt x="108" y="69"/>
                      <a:pt x="108" y="44"/>
                    </a:cubicBezTo>
                    <a:cubicBezTo>
                      <a:pt x="108" y="20"/>
                      <a:pt x="127" y="0"/>
                      <a:pt x="152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121904" tIns="60952" rIns="121904" bIns="60952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</p:grpSp>
      </p:grpSp>
      <p:pic>
        <p:nvPicPr>
          <p:cNvPr id="19" name="Imagen 18">
            <a:extLst>
              <a:ext uri="{FF2B5EF4-FFF2-40B4-BE49-F238E27FC236}">
                <a16:creationId xmlns:a16="http://schemas.microsoft.com/office/drawing/2014/main" id="{24FCF998-3EA9-4DF3-8E55-409BFFA3C61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0" y="500695"/>
            <a:ext cx="4297570" cy="42975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47287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:p159="http://schemas.microsoft.com/office/powerpoint/2015/09/main" xmlns:p15="http://schemas.microsoft.com/office/powerpoint/2012/main" xmlns:a14="http://schemas.microsoft.com/office/drawing/2010/main" xmlns="">
      <p:transition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o 1">
            <a:extLst>
              <a:ext uri="{FF2B5EF4-FFF2-40B4-BE49-F238E27FC236}">
                <a16:creationId xmlns:a16="http://schemas.microsoft.com/office/drawing/2014/main" id="{83A964D6-FD1D-4C12-93C7-61472D13BAE8}"/>
              </a:ext>
            </a:extLst>
          </p:cNvPr>
          <p:cNvGrpSpPr/>
          <p:nvPr/>
        </p:nvGrpSpPr>
        <p:grpSpPr>
          <a:xfrm>
            <a:off x="324521" y="1524837"/>
            <a:ext cx="8501263" cy="2315709"/>
            <a:chOff x="0" y="1628800"/>
            <a:chExt cx="12190413" cy="3320618"/>
          </a:xfrm>
        </p:grpSpPr>
        <p:sp>
          <p:nvSpPr>
            <p:cNvPr id="54" name="Rectangle 6">
              <a:extLst>
                <a:ext uri="{FF2B5EF4-FFF2-40B4-BE49-F238E27FC236}">
                  <a16:creationId xmlns:a16="http://schemas.microsoft.com/office/drawing/2014/main" id="{16918C8C-756E-484E-933C-4C863993C617}"/>
                </a:ext>
              </a:extLst>
            </p:cNvPr>
            <p:cNvSpPr/>
            <p:nvPr/>
          </p:nvSpPr>
          <p:spPr>
            <a:xfrm>
              <a:off x="0" y="1628800"/>
              <a:ext cx="12190413" cy="3320618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28" tIns="45714" rIns="91428" bIns="45714" anchor="ctr"/>
            <a:lstStyle/>
            <a:p>
              <a:pPr algn="ctr" eaLnBrk="1" hangingPunct="1"/>
              <a:endParaRPr lang="zh-CN" altLang="zh-CN" sz="2400">
                <a:solidFill>
                  <a:srgbClr val="FFFFFF"/>
                </a:solidFill>
              </a:endParaRPr>
            </a:p>
          </p:txBody>
        </p:sp>
        <p:grpSp>
          <p:nvGrpSpPr>
            <p:cNvPr id="58" name="Group 12">
              <a:extLst>
                <a:ext uri="{FF2B5EF4-FFF2-40B4-BE49-F238E27FC236}">
                  <a16:creationId xmlns:a16="http://schemas.microsoft.com/office/drawing/2014/main" id="{31D6AB40-7349-45EA-AC9A-A83894C26628}"/>
                </a:ext>
              </a:extLst>
            </p:cNvPr>
            <p:cNvGrpSpPr/>
            <p:nvPr/>
          </p:nvGrpSpPr>
          <p:grpSpPr>
            <a:xfrm>
              <a:off x="6360286" y="3120855"/>
              <a:ext cx="707396" cy="764740"/>
              <a:chOff x="4459441" y="3503594"/>
              <a:chExt cx="707454" cy="764880"/>
            </a:xfrm>
          </p:grpSpPr>
          <p:sp>
            <p:nvSpPr>
              <p:cNvPr id="59" name="Rectangle 18">
                <a:extLst>
                  <a:ext uri="{FF2B5EF4-FFF2-40B4-BE49-F238E27FC236}">
                    <a16:creationId xmlns:a16="http://schemas.microsoft.com/office/drawing/2014/main" id="{C8246D60-BA12-487D-BFB0-4C02D7CC77D6}"/>
                  </a:ext>
                </a:extLst>
              </p:cNvPr>
              <p:cNvSpPr/>
              <p:nvPr/>
            </p:nvSpPr>
            <p:spPr>
              <a:xfrm>
                <a:off x="4459441" y="3521057"/>
                <a:ext cx="701642" cy="747753"/>
              </a:xfrm>
              <a:prstGeom prst="rect">
                <a:avLst/>
              </a:prstGeom>
              <a:solidFill>
                <a:srgbClr val="40557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/>
                <a:endParaRPr lang="zh-CN" altLang="zh-CN" sz="1333">
                  <a:solidFill>
                    <a:schemeClr val="bg1"/>
                  </a:solidFill>
                  <a:latin typeface="Arial" pitchFamily="34" charset="0"/>
                  <a:ea typeface="微软雅黑" pitchFamily="34" charset="-122"/>
                  <a:cs typeface="Arial" pitchFamily="34" charset="0"/>
                </a:endParaRPr>
              </a:p>
            </p:txBody>
          </p:sp>
          <p:sp>
            <p:nvSpPr>
              <p:cNvPr id="60" name="Oval 19">
                <a:extLst>
                  <a:ext uri="{FF2B5EF4-FFF2-40B4-BE49-F238E27FC236}">
                    <a16:creationId xmlns:a16="http://schemas.microsoft.com/office/drawing/2014/main" id="{ED1020C1-6E52-481E-9DFA-7A2A5EFF831B}"/>
                  </a:ext>
                </a:extLst>
              </p:cNvPr>
              <p:cNvSpPr/>
              <p:nvPr/>
            </p:nvSpPr>
            <p:spPr>
              <a:xfrm>
                <a:off x="4464203" y="3503594"/>
                <a:ext cx="703230" cy="760453"/>
              </a:xfrm>
              <a:prstGeom prst="ellipse">
                <a:avLst/>
              </a:prstGeom>
              <a:noFill/>
              <a:ln w="63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/>
                <a:r>
                  <a:rPr lang="en-US" sz="3200">
                    <a:solidFill>
                      <a:schemeClr val="bg1"/>
                    </a:solidFill>
                    <a:latin typeface="Arial" pitchFamily="34" charset="0"/>
                    <a:ea typeface="微软雅黑" pitchFamily="34" charset="-122"/>
                    <a:cs typeface="Arial" pitchFamily="34" charset="0"/>
                  </a:rPr>
                  <a:t>1</a:t>
                </a:r>
                <a:endParaRPr lang="en-US" altLang="zh-CN" sz="3200">
                  <a:solidFill>
                    <a:schemeClr val="bg1"/>
                  </a:solidFill>
                  <a:latin typeface="Arial" pitchFamily="34" charset="0"/>
                  <a:ea typeface="微软雅黑" pitchFamily="34" charset="-122"/>
                  <a:cs typeface="Arial" pitchFamily="34" charset="0"/>
                </a:endParaRPr>
              </a:p>
            </p:txBody>
          </p:sp>
        </p:grpSp>
        <p:grpSp>
          <p:nvGrpSpPr>
            <p:cNvPr id="61" name="Group 13">
              <a:extLst>
                <a:ext uri="{FF2B5EF4-FFF2-40B4-BE49-F238E27FC236}">
                  <a16:creationId xmlns:a16="http://schemas.microsoft.com/office/drawing/2014/main" id="{4EC93C4C-0F6E-46D1-AD35-F06E4D59D6D6}"/>
                </a:ext>
              </a:extLst>
            </p:cNvPr>
            <p:cNvGrpSpPr/>
            <p:nvPr/>
          </p:nvGrpSpPr>
          <p:grpSpPr>
            <a:xfrm>
              <a:off x="6360286" y="4065630"/>
              <a:ext cx="707396" cy="764740"/>
              <a:chOff x="5400121" y="3503594"/>
              <a:chExt cx="707454" cy="764880"/>
            </a:xfrm>
          </p:grpSpPr>
          <p:sp>
            <p:nvSpPr>
              <p:cNvPr id="62" name="Rectangle 16">
                <a:extLst>
                  <a:ext uri="{FF2B5EF4-FFF2-40B4-BE49-F238E27FC236}">
                    <a16:creationId xmlns:a16="http://schemas.microsoft.com/office/drawing/2014/main" id="{AAD55C0B-EDFD-4593-81EE-715C8D1EF0A6}"/>
                  </a:ext>
                </a:extLst>
              </p:cNvPr>
              <p:cNvSpPr/>
              <p:nvPr/>
            </p:nvSpPr>
            <p:spPr>
              <a:xfrm>
                <a:off x="5400121" y="3520722"/>
                <a:ext cx="701642" cy="747752"/>
              </a:xfrm>
              <a:prstGeom prst="rect">
                <a:avLst/>
              </a:prstGeom>
              <a:solidFill>
                <a:srgbClr val="C1392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/>
                <a:endParaRPr lang="zh-CN" altLang="zh-CN" sz="1333">
                  <a:solidFill>
                    <a:schemeClr val="bg1"/>
                  </a:solidFill>
                  <a:latin typeface="Arial" pitchFamily="34" charset="0"/>
                  <a:ea typeface="微软雅黑" pitchFamily="34" charset="-122"/>
                  <a:cs typeface="Arial" pitchFamily="34" charset="0"/>
                </a:endParaRPr>
              </a:p>
            </p:txBody>
          </p:sp>
          <p:sp>
            <p:nvSpPr>
              <p:cNvPr id="63" name="Oval 17">
                <a:extLst>
                  <a:ext uri="{FF2B5EF4-FFF2-40B4-BE49-F238E27FC236}">
                    <a16:creationId xmlns:a16="http://schemas.microsoft.com/office/drawing/2014/main" id="{977DA41E-AFE1-4497-8687-C12EC70F5D0A}"/>
                  </a:ext>
                </a:extLst>
              </p:cNvPr>
              <p:cNvSpPr/>
              <p:nvPr/>
            </p:nvSpPr>
            <p:spPr>
              <a:xfrm>
                <a:off x="5404883" y="3503258"/>
                <a:ext cx="703230" cy="760454"/>
              </a:xfrm>
              <a:prstGeom prst="ellipse">
                <a:avLst/>
              </a:prstGeom>
              <a:noFill/>
              <a:ln w="63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/>
                <a:r>
                  <a:rPr lang="en-US" sz="3200">
                    <a:solidFill>
                      <a:schemeClr val="bg1"/>
                    </a:solidFill>
                    <a:latin typeface="Arial" pitchFamily="34" charset="0"/>
                    <a:ea typeface="微软雅黑" pitchFamily="34" charset="-122"/>
                    <a:cs typeface="Arial" pitchFamily="34" charset="0"/>
                  </a:rPr>
                  <a:t>2</a:t>
                </a:r>
                <a:endParaRPr lang="en-US" altLang="zh-CN" sz="3200">
                  <a:solidFill>
                    <a:schemeClr val="bg1"/>
                  </a:solidFill>
                  <a:latin typeface="Arial" pitchFamily="34" charset="0"/>
                  <a:ea typeface="微软雅黑" pitchFamily="34" charset="-122"/>
                  <a:cs typeface="Arial" pitchFamily="34" charset="0"/>
                </a:endParaRPr>
              </a:p>
            </p:txBody>
          </p:sp>
        </p:grpSp>
        <p:sp>
          <p:nvSpPr>
            <p:cNvPr id="64" name="Content Placeholder 2">
              <a:extLst>
                <a:ext uri="{FF2B5EF4-FFF2-40B4-BE49-F238E27FC236}">
                  <a16:creationId xmlns:a16="http://schemas.microsoft.com/office/drawing/2014/main" id="{9B7C697C-FC52-4B9F-B746-02F63D70C111}"/>
                </a:ext>
              </a:extLst>
            </p:cNvPr>
            <p:cNvSpPr txBox="1"/>
            <p:nvPr/>
          </p:nvSpPr>
          <p:spPr bwMode="auto">
            <a:xfrm>
              <a:off x="6360285" y="1728219"/>
              <a:ext cx="5423554" cy="955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8" tIns="45714" rIns="91428" bIns="45714"/>
            <a:lstStyle>
              <a:lvl1pPr>
                <a:defRPr sz="28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Calibri" pitchFamily="34" charset="0"/>
                </a:defRPr>
              </a:lvl2pPr>
              <a:lvl3pPr>
                <a:defRPr sz="2000">
                  <a:solidFill>
                    <a:schemeClr val="tx1"/>
                  </a:solidFill>
                  <a:latin typeface="Calibri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fontAlgn="base"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fontAlgn="base"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fontAlgn="base"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fontAlgn="base"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>
                <a:lnSpc>
                  <a:spcPct val="120000"/>
                </a:lnSpc>
              </a:pPr>
              <a:r>
                <a:rPr lang="en-US" altLang="zh-CN" sz="1000">
                  <a:solidFill>
                    <a:schemeClr val="bg1">
                      <a:lumMod val="95000"/>
                    </a:schemeClr>
                  </a:solidFill>
                  <a:latin typeface="微软雅黑" panose="020B0503020204020204" pitchFamily="34" charset="-122"/>
                  <a:ea typeface="微软雅黑" pitchFamily="34" charset="-122"/>
                </a:rPr>
                <a:t>Click to enter the brief text content, the text content needs to be refined to explain the sub-item content</a:t>
              </a:r>
            </a:p>
            <a:p>
              <a:pPr>
                <a:lnSpc>
                  <a:spcPct val="120000"/>
                </a:lnSpc>
              </a:pPr>
              <a:r>
                <a:rPr lang="en-US" altLang="zh-CN" sz="1000">
                  <a:solidFill>
                    <a:schemeClr val="bg1">
                      <a:lumMod val="95000"/>
                    </a:schemeClr>
                  </a:solidFill>
                  <a:latin typeface="微软雅黑" panose="020B0503020204020204" pitchFamily="34" charset="-122"/>
                  <a:ea typeface="微软雅黑" pitchFamily="34" charset="-122"/>
                </a:rPr>
                <a:t>Click to enter the brief text content, the text content needs to be refined to explain the sub-item content</a:t>
              </a:r>
            </a:p>
            <a:p>
              <a:pPr>
                <a:lnSpc>
                  <a:spcPct val="120000"/>
                </a:lnSpc>
              </a:pPr>
              <a:endParaRPr lang="en-US" altLang="zh-CN" sz="1000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itchFamily="34" charset="-122"/>
              </a:endParaRPr>
            </a:p>
          </p:txBody>
        </p:sp>
        <p:sp>
          <p:nvSpPr>
            <p:cNvPr id="65" name="TextBox 16">
              <a:extLst>
                <a:ext uri="{FF2B5EF4-FFF2-40B4-BE49-F238E27FC236}">
                  <a16:creationId xmlns:a16="http://schemas.microsoft.com/office/drawing/2014/main" id="{772A8E92-0457-47E5-A0BE-D1EEFA81A8D3}"/>
                </a:ext>
              </a:extLst>
            </p:cNvPr>
            <p:cNvSpPr txBox="1"/>
            <p:nvPr/>
          </p:nvSpPr>
          <p:spPr>
            <a:xfrm>
              <a:off x="7068220" y="2860738"/>
              <a:ext cx="2085595" cy="39720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200" b="1">
                  <a:solidFill>
                    <a:schemeClr val="bg1">
                      <a:lumMod val="95000"/>
                    </a:schemeClr>
                  </a:solidFill>
                  <a:latin typeface="微软雅黑" panose="020B0503020204020204" pitchFamily="34" charset="-122"/>
                  <a:ea typeface="微软雅黑" pitchFamily="34" charset="-122"/>
                </a:rPr>
                <a:t>Click to add text</a:t>
              </a:r>
              <a:endParaRPr lang="zh-CN" altLang="en-US" sz="1200" b="1">
                <a:solidFill>
                  <a:schemeClr val="bg1">
                    <a:lumMod val="95000"/>
                  </a:schemeClr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66" name="TextBox 17">
              <a:extLst>
                <a:ext uri="{FF2B5EF4-FFF2-40B4-BE49-F238E27FC236}">
                  <a16:creationId xmlns:a16="http://schemas.microsoft.com/office/drawing/2014/main" id="{600ED5E4-BB75-4AB2-88AD-C9BD50DF5FAC}"/>
                </a:ext>
              </a:extLst>
            </p:cNvPr>
            <p:cNvSpPr txBox="1"/>
            <p:nvPr/>
          </p:nvSpPr>
          <p:spPr>
            <a:xfrm>
              <a:off x="7068219" y="3174712"/>
              <a:ext cx="4701552" cy="7944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000">
                  <a:solidFill>
                    <a:schemeClr val="bg1">
                      <a:lumMod val="95000"/>
                    </a:schemeClr>
                  </a:solidFill>
                  <a:latin typeface="微软雅黑" panose="020B0503020204020204" pitchFamily="34" charset="-122"/>
                  <a:ea typeface="微软雅黑" pitchFamily="34" charset="-122"/>
                </a:rPr>
                <a:t>Click to enter the brief text content, the text content needs to be refined to explain the sub-item content</a:t>
              </a:r>
            </a:p>
          </p:txBody>
        </p:sp>
        <p:sp>
          <p:nvSpPr>
            <p:cNvPr id="67" name="TextBox 18">
              <a:extLst>
                <a:ext uri="{FF2B5EF4-FFF2-40B4-BE49-F238E27FC236}">
                  <a16:creationId xmlns:a16="http://schemas.microsoft.com/office/drawing/2014/main" id="{AEDCC5AA-3A3F-4272-A5A4-D482A7D77A7B}"/>
                </a:ext>
              </a:extLst>
            </p:cNvPr>
            <p:cNvSpPr txBox="1"/>
            <p:nvPr/>
          </p:nvSpPr>
          <p:spPr>
            <a:xfrm>
              <a:off x="7068220" y="3789299"/>
              <a:ext cx="2085595" cy="39720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200" b="1">
                  <a:solidFill>
                    <a:schemeClr val="bg1">
                      <a:lumMod val="95000"/>
                    </a:schemeClr>
                  </a:solidFill>
                  <a:latin typeface="微软雅黑" panose="020B0503020204020204" pitchFamily="34" charset="-122"/>
                  <a:ea typeface="微软雅黑" pitchFamily="34" charset="-122"/>
                </a:rPr>
                <a:t>Click to add text</a:t>
              </a:r>
              <a:endParaRPr lang="zh-CN" altLang="en-US" sz="1200" b="1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itchFamily="34" charset="-122"/>
              </a:endParaRPr>
            </a:p>
          </p:txBody>
        </p:sp>
        <p:sp>
          <p:nvSpPr>
            <p:cNvPr id="68" name="TextBox 19">
              <a:extLst>
                <a:ext uri="{FF2B5EF4-FFF2-40B4-BE49-F238E27FC236}">
                  <a16:creationId xmlns:a16="http://schemas.microsoft.com/office/drawing/2014/main" id="{7596963A-0F98-434E-84E1-2C5CBA87DB52}"/>
                </a:ext>
              </a:extLst>
            </p:cNvPr>
            <p:cNvSpPr txBox="1"/>
            <p:nvPr/>
          </p:nvSpPr>
          <p:spPr>
            <a:xfrm>
              <a:off x="7068219" y="4103274"/>
              <a:ext cx="4701552" cy="7944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000">
                  <a:solidFill>
                    <a:schemeClr val="bg1">
                      <a:lumMod val="95000"/>
                    </a:schemeClr>
                  </a:solidFill>
                  <a:latin typeface="微软雅黑" panose="020B0503020204020204" pitchFamily="34" charset="-122"/>
                  <a:ea typeface="微软雅黑" pitchFamily="34" charset="-122"/>
                </a:rPr>
                <a:t>Click to enter the brief text content, the text content needs to be refined to explain the sub-item content</a:t>
              </a:r>
            </a:p>
          </p:txBody>
        </p:sp>
      </p:grpSp>
      <p:sp>
        <p:nvSpPr>
          <p:cNvPr id="18" name="Title 1">
            <a:extLst>
              <a:ext uri="{FF2B5EF4-FFF2-40B4-BE49-F238E27FC236}">
                <a16:creationId xmlns:a16="http://schemas.microsoft.com/office/drawing/2014/main" id="{B8D46802-A700-4653-A482-2178439A9B5E}"/>
              </a:ext>
            </a:extLst>
          </p:cNvPr>
          <p:cNvSpPr txBox="1"/>
          <p:nvPr/>
        </p:nvSpPr>
        <p:spPr>
          <a:xfrm>
            <a:off x="181459" y="106392"/>
            <a:ext cx="4680520" cy="404464"/>
          </a:xfrm>
          <a:prstGeom prst="rect">
            <a:avLst/>
          </a:prstGeom>
        </p:spPr>
        <p:txBody>
          <a:bodyPr lIns="0" rIns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000" b="0" kern="1200">
                <a:solidFill>
                  <a:schemeClr val="accent1"/>
                </a:solidFill>
                <a:latin typeface="U.S. 101" pitchFamily="2" charset="0"/>
                <a:ea typeface="Roboto" pitchFamily="2" charset="0"/>
                <a:cs typeface="Open Sans Light" panose="020B0306030504020204" pitchFamily="34" charset="0"/>
              </a:defRPr>
            </a:lvl1pPr>
          </a:lstStyle>
          <a:p>
            <a:pPr algn="l"/>
            <a:r>
              <a:rPr lang="en-US" altLang="zh-CN" sz="2400">
                <a:solidFill>
                  <a:schemeClr val="bg1"/>
                </a:solidFill>
                <a:latin typeface="微软雅黑" panose="020B0503020204020204" pitchFamily="34" charset="-122"/>
                <a:ea typeface="微软雅黑" pitchFamily="34" charset="-122"/>
              </a:rPr>
              <a:t>Click to enter the title content</a:t>
            </a:r>
            <a:endParaRPr lang="en-GB" altLang="zh-CN" sz="2400">
              <a:solidFill>
                <a:schemeClr val="bg1"/>
              </a:solidFill>
              <a:latin typeface="微软雅黑" panose="020B0503020204020204" pitchFamily="34" charset="-122"/>
              <a:ea typeface="微软雅黑" pitchFamily="34" charset="-122"/>
            </a:endParaRP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933DEBCF-7BDF-4055-8AB9-3BCFF8EEEAC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6027" y="663577"/>
            <a:ext cx="4120640" cy="40382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13877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:p159="http://schemas.microsoft.com/office/powerpoint/2015/09/main" xmlns:p15="http://schemas.microsoft.com/office/powerpoint/2012/main" xmlns:a14="http://schemas.microsoft.com/office/drawing/2010/main" xmlns="">
      <p:transition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Rectángulo 45">
            <a:extLst>
              <a:ext uri="{FF2B5EF4-FFF2-40B4-BE49-F238E27FC236}">
                <a16:creationId xmlns:a16="http://schemas.microsoft.com/office/drawing/2014/main" id="{F4E6A4C4-4A02-4EFC-A29E-DC35BDF4A1D3}"/>
              </a:ext>
            </a:extLst>
          </p:cNvPr>
          <p:cNvSpPr/>
          <p:nvPr/>
        </p:nvSpPr>
        <p:spPr>
          <a:xfrm>
            <a:off x="5811898" y="3250233"/>
            <a:ext cx="3331615" cy="70964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sp>
        <p:nvSpPr>
          <p:cNvPr id="47" name="Rectángulo 46">
            <a:extLst>
              <a:ext uri="{FF2B5EF4-FFF2-40B4-BE49-F238E27FC236}">
                <a16:creationId xmlns:a16="http://schemas.microsoft.com/office/drawing/2014/main" id="{B899DF08-5A3D-4E4B-84CF-D7DEC2CB406D}"/>
              </a:ext>
            </a:extLst>
          </p:cNvPr>
          <p:cNvSpPr/>
          <p:nvPr/>
        </p:nvSpPr>
        <p:spPr>
          <a:xfrm>
            <a:off x="5812385" y="2151199"/>
            <a:ext cx="3331615" cy="70964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sp>
        <p:nvSpPr>
          <p:cNvPr id="48" name="Rectángulo 47">
            <a:extLst>
              <a:ext uri="{FF2B5EF4-FFF2-40B4-BE49-F238E27FC236}">
                <a16:creationId xmlns:a16="http://schemas.microsoft.com/office/drawing/2014/main" id="{BCF65CB5-EEB6-46C1-8B91-F92D135F66EE}"/>
              </a:ext>
            </a:extLst>
          </p:cNvPr>
          <p:cNvSpPr/>
          <p:nvPr/>
        </p:nvSpPr>
        <p:spPr>
          <a:xfrm>
            <a:off x="5812385" y="1166190"/>
            <a:ext cx="3331615" cy="70964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sp>
        <p:nvSpPr>
          <p:cNvPr id="40" name="Rectángulo 39">
            <a:extLst>
              <a:ext uri="{FF2B5EF4-FFF2-40B4-BE49-F238E27FC236}">
                <a16:creationId xmlns:a16="http://schemas.microsoft.com/office/drawing/2014/main" id="{47E4BA06-5347-4A0C-A888-B90B1073A3D4}"/>
              </a:ext>
            </a:extLst>
          </p:cNvPr>
          <p:cNvSpPr/>
          <p:nvPr/>
        </p:nvSpPr>
        <p:spPr>
          <a:xfrm>
            <a:off x="-487" y="3274765"/>
            <a:ext cx="3353900" cy="70964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sp>
        <p:nvSpPr>
          <p:cNvPr id="39" name="Rectángulo 38">
            <a:extLst>
              <a:ext uri="{FF2B5EF4-FFF2-40B4-BE49-F238E27FC236}">
                <a16:creationId xmlns:a16="http://schemas.microsoft.com/office/drawing/2014/main" id="{D3A47452-08B7-476E-9CD5-A9ACFBD0C201}"/>
              </a:ext>
            </a:extLst>
          </p:cNvPr>
          <p:cNvSpPr/>
          <p:nvPr/>
        </p:nvSpPr>
        <p:spPr>
          <a:xfrm>
            <a:off x="0" y="2175731"/>
            <a:ext cx="3353900" cy="70964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sp>
        <p:nvSpPr>
          <p:cNvPr id="38" name="Rectángulo 37">
            <a:extLst>
              <a:ext uri="{FF2B5EF4-FFF2-40B4-BE49-F238E27FC236}">
                <a16:creationId xmlns:a16="http://schemas.microsoft.com/office/drawing/2014/main" id="{00CBE8B7-9785-4B3D-B1D0-77C157047002}"/>
              </a:ext>
            </a:extLst>
          </p:cNvPr>
          <p:cNvSpPr/>
          <p:nvPr/>
        </p:nvSpPr>
        <p:spPr>
          <a:xfrm>
            <a:off x="0" y="1190722"/>
            <a:ext cx="3353900" cy="70964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8EA8443D-02A9-49BE-9D04-D7FB8D933D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 </a:t>
            </a:r>
            <a:endParaRPr lang="es-PE"/>
          </a:p>
        </p:txBody>
      </p:sp>
      <p:sp>
        <p:nvSpPr>
          <p:cNvPr id="3" name="矩形 44">
            <a:extLst>
              <a:ext uri="{FF2B5EF4-FFF2-40B4-BE49-F238E27FC236}">
                <a16:creationId xmlns:a16="http://schemas.microsoft.com/office/drawing/2014/main" id="{D8D6DFF0-C1B6-4527-BD33-D37614906C3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44937" y="1190722"/>
            <a:ext cx="2931519" cy="6001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mpd="sng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9pPr>
          </a:lstStyle>
          <a:p>
            <a:pPr algn="just"/>
            <a:r>
              <a:rPr lang="en-US" altLang="zh-CN" sz="1100">
                <a:solidFill>
                  <a:srgbClr val="595959"/>
                </a:solidFill>
                <a:latin typeface="+mj-lt"/>
                <a:ea typeface="微软雅黑" pitchFamily="34" charset="-122"/>
                <a:sym typeface="微软雅黑" panose="020B0503020204020204" pitchFamily="34" charset="-122"/>
              </a:rPr>
              <a:t>Enter text content here Enter text content here Enter text content here Enter text content here Enter text content here </a:t>
            </a:r>
            <a:endParaRPr lang="zh-CN" altLang="en-US" sz="1100">
              <a:solidFill>
                <a:srgbClr val="595959"/>
              </a:solidFill>
              <a:latin typeface="+mj-lt"/>
              <a:ea typeface="微软雅黑" pitchFamily="34" charset="-122"/>
              <a:sym typeface="微软雅黑" pitchFamily="34" charset="-122"/>
            </a:endParaRPr>
          </a:p>
        </p:txBody>
      </p:sp>
      <p:sp>
        <p:nvSpPr>
          <p:cNvPr id="4" name="直接连接符 45">
            <a:extLst>
              <a:ext uri="{FF2B5EF4-FFF2-40B4-BE49-F238E27FC236}">
                <a16:creationId xmlns:a16="http://schemas.microsoft.com/office/drawing/2014/main" id="{E5813EE6-1444-4078-9057-08297C88E0D8}"/>
              </a:ext>
            </a:extLst>
          </p:cNvPr>
          <p:cNvSpPr>
            <a:spLocks noChangeShapeType="1"/>
          </p:cNvSpPr>
          <p:nvPr/>
        </p:nvSpPr>
        <p:spPr bwMode="auto">
          <a:xfrm>
            <a:off x="5820609" y="1990228"/>
            <a:ext cx="2836105" cy="1645"/>
          </a:xfrm>
          <a:prstGeom prst="line">
            <a:avLst/>
          </a:prstGeom>
          <a:noFill/>
          <a:ln w="9525" cap="flat" cmpd="sng">
            <a:solidFill>
              <a:srgbClr val="7F7F7F"/>
            </a:solidFill>
            <a:beve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9pPr>
          </a:lstStyle>
          <a:p>
            <a:endParaRPr lang="zh-CN" altLang="en-US" sz="1100"/>
          </a:p>
        </p:txBody>
      </p:sp>
      <p:sp>
        <p:nvSpPr>
          <p:cNvPr id="5" name="矩形 46">
            <a:extLst>
              <a:ext uri="{FF2B5EF4-FFF2-40B4-BE49-F238E27FC236}">
                <a16:creationId xmlns:a16="http://schemas.microsoft.com/office/drawing/2014/main" id="{9496F6E6-8B8C-4A16-8D16-05DFB01FE3A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7544" y="1190722"/>
            <a:ext cx="2931519" cy="6001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mpd="sng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9pPr>
          </a:lstStyle>
          <a:p>
            <a:pPr algn="just"/>
            <a:r>
              <a:rPr lang="en-US" altLang="zh-CN" sz="1100">
                <a:solidFill>
                  <a:srgbClr val="595959"/>
                </a:solidFill>
                <a:latin typeface="+mj-lt"/>
                <a:ea typeface="微软雅黑" pitchFamily="34" charset="-122"/>
                <a:sym typeface="微软雅黑" panose="020B0503020204020204" pitchFamily="34" charset="-122"/>
              </a:rPr>
              <a:t>Enter text content here Enter text content here Enter text content here Enter text content here Enter text content here </a:t>
            </a:r>
            <a:endParaRPr lang="zh-CN" altLang="en-US" sz="1100">
              <a:solidFill>
                <a:srgbClr val="595959"/>
              </a:solidFill>
              <a:latin typeface="+mj-lt"/>
              <a:ea typeface="微软雅黑" pitchFamily="34" charset="-122"/>
              <a:sym typeface="微软雅黑" panose="020B0503020204020204" pitchFamily="34" charset="-122"/>
            </a:endParaRPr>
          </a:p>
        </p:txBody>
      </p:sp>
      <p:sp>
        <p:nvSpPr>
          <p:cNvPr id="6" name="直接连接符 47">
            <a:extLst>
              <a:ext uri="{FF2B5EF4-FFF2-40B4-BE49-F238E27FC236}">
                <a16:creationId xmlns:a16="http://schemas.microsoft.com/office/drawing/2014/main" id="{5CFCF472-44CB-47E3-B47A-37A0EE31D134}"/>
              </a:ext>
            </a:extLst>
          </p:cNvPr>
          <p:cNvSpPr>
            <a:spLocks noChangeShapeType="1"/>
          </p:cNvSpPr>
          <p:nvPr/>
        </p:nvSpPr>
        <p:spPr bwMode="auto">
          <a:xfrm>
            <a:off x="543217" y="1990228"/>
            <a:ext cx="2836105" cy="1645"/>
          </a:xfrm>
          <a:prstGeom prst="line">
            <a:avLst/>
          </a:prstGeom>
          <a:noFill/>
          <a:ln w="9525" cap="flat" cmpd="sng">
            <a:solidFill>
              <a:srgbClr val="7F7F7F"/>
            </a:solidFill>
            <a:beve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9pPr>
          </a:lstStyle>
          <a:p>
            <a:endParaRPr lang="zh-CN" altLang="en-US" sz="1100"/>
          </a:p>
        </p:txBody>
      </p:sp>
      <p:sp>
        <p:nvSpPr>
          <p:cNvPr id="7" name="矩形 48">
            <a:extLst>
              <a:ext uri="{FF2B5EF4-FFF2-40B4-BE49-F238E27FC236}">
                <a16:creationId xmlns:a16="http://schemas.microsoft.com/office/drawing/2014/main" id="{84139BB5-98E2-4859-ADBD-A1663B353D0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44937" y="2240278"/>
            <a:ext cx="2931519" cy="6001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mpd="sng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9pPr>
          </a:lstStyle>
          <a:p>
            <a:pPr algn="just"/>
            <a:r>
              <a:rPr lang="en-US" altLang="zh-CN" sz="1100">
                <a:solidFill>
                  <a:srgbClr val="595959"/>
                </a:solidFill>
                <a:latin typeface="+mj-lt"/>
                <a:ea typeface="微软雅黑" pitchFamily="34" charset="-122"/>
                <a:sym typeface="微软雅黑" panose="020B0503020204020204" pitchFamily="34" charset="-122"/>
              </a:rPr>
              <a:t>Enter text content here Enter text content here Enter text content here Enter text content here Enter text content here </a:t>
            </a:r>
            <a:endParaRPr lang="zh-CN" altLang="en-US" sz="1100">
              <a:solidFill>
                <a:srgbClr val="595959"/>
              </a:solidFill>
              <a:latin typeface="+mj-lt"/>
              <a:ea typeface="微软雅黑" pitchFamily="34" charset="-122"/>
              <a:sym typeface="微软雅黑" panose="020B0503020204020204" pitchFamily="34" charset="-122"/>
            </a:endParaRPr>
          </a:p>
        </p:txBody>
      </p:sp>
      <p:sp>
        <p:nvSpPr>
          <p:cNvPr id="8" name="直接连接符 49">
            <a:extLst>
              <a:ext uri="{FF2B5EF4-FFF2-40B4-BE49-F238E27FC236}">
                <a16:creationId xmlns:a16="http://schemas.microsoft.com/office/drawing/2014/main" id="{70EE67EE-739D-48FD-92C0-71EE14C9B6A9}"/>
              </a:ext>
            </a:extLst>
          </p:cNvPr>
          <p:cNvSpPr>
            <a:spLocks noChangeShapeType="1"/>
          </p:cNvSpPr>
          <p:nvPr/>
        </p:nvSpPr>
        <p:spPr bwMode="auto">
          <a:xfrm>
            <a:off x="5820609" y="3039783"/>
            <a:ext cx="2836105" cy="1645"/>
          </a:xfrm>
          <a:prstGeom prst="line">
            <a:avLst/>
          </a:prstGeom>
          <a:noFill/>
          <a:ln w="9525" cap="flat" cmpd="sng">
            <a:solidFill>
              <a:srgbClr val="7F7F7F"/>
            </a:solidFill>
            <a:beve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9pPr>
          </a:lstStyle>
          <a:p>
            <a:endParaRPr lang="zh-CN" altLang="en-US" sz="1100"/>
          </a:p>
        </p:txBody>
      </p:sp>
      <p:sp>
        <p:nvSpPr>
          <p:cNvPr id="9" name="矩形 50">
            <a:extLst>
              <a:ext uri="{FF2B5EF4-FFF2-40B4-BE49-F238E27FC236}">
                <a16:creationId xmlns:a16="http://schemas.microsoft.com/office/drawing/2014/main" id="{D0C07EB7-8BAE-4D95-975F-F22164B8EC7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7544" y="2240278"/>
            <a:ext cx="2931519" cy="6001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mpd="sng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9pPr>
          </a:lstStyle>
          <a:p>
            <a:pPr algn="just"/>
            <a:r>
              <a:rPr lang="en-US" altLang="zh-CN" sz="1100">
                <a:solidFill>
                  <a:srgbClr val="595959"/>
                </a:solidFill>
                <a:latin typeface="+mj-lt"/>
                <a:ea typeface="微软雅黑" pitchFamily="34" charset="-122"/>
                <a:sym typeface="微软雅黑" panose="020B0503020204020204" pitchFamily="34" charset="-122"/>
              </a:rPr>
              <a:t>Enter text content here Enter text content here Enter text content here Enter text content here Enter text content here </a:t>
            </a:r>
            <a:endParaRPr lang="zh-CN" altLang="en-US" sz="1100">
              <a:solidFill>
                <a:srgbClr val="595959"/>
              </a:solidFill>
              <a:latin typeface="+mj-lt"/>
              <a:ea typeface="微软雅黑" pitchFamily="34" charset="-122"/>
              <a:sym typeface="微软雅黑" panose="020B0503020204020204" pitchFamily="34" charset="-122"/>
            </a:endParaRPr>
          </a:p>
        </p:txBody>
      </p:sp>
      <p:sp>
        <p:nvSpPr>
          <p:cNvPr id="10" name="直接连接符 51">
            <a:extLst>
              <a:ext uri="{FF2B5EF4-FFF2-40B4-BE49-F238E27FC236}">
                <a16:creationId xmlns:a16="http://schemas.microsoft.com/office/drawing/2014/main" id="{24C106C3-0D33-4ADC-A3D9-B763DF96019A}"/>
              </a:ext>
            </a:extLst>
          </p:cNvPr>
          <p:cNvSpPr>
            <a:spLocks noChangeShapeType="1"/>
          </p:cNvSpPr>
          <p:nvPr/>
        </p:nvSpPr>
        <p:spPr bwMode="auto">
          <a:xfrm>
            <a:off x="543217" y="3039783"/>
            <a:ext cx="2836105" cy="1645"/>
          </a:xfrm>
          <a:prstGeom prst="line">
            <a:avLst/>
          </a:prstGeom>
          <a:noFill/>
          <a:ln w="9525" cap="flat" cmpd="sng">
            <a:solidFill>
              <a:srgbClr val="7F7F7F"/>
            </a:solidFill>
            <a:beve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9pPr>
          </a:lstStyle>
          <a:p>
            <a:endParaRPr lang="zh-CN" altLang="en-US" sz="1100"/>
          </a:p>
        </p:txBody>
      </p:sp>
      <p:sp>
        <p:nvSpPr>
          <p:cNvPr id="11" name="矩形 52">
            <a:extLst>
              <a:ext uri="{FF2B5EF4-FFF2-40B4-BE49-F238E27FC236}">
                <a16:creationId xmlns:a16="http://schemas.microsoft.com/office/drawing/2014/main" id="{C963B229-5114-424D-83E0-68500D2F728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44937" y="3342476"/>
            <a:ext cx="2931519" cy="6001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mpd="sng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9pPr>
          </a:lstStyle>
          <a:p>
            <a:pPr algn="just"/>
            <a:r>
              <a:rPr lang="en-US" altLang="zh-CN" sz="1100">
                <a:solidFill>
                  <a:srgbClr val="595959"/>
                </a:solidFill>
                <a:latin typeface="+mj-lt"/>
                <a:ea typeface="微软雅黑" pitchFamily="34" charset="-122"/>
                <a:sym typeface="微软雅黑" panose="020B0503020204020204" pitchFamily="34" charset="-122"/>
              </a:rPr>
              <a:t>Enter text content here Enter text content here Enter text content here Enter text content here Enter text content here </a:t>
            </a:r>
            <a:endParaRPr lang="zh-CN" altLang="en-US" sz="1100">
              <a:solidFill>
                <a:srgbClr val="595959"/>
              </a:solidFill>
              <a:latin typeface="+mj-lt"/>
              <a:ea typeface="微软雅黑" pitchFamily="34" charset="-122"/>
              <a:sym typeface="微软雅黑" panose="020B0503020204020204" pitchFamily="34" charset="-122"/>
            </a:endParaRPr>
          </a:p>
        </p:txBody>
      </p:sp>
      <p:sp>
        <p:nvSpPr>
          <p:cNvPr id="12" name="矩形 53">
            <a:extLst>
              <a:ext uri="{FF2B5EF4-FFF2-40B4-BE49-F238E27FC236}">
                <a16:creationId xmlns:a16="http://schemas.microsoft.com/office/drawing/2014/main" id="{F58B465A-A675-44F9-B5E2-707287D5F67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7544" y="3342476"/>
            <a:ext cx="2931519" cy="6001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mpd="sng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9pPr>
          </a:lstStyle>
          <a:p>
            <a:pPr algn="just"/>
            <a:r>
              <a:rPr lang="en-US" altLang="zh-CN" sz="1100">
                <a:solidFill>
                  <a:srgbClr val="595959"/>
                </a:solidFill>
                <a:latin typeface="+mj-lt"/>
                <a:ea typeface="微软雅黑" pitchFamily="34" charset="-122"/>
                <a:sym typeface="微软雅黑" panose="020B0503020204020204" pitchFamily="34" charset="-122"/>
              </a:rPr>
              <a:t>Enter text content here Enter text content here Enter text content here Enter text content here Enter text content here </a:t>
            </a:r>
            <a:endParaRPr lang="zh-CN" altLang="en-US" sz="1100">
              <a:solidFill>
                <a:srgbClr val="595959"/>
              </a:solidFill>
              <a:latin typeface="+mj-lt"/>
              <a:ea typeface="微软雅黑" pitchFamily="34" charset="-122"/>
              <a:sym typeface="微软雅黑" panose="020B0503020204020204" pitchFamily="34" charset="-122"/>
            </a:endParaRPr>
          </a:p>
        </p:txBody>
      </p:sp>
      <p:grpSp>
        <p:nvGrpSpPr>
          <p:cNvPr id="13" name="组合 54">
            <a:extLst>
              <a:ext uri="{FF2B5EF4-FFF2-40B4-BE49-F238E27FC236}">
                <a16:creationId xmlns:a16="http://schemas.microsoft.com/office/drawing/2014/main" id="{2BEE1E5D-72DD-4F57-A5EA-184E95357607}"/>
              </a:ext>
            </a:extLst>
          </p:cNvPr>
          <p:cNvGrpSpPr/>
          <p:nvPr/>
        </p:nvGrpSpPr>
        <p:grpSpPr>
          <a:xfrm>
            <a:off x="4716767" y="963702"/>
            <a:ext cx="987044" cy="987044"/>
            <a:chOff x="4711700" y="1321854"/>
            <a:chExt cx="952500" cy="952500"/>
          </a:xfrm>
        </p:grpSpPr>
        <p:sp>
          <p:nvSpPr>
            <p:cNvPr id="14" name="Freeform 28">
              <a:extLst>
                <a:ext uri="{FF2B5EF4-FFF2-40B4-BE49-F238E27FC236}">
                  <a16:creationId xmlns:a16="http://schemas.microsoft.com/office/drawing/2014/main" id="{0DA312EB-773A-4524-904F-E81A6D264D8A}"/>
                </a:ext>
              </a:extLst>
            </p:cNvPr>
            <p:cNvSpPr>
              <a:spLocks noEditPoints="1" noChangeArrowheads="1"/>
            </p:cNvSpPr>
            <p:nvPr/>
          </p:nvSpPr>
          <p:spPr bwMode="auto">
            <a:xfrm>
              <a:off x="4711700" y="1321854"/>
              <a:ext cx="952500" cy="952500"/>
            </a:xfrm>
            <a:custGeom>
              <a:avLst/>
              <a:gdLst>
                <a:gd name="T0" fmla="*/ 254 w 254"/>
                <a:gd name="T1" fmla="*/ 127 h 254"/>
                <a:gd name="T2" fmla="*/ 127 w 254"/>
                <a:gd name="T3" fmla="*/ 0 h 254"/>
                <a:gd name="T4" fmla="*/ 0 w 254"/>
                <a:gd name="T5" fmla="*/ 127 h 254"/>
                <a:gd name="T6" fmla="*/ 127 w 254"/>
                <a:gd name="T7" fmla="*/ 254 h 254"/>
                <a:gd name="T8" fmla="*/ 254 w 254"/>
                <a:gd name="T9" fmla="*/ 127 h 254"/>
                <a:gd name="T10" fmla="*/ 28 w 254"/>
                <a:gd name="T11" fmla="*/ 127 h 254"/>
                <a:gd name="T12" fmla="*/ 127 w 254"/>
                <a:gd name="T13" fmla="*/ 29 h 254"/>
                <a:gd name="T14" fmla="*/ 225 w 254"/>
                <a:gd name="T15" fmla="*/ 127 h 254"/>
                <a:gd name="T16" fmla="*/ 127 w 254"/>
                <a:gd name="T17" fmla="*/ 226 h 254"/>
                <a:gd name="T18" fmla="*/ 28 w 254"/>
                <a:gd name="T19" fmla="*/ 127 h 25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54"/>
                <a:gd name="T31" fmla="*/ 0 h 254"/>
                <a:gd name="T32" fmla="*/ 254 w 254"/>
                <a:gd name="T33" fmla="*/ 254 h 254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54" h="254">
                  <a:moveTo>
                    <a:pt x="254" y="127"/>
                  </a:moveTo>
                  <a:cubicBezTo>
                    <a:pt x="254" y="57"/>
                    <a:pt x="197" y="0"/>
                    <a:pt x="127" y="0"/>
                  </a:cubicBezTo>
                  <a:cubicBezTo>
                    <a:pt x="57" y="0"/>
                    <a:pt x="0" y="57"/>
                    <a:pt x="0" y="127"/>
                  </a:cubicBezTo>
                  <a:cubicBezTo>
                    <a:pt x="0" y="197"/>
                    <a:pt x="57" y="254"/>
                    <a:pt x="127" y="254"/>
                  </a:cubicBezTo>
                  <a:cubicBezTo>
                    <a:pt x="197" y="254"/>
                    <a:pt x="254" y="197"/>
                    <a:pt x="254" y="127"/>
                  </a:cubicBezTo>
                  <a:moveTo>
                    <a:pt x="28" y="127"/>
                  </a:moveTo>
                  <a:cubicBezTo>
                    <a:pt x="28" y="73"/>
                    <a:pt x="72" y="29"/>
                    <a:pt x="127" y="29"/>
                  </a:cubicBezTo>
                  <a:cubicBezTo>
                    <a:pt x="181" y="29"/>
                    <a:pt x="225" y="73"/>
                    <a:pt x="225" y="127"/>
                  </a:cubicBezTo>
                  <a:cubicBezTo>
                    <a:pt x="225" y="181"/>
                    <a:pt x="181" y="226"/>
                    <a:pt x="127" y="226"/>
                  </a:cubicBezTo>
                  <a:cubicBezTo>
                    <a:pt x="72" y="226"/>
                    <a:pt x="28" y="181"/>
                    <a:pt x="28" y="127"/>
                  </a:cubicBezTo>
                </a:path>
              </a:pathLst>
            </a:custGeom>
            <a:solidFill>
              <a:srgbClr val="D8D8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9pPr>
            </a:lstStyle>
            <a:p>
              <a:endParaRPr lang="zh-CN" altLang="zh-CN" sz="2400">
                <a:solidFill>
                  <a:srgbClr val="000000"/>
                </a:solidFill>
                <a:sym typeface="宋体" panose="02010600030101010101" pitchFamily="2" charset="-122"/>
              </a:endParaRPr>
            </a:p>
          </p:txBody>
        </p:sp>
        <p:sp>
          <p:nvSpPr>
            <p:cNvPr id="15" name="Freeform 29">
              <a:extLst>
                <a:ext uri="{FF2B5EF4-FFF2-40B4-BE49-F238E27FC236}">
                  <a16:creationId xmlns:a16="http://schemas.microsoft.com/office/drawing/2014/main" id="{C978CAA5-468C-4BAD-8581-5DC4056E155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11700" y="1321854"/>
              <a:ext cx="952500" cy="952500"/>
            </a:xfrm>
            <a:custGeom>
              <a:avLst/>
              <a:gdLst>
                <a:gd name="T0" fmla="*/ 254 w 254"/>
                <a:gd name="T1" fmla="*/ 127 h 254"/>
                <a:gd name="T2" fmla="*/ 127 w 254"/>
                <a:gd name="T3" fmla="*/ 0 h 254"/>
                <a:gd name="T4" fmla="*/ 0 w 254"/>
                <a:gd name="T5" fmla="*/ 127 h 254"/>
                <a:gd name="T6" fmla="*/ 28 w 254"/>
                <a:gd name="T7" fmla="*/ 127 h 254"/>
                <a:gd name="T8" fmla="*/ 127 w 254"/>
                <a:gd name="T9" fmla="*/ 29 h 254"/>
                <a:gd name="T10" fmla="*/ 225 w 254"/>
                <a:gd name="T11" fmla="*/ 127 h 254"/>
                <a:gd name="T12" fmla="*/ 127 w 254"/>
                <a:gd name="T13" fmla="*/ 226 h 254"/>
                <a:gd name="T14" fmla="*/ 86 w 254"/>
                <a:gd name="T15" fmla="*/ 217 h 254"/>
                <a:gd name="T16" fmla="*/ 75 w 254"/>
                <a:gd name="T17" fmla="*/ 243 h 254"/>
                <a:gd name="T18" fmla="*/ 127 w 254"/>
                <a:gd name="T19" fmla="*/ 254 h 254"/>
                <a:gd name="T20" fmla="*/ 254 w 254"/>
                <a:gd name="T21" fmla="*/ 127 h 254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254"/>
                <a:gd name="T34" fmla="*/ 0 h 254"/>
                <a:gd name="T35" fmla="*/ 254 w 254"/>
                <a:gd name="T36" fmla="*/ 254 h 254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254" h="254">
                  <a:moveTo>
                    <a:pt x="254" y="127"/>
                  </a:moveTo>
                  <a:cubicBezTo>
                    <a:pt x="254" y="57"/>
                    <a:pt x="197" y="0"/>
                    <a:pt x="127" y="0"/>
                  </a:cubicBezTo>
                  <a:cubicBezTo>
                    <a:pt x="57" y="0"/>
                    <a:pt x="0" y="57"/>
                    <a:pt x="0" y="127"/>
                  </a:cubicBezTo>
                  <a:cubicBezTo>
                    <a:pt x="28" y="127"/>
                    <a:pt x="28" y="127"/>
                    <a:pt x="28" y="127"/>
                  </a:cubicBezTo>
                  <a:cubicBezTo>
                    <a:pt x="28" y="73"/>
                    <a:pt x="72" y="29"/>
                    <a:pt x="127" y="29"/>
                  </a:cubicBezTo>
                  <a:cubicBezTo>
                    <a:pt x="181" y="29"/>
                    <a:pt x="225" y="73"/>
                    <a:pt x="225" y="127"/>
                  </a:cubicBezTo>
                  <a:cubicBezTo>
                    <a:pt x="225" y="181"/>
                    <a:pt x="181" y="226"/>
                    <a:pt x="127" y="226"/>
                  </a:cubicBezTo>
                  <a:cubicBezTo>
                    <a:pt x="113" y="226"/>
                    <a:pt x="99" y="223"/>
                    <a:pt x="86" y="217"/>
                  </a:cubicBezTo>
                  <a:cubicBezTo>
                    <a:pt x="75" y="243"/>
                    <a:pt x="75" y="243"/>
                    <a:pt x="75" y="243"/>
                  </a:cubicBezTo>
                  <a:cubicBezTo>
                    <a:pt x="91" y="250"/>
                    <a:pt x="109" y="254"/>
                    <a:pt x="127" y="254"/>
                  </a:cubicBezTo>
                  <a:cubicBezTo>
                    <a:pt x="197" y="254"/>
                    <a:pt x="254" y="197"/>
                    <a:pt x="254" y="127"/>
                  </a:cubicBezTo>
                </a:path>
              </a:pathLst>
            </a:custGeom>
            <a:solidFill>
              <a:srgbClr val="8EC1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9pPr>
            </a:lstStyle>
            <a:p>
              <a:endParaRPr lang="zh-CN" altLang="zh-CN" sz="2133">
                <a:solidFill>
                  <a:srgbClr val="000000"/>
                </a:solidFill>
                <a:sym typeface="宋体" panose="02010600030101010101" pitchFamily="2" charset="-122"/>
              </a:endParaRPr>
            </a:p>
          </p:txBody>
        </p:sp>
        <p:sp>
          <p:nvSpPr>
            <p:cNvPr id="16" name="TextBox 682">
              <a:extLst>
                <a:ext uri="{FF2B5EF4-FFF2-40B4-BE49-F238E27FC236}">
                  <a16:creationId xmlns:a16="http://schemas.microsoft.com/office/drawing/2014/main" id="{C76BD068-84A5-4950-BA9A-522D1E965E4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66409" y="1544104"/>
              <a:ext cx="719281" cy="500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9pPr>
            </a:lstStyle>
            <a:p>
              <a:pPr algn="ctr"/>
              <a:r>
                <a:rPr lang="en-US" sz="3733">
                  <a:solidFill>
                    <a:srgbClr val="7F7F7F"/>
                  </a:solidFill>
                  <a:latin typeface="方正中等线简体" pitchFamily="2" charset="-122"/>
                  <a:ea typeface="方正中等线简体" pitchFamily="2" charset="-122"/>
                </a:rPr>
                <a:t>82</a:t>
              </a:r>
              <a:r>
                <a:rPr lang="en-US" sz="2133">
                  <a:solidFill>
                    <a:srgbClr val="7F7F7F"/>
                  </a:solidFill>
                  <a:latin typeface="方正中等线简体" pitchFamily="2" charset="-122"/>
                  <a:ea typeface="方正中等线简体" pitchFamily="2" charset="-122"/>
                </a:rPr>
                <a:t>%</a:t>
              </a:r>
              <a:endParaRPr lang="zh-CN" altLang="en-US" sz="3200">
                <a:solidFill>
                  <a:srgbClr val="7F7F7F"/>
                </a:solidFill>
                <a:latin typeface="方正中等线简体" pitchFamily="2" charset="-122"/>
                <a:ea typeface="方正中等线简体" pitchFamily="2" charset="-122"/>
              </a:endParaRPr>
            </a:p>
          </p:txBody>
        </p:sp>
      </p:grpSp>
      <p:grpSp>
        <p:nvGrpSpPr>
          <p:cNvPr id="17" name="组合 58">
            <a:extLst>
              <a:ext uri="{FF2B5EF4-FFF2-40B4-BE49-F238E27FC236}">
                <a16:creationId xmlns:a16="http://schemas.microsoft.com/office/drawing/2014/main" id="{234AEB0F-5095-4E68-AE71-1594FAC33125}"/>
              </a:ext>
            </a:extLst>
          </p:cNvPr>
          <p:cNvGrpSpPr/>
          <p:nvPr/>
        </p:nvGrpSpPr>
        <p:grpSpPr>
          <a:xfrm>
            <a:off x="3435257" y="963702"/>
            <a:ext cx="987044" cy="987044"/>
            <a:chOff x="3475037" y="1321854"/>
            <a:chExt cx="952500" cy="952500"/>
          </a:xfrm>
        </p:grpSpPr>
        <p:sp>
          <p:nvSpPr>
            <p:cNvPr id="18" name="Freeform 14">
              <a:extLst>
                <a:ext uri="{FF2B5EF4-FFF2-40B4-BE49-F238E27FC236}">
                  <a16:creationId xmlns:a16="http://schemas.microsoft.com/office/drawing/2014/main" id="{EB58FE5F-6A07-4D70-9E36-58DE4A31B1A5}"/>
                </a:ext>
              </a:extLst>
            </p:cNvPr>
            <p:cNvSpPr>
              <a:spLocks noEditPoints="1" noChangeArrowheads="1"/>
            </p:cNvSpPr>
            <p:nvPr/>
          </p:nvSpPr>
          <p:spPr bwMode="auto">
            <a:xfrm>
              <a:off x="3475037" y="1321854"/>
              <a:ext cx="952500" cy="952500"/>
            </a:xfrm>
            <a:custGeom>
              <a:avLst/>
              <a:gdLst>
                <a:gd name="T0" fmla="*/ 254 w 254"/>
                <a:gd name="T1" fmla="*/ 127 h 254"/>
                <a:gd name="T2" fmla="*/ 127 w 254"/>
                <a:gd name="T3" fmla="*/ 0 h 254"/>
                <a:gd name="T4" fmla="*/ 0 w 254"/>
                <a:gd name="T5" fmla="*/ 127 h 254"/>
                <a:gd name="T6" fmla="*/ 127 w 254"/>
                <a:gd name="T7" fmla="*/ 254 h 254"/>
                <a:gd name="T8" fmla="*/ 254 w 254"/>
                <a:gd name="T9" fmla="*/ 127 h 254"/>
                <a:gd name="T10" fmla="*/ 29 w 254"/>
                <a:gd name="T11" fmla="*/ 127 h 254"/>
                <a:gd name="T12" fmla="*/ 127 w 254"/>
                <a:gd name="T13" fmla="*/ 29 h 254"/>
                <a:gd name="T14" fmla="*/ 226 w 254"/>
                <a:gd name="T15" fmla="*/ 127 h 254"/>
                <a:gd name="T16" fmla="*/ 127 w 254"/>
                <a:gd name="T17" fmla="*/ 226 h 254"/>
                <a:gd name="T18" fmla="*/ 29 w 254"/>
                <a:gd name="T19" fmla="*/ 127 h 25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54"/>
                <a:gd name="T31" fmla="*/ 0 h 254"/>
                <a:gd name="T32" fmla="*/ 254 w 254"/>
                <a:gd name="T33" fmla="*/ 254 h 254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54" h="254">
                  <a:moveTo>
                    <a:pt x="254" y="127"/>
                  </a:moveTo>
                  <a:cubicBezTo>
                    <a:pt x="254" y="57"/>
                    <a:pt x="197" y="0"/>
                    <a:pt x="127" y="0"/>
                  </a:cubicBezTo>
                  <a:cubicBezTo>
                    <a:pt x="57" y="0"/>
                    <a:pt x="0" y="57"/>
                    <a:pt x="0" y="127"/>
                  </a:cubicBezTo>
                  <a:cubicBezTo>
                    <a:pt x="0" y="197"/>
                    <a:pt x="57" y="254"/>
                    <a:pt x="127" y="254"/>
                  </a:cubicBezTo>
                  <a:cubicBezTo>
                    <a:pt x="197" y="254"/>
                    <a:pt x="254" y="197"/>
                    <a:pt x="254" y="127"/>
                  </a:cubicBezTo>
                  <a:close/>
                  <a:moveTo>
                    <a:pt x="29" y="127"/>
                  </a:moveTo>
                  <a:cubicBezTo>
                    <a:pt x="29" y="73"/>
                    <a:pt x="73" y="29"/>
                    <a:pt x="127" y="29"/>
                  </a:cubicBezTo>
                  <a:cubicBezTo>
                    <a:pt x="182" y="29"/>
                    <a:pt x="226" y="73"/>
                    <a:pt x="226" y="127"/>
                  </a:cubicBezTo>
                  <a:cubicBezTo>
                    <a:pt x="226" y="181"/>
                    <a:pt x="182" y="226"/>
                    <a:pt x="127" y="226"/>
                  </a:cubicBezTo>
                  <a:cubicBezTo>
                    <a:pt x="73" y="226"/>
                    <a:pt x="29" y="181"/>
                    <a:pt x="29" y="127"/>
                  </a:cubicBezTo>
                  <a:close/>
                </a:path>
              </a:pathLst>
            </a:custGeom>
            <a:solidFill>
              <a:srgbClr val="D8D8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9pPr>
            </a:lstStyle>
            <a:p>
              <a:endParaRPr lang="zh-CN" altLang="zh-CN" sz="2400">
                <a:solidFill>
                  <a:srgbClr val="000000"/>
                </a:solidFill>
                <a:sym typeface="宋体" pitchFamily="2" charset="-122"/>
              </a:endParaRPr>
            </a:p>
          </p:txBody>
        </p:sp>
        <p:sp>
          <p:nvSpPr>
            <p:cNvPr id="19" name="Freeform 15">
              <a:extLst>
                <a:ext uri="{FF2B5EF4-FFF2-40B4-BE49-F238E27FC236}">
                  <a16:creationId xmlns:a16="http://schemas.microsoft.com/office/drawing/2014/main" id="{E12D9871-43E7-4739-8F67-43E27A0DF89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75037" y="1321854"/>
              <a:ext cx="952500" cy="476250"/>
            </a:xfrm>
            <a:custGeom>
              <a:avLst/>
              <a:gdLst>
                <a:gd name="T0" fmla="*/ 254 w 254"/>
                <a:gd name="T1" fmla="*/ 127 h 127"/>
                <a:gd name="T2" fmla="*/ 127 w 254"/>
                <a:gd name="T3" fmla="*/ 0 h 127"/>
                <a:gd name="T4" fmla="*/ 0 w 254"/>
                <a:gd name="T5" fmla="*/ 127 h 127"/>
                <a:gd name="T6" fmla="*/ 29 w 254"/>
                <a:gd name="T7" fmla="*/ 127 h 127"/>
                <a:gd name="T8" fmla="*/ 127 w 254"/>
                <a:gd name="T9" fmla="*/ 29 h 127"/>
                <a:gd name="T10" fmla="*/ 226 w 254"/>
                <a:gd name="T11" fmla="*/ 127 h 127"/>
                <a:gd name="T12" fmla="*/ 254 w 254"/>
                <a:gd name="T13" fmla="*/ 127 h 12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54"/>
                <a:gd name="T22" fmla="*/ 0 h 127"/>
                <a:gd name="T23" fmla="*/ 254 w 254"/>
                <a:gd name="T24" fmla="*/ 127 h 12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54" h="127">
                  <a:moveTo>
                    <a:pt x="254" y="127"/>
                  </a:moveTo>
                  <a:cubicBezTo>
                    <a:pt x="254" y="57"/>
                    <a:pt x="197" y="0"/>
                    <a:pt x="127" y="0"/>
                  </a:cubicBezTo>
                  <a:cubicBezTo>
                    <a:pt x="57" y="0"/>
                    <a:pt x="0" y="57"/>
                    <a:pt x="0" y="127"/>
                  </a:cubicBezTo>
                  <a:cubicBezTo>
                    <a:pt x="29" y="127"/>
                    <a:pt x="29" y="127"/>
                    <a:pt x="29" y="127"/>
                  </a:cubicBezTo>
                  <a:cubicBezTo>
                    <a:pt x="29" y="73"/>
                    <a:pt x="73" y="29"/>
                    <a:pt x="127" y="29"/>
                  </a:cubicBezTo>
                  <a:cubicBezTo>
                    <a:pt x="182" y="29"/>
                    <a:pt x="226" y="73"/>
                    <a:pt x="226" y="127"/>
                  </a:cubicBezTo>
                  <a:lnTo>
                    <a:pt x="254" y="127"/>
                  </a:lnTo>
                  <a:close/>
                </a:path>
              </a:pathLst>
            </a:custGeom>
            <a:solidFill>
              <a:srgbClr val="40557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9pPr>
            </a:lstStyle>
            <a:p>
              <a:endParaRPr lang="zh-CN" altLang="zh-CN" sz="2400">
                <a:solidFill>
                  <a:srgbClr val="000000"/>
                </a:solidFill>
                <a:sym typeface="宋体" pitchFamily="2" charset="-122"/>
              </a:endParaRPr>
            </a:p>
          </p:txBody>
        </p:sp>
        <p:sp>
          <p:nvSpPr>
            <p:cNvPr id="20" name="TextBox 682">
              <a:extLst>
                <a:ext uri="{FF2B5EF4-FFF2-40B4-BE49-F238E27FC236}">
                  <a16:creationId xmlns:a16="http://schemas.microsoft.com/office/drawing/2014/main" id="{AD557342-77D1-4C7C-93C4-66A76905858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29747" y="1544104"/>
              <a:ext cx="719281" cy="500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9pPr>
            </a:lstStyle>
            <a:p>
              <a:pPr algn="ctr"/>
              <a:r>
                <a:rPr lang="en-US" sz="3733">
                  <a:solidFill>
                    <a:srgbClr val="7F7F7F"/>
                  </a:solidFill>
                  <a:latin typeface="方正中等线简体" pitchFamily="2" charset="-122"/>
                  <a:ea typeface="方正中等线简体" pitchFamily="2" charset="-122"/>
                </a:rPr>
                <a:t>50</a:t>
              </a:r>
              <a:r>
                <a:rPr lang="en-US" sz="2133">
                  <a:solidFill>
                    <a:srgbClr val="7F7F7F"/>
                  </a:solidFill>
                  <a:latin typeface="方正中等线简体" pitchFamily="2" charset="-122"/>
                  <a:ea typeface="方正中等线简体" pitchFamily="2" charset="-122"/>
                </a:rPr>
                <a:t>%</a:t>
              </a:r>
              <a:endParaRPr lang="zh-CN" altLang="en-US" sz="3200">
                <a:solidFill>
                  <a:srgbClr val="7F7F7F"/>
                </a:solidFill>
                <a:latin typeface="方正中等线简体" pitchFamily="2" charset="-122"/>
                <a:ea typeface="方正中等线简体" pitchFamily="2" charset="-122"/>
              </a:endParaRPr>
            </a:p>
          </p:txBody>
        </p:sp>
      </p:grpSp>
      <p:grpSp>
        <p:nvGrpSpPr>
          <p:cNvPr id="21" name="组合 62">
            <a:extLst>
              <a:ext uri="{FF2B5EF4-FFF2-40B4-BE49-F238E27FC236}">
                <a16:creationId xmlns:a16="http://schemas.microsoft.com/office/drawing/2014/main" id="{D18F275E-92E9-47AE-B03F-18DAC49F3794}"/>
              </a:ext>
            </a:extLst>
          </p:cNvPr>
          <p:cNvGrpSpPr/>
          <p:nvPr/>
        </p:nvGrpSpPr>
        <p:grpSpPr>
          <a:xfrm>
            <a:off x="4716767" y="2044514"/>
            <a:ext cx="987044" cy="987044"/>
            <a:chOff x="4711700" y="2364841"/>
            <a:chExt cx="952500" cy="952500"/>
          </a:xfrm>
        </p:grpSpPr>
        <p:sp>
          <p:nvSpPr>
            <p:cNvPr id="22" name="Freeform 23">
              <a:extLst>
                <a:ext uri="{FF2B5EF4-FFF2-40B4-BE49-F238E27FC236}">
                  <a16:creationId xmlns:a16="http://schemas.microsoft.com/office/drawing/2014/main" id="{58C5FADE-9C01-4C4D-AA0F-DB7EA051B26A}"/>
                </a:ext>
              </a:extLst>
            </p:cNvPr>
            <p:cNvSpPr>
              <a:spLocks noEditPoints="1" noChangeArrowheads="1"/>
            </p:cNvSpPr>
            <p:nvPr/>
          </p:nvSpPr>
          <p:spPr bwMode="auto">
            <a:xfrm>
              <a:off x="4711700" y="2364841"/>
              <a:ext cx="952500" cy="952500"/>
            </a:xfrm>
            <a:custGeom>
              <a:avLst/>
              <a:gdLst>
                <a:gd name="T0" fmla="*/ 254 w 254"/>
                <a:gd name="T1" fmla="*/ 127 h 254"/>
                <a:gd name="T2" fmla="*/ 127 w 254"/>
                <a:gd name="T3" fmla="*/ 0 h 254"/>
                <a:gd name="T4" fmla="*/ 0 w 254"/>
                <a:gd name="T5" fmla="*/ 127 h 254"/>
                <a:gd name="T6" fmla="*/ 127 w 254"/>
                <a:gd name="T7" fmla="*/ 254 h 254"/>
                <a:gd name="T8" fmla="*/ 254 w 254"/>
                <a:gd name="T9" fmla="*/ 127 h 254"/>
                <a:gd name="T10" fmla="*/ 28 w 254"/>
                <a:gd name="T11" fmla="*/ 127 h 254"/>
                <a:gd name="T12" fmla="*/ 127 w 254"/>
                <a:gd name="T13" fmla="*/ 28 h 254"/>
                <a:gd name="T14" fmla="*/ 225 w 254"/>
                <a:gd name="T15" fmla="*/ 127 h 254"/>
                <a:gd name="T16" fmla="*/ 127 w 254"/>
                <a:gd name="T17" fmla="*/ 225 h 254"/>
                <a:gd name="T18" fmla="*/ 28 w 254"/>
                <a:gd name="T19" fmla="*/ 127 h 25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54"/>
                <a:gd name="T31" fmla="*/ 0 h 254"/>
                <a:gd name="T32" fmla="*/ 254 w 254"/>
                <a:gd name="T33" fmla="*/ 254 h 254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54" h="254">
                  <a:moveTo>
                    <a:pt x="254" y="127"/>
                  </a:moveTo>
                  <a:cubicBezTo>
                    <a:pt x="254" y="57"/>
                    <a:pt x="197" y="0"/>
                    <a:pt x="127" y="0"/>
                  </a:cubicBezTo>
                  <a:cubicBezTo>
                    <a:pt x="57" y="0"/>
                    <a:pt x="0" y="57"/>
                    <a:pt x="0" y="127"/>
                  </a:cubicBezTo>
                  <a:cubicBezTo>
                    <a:pt x="0" y="197"/>
                    <a:pt x="57" y="254"/>
                    <a:pt x="127" y="254"/>
                  </a:cubicBezTo>
                  <a:cubicBezTo>
                    <a:pt x="197" y="254"/>
                    <a:pt x="254" y="197"/>
                    <a:pt x="254" y="127"/>
                  </a:cubicBezTo>
                  <a:moveTo>
                    <a:pt x="28" y="127"/>
                  </a:moveTo>
                  <a:cubicBezTo>
                    <a:pt x="28" y="72"/>
                    <a:pt x="72" y="28"/>
                    <a:pt x="127" y="28"/>
                  </a:cubicBezTo>
                  <a:cubicBezTo>
                    <a:pt x="181" y="28"/>
                    <a:pt x="225" y="72"/>
                    <a:pt x="225" y="127"/>
                  </a:cubicBezTo>
                  <a:cubicBezTo>
                    <a:pt x="225" y="181"/>
                    <a:pt x="181" y="225"/>
                    <a:pt x="127" y="225"/>
                  </a:cubicBezTo>
                  <a:cubicBezTo>
                    <a:pt x="72" y="225"/>
                    <a:pt x="28" y="181"/>
                    <a:pt x="28" y="127"/>
                  </a:cubicBezTo>
                </a:path>
              </a:pathLst>
            </a:custGeom>
            <a:solidFill>
              <a:srgbClr val="D8D8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9pPr>
            </a:lstStyle>
            <a:p>
              <a:endParaRPr lang="zh-CN" altLang="zh-CN" sz="2400">
                <a:solidFill>
                  <a:srgbClr val="000000"/>
                </a:solidFill>
                <a:sym typeface="宋体" pitchFamily="2" charset="-122"/>
              </a:endParaRPr>
            </a:p>
          </p:txBody>
        </p:sp>
        <p:sp>
          <p:nvSpPr>
            <p:cNvPr id="23" name="Freeform 24">
              <a:extLst>
                <a:ext uri="{FF2B5EF4-FFF2-40B4-BE49-F238E27FC236}">
                  <a16:creationId xmlns:a16="http://schemas.microsoft.com/office/drawing/2014/main" id="{B466A949-3551-4181-8020-0AECD308DBE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11700" y="2364841"/>
              <a:ext cx="952500" cy="952500"/>
            </a:xfrm>
            <a:custGeom>
              <a:avLst/>
              <a:gdLst>
                <a:gd name="T0" fmla="*/ 254 w 254"/>
                <a:gd name="T1" fmla="*/ 127 h 254"/>
                <a:gd name="T2" fmla="*/ 127 w 254"/>
                <a:gd name="T3" fmla="*/ 0 h 254"/>
                <a:gd name="T4" fmla="*/ 0 w 254"/>
                <a:gd name="T5" fmla="*/ 127 h 254"/>
                <a:gd name="T6" fmla="*/ 28 w 254"/>
                <a:gd name="T7" fmla="*/ 127 h 254"/>
                <a:gd name="T8" fmla="*/ 127 w 254"/>
                <a:gd name="T9" fmla="*/ 28 h 254"/>
                <a:gd name="T10" fmla="*/ 225 w 254"/>
                <a:gd name="T11" fmla="*/ 127 h 254"/>
                <a:gd name="T12" fmla="*/ 127 w 254"/>
                <a:gd name="T13" fmla="*/ 225 h 254"/>
                <a:gd name="T14" fmla="*/ 127 w 254"/>
                <a:gd name="T15" fmla="*/ 254 h 254"/>
                <a:gd name="T16" fmla="*/ 254 w 254"/>
                <a:gd name="T17" fmla="*/ 127 h 25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54"/>
                <a:gd name="T28" fmla="*/ 0 h 254"/>
                <a:gd name="T29" fmla="*/ 254 w 254"/>
                <a:gd name="T30" fmla="*/ 254 h 254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54" h="254">
                  <a:moveTo>
                    <a:pt x="254" y="127"/>
                  </a:moveTo>
                  <a:cubicBezTo>
                    <a:pt x="254" y="57"/>
                    <a:pt x="197" y="0"/>
                    <a:pt x="127" y="0"/>
                  </a:cubicBezTo>
                  <a:cubicBezTo>
                    <a:pt x="57" y="0"/>
                    <a:pt x="0" y="57"/>
                    <a:pt x="0" y="127"/>
                  </a:cubicBezTo>
                  <a:cubicBezTo>
                    <a:pt x="28" y="127"/>
                    <a:pt x="28" y="127"/>
                    <a:pt x="28" y="127"/>
                  </a:cubicBezTo>
                  <a:cubicBezTo>
                    <a:pt x="28" y="72"/>
                    <a:pt x="72" y="28"/>
                    <a:pt x="127" y="28"/>
                  </a:cubicBezTo>
                  <a:cubicBezTo>
                    <a:pt x="181" y="28"/>
                    <a:pt x="225" y="72"/>
                    <a:pt x="225" y="127"/>
                  </a:cubicBezTo>
                  <a:cubicBezTo>
                    <a:pt x="225" y="181"/>
                    <a:pt x="181" y="225"/>
                    <a:pt x="127" y="225"/>
                  </a:cubicBezTo>
                  <a:cubicBezTo>
                    <a:pt x="127" y="254"/>
                    <a:pt x="127" y="254"/>
                    <a:pt x="127" y="254"/>
                  </a:cubicBezTo>
                  <a:cubicBezTo>
                    <a:pt x="197" y="254"/>
                    <a:pt x="254" y="197"/>
                    <a:pt x="254" y="127"/>
                  </a:cubicBezTo>
                </a:path>
              </a:pathLst>
            </a:custGeom>
            <a:solidFill>
              <a:srgbClr val="40557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9pPr>
            </a:lstStyle>
            <a:p>
              <a:endParaRPr lang="zh-CN" altLang="zh-CN" sz="2133">
                <a:solidFill>
                  <a:srgbClr val="000000"/>
                </a:solidFill>
                <a:sym typeface="宋体" pitchFamily="2" charset="-122"/>
              </a:endParaRPr>
            </a:p>
          </p:txBody>
        </p:sp>
        <p:sp>
          <p:nvSpPr>
            <p:cNvPr id="24" name="TextBox 682">
              <a:extLst>
                <a:ext uri="{FF2B5EF4-FFF2-40B4-BE49-F238E27FC236}">
                  <a16:creationId xmlns:a16="http://schemas.microsoft.com/office/drawing/2014/main" id="{D168C8DE-DC1D-4C01-8495-7A2AFF64882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66409" y="2556929"/>
              <a:ext cx="719281" cy="500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9pPr>
            </a:lstStyle>
            <a:p>
              <a:pPr algn="ctr"/>
              <a:r>
                <a:rPr lang="en-US" sz="3733">
                  <a:solidFill>
                    <a:srgbClr val="7F7F7F"/>
                  </a:solidFill>
                  <a:latin typeface="方正中等线简体" pitchFamily="2" charset="-122"/>
                  <a:ea typeface="方正中等线简体" pitchFamily="2" charset="-122"/>
                </a:rPr>
                <a:t>75</a:t>
              </a:r>
              <a:r>
                <a:rPr lang="en-US" sz="2133">
                  <a:solidFill>
                    <a:srgbClr val="7F7F7F"/>
                  </a:solidFill>
                  <a:latin typeface="方正中等线简体" pitchFamily="2" charset="-122"/>
                  <a:ea typeface="方正中等线简体" pitchFamily="2" charset="-122"/>
                </a:rPr>
                <a:t>%</a:t>
              </a:r>
              <a:endParaRPr lang="zh-CN" altLang="en-US" sz="3200">
                <a:solidFill>
                  <a:srgbClr val="7F7F7F"/>
                </a:solidFill>
                <a:latin typeface="方正中等线简体" pitchFamily="2" charset="-122"/>
                <a:ea typeface="方正中等线简体" pitchFamily="2" charset="-122"/>
              </a:endParaRPr>
            </a:p>
          </p:txBody>
        </p:sp>
      </p:grpSp>
      <p:grpSp>
        <p:nvGrpSpPr>
          <p:cNvPr id="25" name="组合 66">
            <a:extLst>
              <a:ext uri="{FF2B5EF4-FFF2-40B4-BE49-F238E27FC236}">
                <a16:creationId xmlns:a16="http://schemas.microsoft.com/office/drawing/2014/main" id="{63E3D4B5-5DCD-4681-AD72-C71D32DC5DD8}"/>
              </a:ext>
            </a:extLst>
          </p:cNvPr>
          <p:cNvGrpSpPr/>
          <p:nvPr/>
        </p:nvGrpSpPr>
        <p:grpSpPr>
          <a:xfrm>
            <a:off x="3435257" y="2041224"/>
            <a:ext cx="987044" cy="990333"/>
            <a:chOff x="3475037" y="2361666"/>
            <a:chExt cx="952500" cy="955675"/>
          </a:xfrm>
        </p:grpSpPr>
        <p:sp>
          <p:nvSpPr>
            <p:cNvPr id="26" name="Freeform 10">
              <a:extLst>
                <a:ext uri="{FF2B5EF4-FFF2-40B4-BE49-F238E27FC236}">
                  <a16:creationId xmlns:a16="http://schemas.microsoft.com/office/drawing/2014/main" id="{250612B4-E853-4505-A6E8-0E31DF446F40}"/>
                </a:ext>
              </a:extLst>
            </p:cNvPr>
            <p:cNvSpPr>
              <a:spLocks noEditPoints="1" noChangeArrowheads="1"/>
            </p:cNvSpPr>
            <p:nvPr/>
          </p:nvSpPr>
          <p:spPr bwMode="auto">
            <a:xfrm>
              <a:off x="3475037" y="2361666"/>
              <a:ext cx="952500" cy="955675"/>
            </a:xfrm>
            <a:custGeom>
              <a:avLst/>
              <a:gdLst>
                <a:gd name="T0" fmla="*/ 254 w 254"/>
                <a:gd name="T1" fmla="*/ 128 h 255"/>
                <a:gd name="T2" fmla="*/ 127 w 254"/>
                <a:gd name="T3" fmla="*/ 0 h 255"/>
                <a:gd name="T4" fmla="*/ 0 w 254"/>
                <a:gd name="T5" fmla="*/ 128 h 255"/>
                <a:gd name="T6" fmla="*/ 127 w 254"/>
                <a:gd name="T7" fmla="*/ 255 h 255"/>
                <a:gd name="T8" fmla="*/ 254 w 254"/>
                <a:gd name="T9" fmla="*/ 128 h 255"/>
                <a:gd name="T10" fmla="*/ 29 w 254"/>
                <a:gd name="T11" fmla="*/ 128 h 255"/>
                <a:gd name="T12" fmla="*/ 127 w 254"/>
                <a:gd name="T13" fmla="*/ 29 h 255"/>
                <a:gd name="T14" fmla="*/ 226 w 254"/>
                <a:gd name="T15" fmla="*/ 128 h 255"/>
                <a:gd name="T16" fmla="*/ 127 w 254"/>
                <a:gd name="T17" fmla="*/ 226 h 255"/>
                <a:gd name="T18" fmla="*/ 29 w 254"/>
                <a:gd name="T19" fmla="*/ 128 h 255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54"/>
                <a:gd name="T31" fmla="*/ 0 h 255"/>
                <a:gd name="T32" fmla="*/ 254 w 254"/>
                <a:gd name="T33" fmla="*/ 255 h 255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54" h="255">
                  <a:moveTo>
                    <a:pt x="254" y="128"/>
                  </a:moveTo>
                  <a:cubicBezTo>
                    <a:pt x="254" y="58"/>
                    <a:pt x="197" y="0"/>
                    <a:pt x="127" y="0"/>
                  </a:cubicBezTo>
                  <a:cubicBezTo>
                    <a:pt x="57" y="0"/>
                    <a:pt x="0" y="58"/>
                    <a:pt x="0" y="128"/>
                  </a:cubicBezTo>
                  <a:cubicBezTo>
                    <a:pt x="0" y="198"/>
                    <a:pt x="57" y="255"/>
                    <a:pt x="127" y="255"/>
                  </a:cubicBezTo>
                  <a:cubicBezTo>
                    <a:pt x="197" y="255"/>
                    <a:pt x="254" y="198"/>
                    <a:pt x="254" y="128"/>
                  </a:cubicBezTo>
                  <a:close/>
                  <a:moveTo>
                    <a:pt x="29" y="128"/>
                  </a:moveTo>
                  <a:cubicBezTo>
                    <a:pt x="28" y="73"/>
                    <a:pt x="73" y="29"/>
                    <a:pt x="127" y="29"/>
                  </a:cubicBezTo>
                  <a:cubicBezTo>
                    <a:pt x="182" y="29"/>
                    <a:pt x="226" y="73"/>
                    <a:pt x="226" y="128"/>
                  </a:cubicBezTo>
                  <a:cubicBezTo>
                    <a:pt x="226" y="182"/>
                    <a:pt x="182" y="226"/>
                    <a:pt x="127" y="226"/>
                  </a:cubicBezTo>
                  <a:cubicBezTo>
                    <a:pt x="73" y="226"/>
                    <a:pt x="29" y="182"/>
                    <a:pt x="29" y="128"/>
                  </a:cubicBezTo>
                  <a:close/>
                </a:path>
              </a:pathLst>
            </a:custGeom>
            <a:solidFill>
              <a:srgbClr val="D8D8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9pPr>
            </a:lstStyle>
            <a:p>
              <a:endParaRPr lang="zh-CN" altLang="zh-CN" sz="2400">
                <a:solidFill>
                  <a:srgbClr val="000000"/>
                </a:solidFill>
                <a:sym typeface="宋体" pitchFamily="2" charset="-122"/>
              </a:endParaRPr>
            </a:p>
          </p:txBody>
        </p:sp>
        <p:sp>
          <p:nvSpPr>
            <p:cNvPr id="27" name="Freeform 11">
              <a:extLst>
                <a:ext uri="{FF2B5EF4-FFF2-40B4-BE49-F238E27FC236}">
                  <a16:creationId xmlns:a16="http://schemas.microsoft.com/office/drawing/2014/main" id="{BDDC5CFE-2B44-4F00-8B62-F5BF5D1D04C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75037" y="2361666"/>
              <a:ext cx="831850" cy="479425"/>
            </a:xfrm>
            <a:custGeom>
              <a:avLst/>
              <a:gdLst>
                <a:gd name="T0" fmla="*/ 222 w 222"/>
                <a:gd name="T1" fmla="*/ 43 h 128"/>
                <a:gd name="T2" fmla="*/ 127 w 222"/>
                <a:gd name="T3" fmla="*/ 0 h 128"/>
                <a:gd name="T4" fmla="*/ 0 w 222"/>
                <a:gd name="T5" fmla="*/ 128 h 128"/>
                <a:gd name="T6" fmla="*/ 29 w 222"/>
                <a:gd name="T7" fmla="*/ 128 h 128"/>
                <a:gd name="T8" fmla="*/ 127 w 222"/>
                <a:gd name="T9" fmla="*/ 29 h 128"/>
                <a:gd name="T10" fmla="*/ 201 w 222"/>
                <a:gd name="T11" fmla="*/ 62 h 128"/>
                <a:gd name="T12" fmla="*/ 222 w 222"/>
                <a:gd name="T13" fmla="*/ 43 h 12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22"/>
                <a:gd name="T22" fmla="*/ 0 h 128"/>
                <a:gd name="T23" fmla="*/ 222 w 222"/>
                <a:gd name="T24" fmla="*/ 128 h 12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21" h="128">
                  <a:moveTo>
                    <a:pt x="222" y="43"/>
                  </a:moveTo>
                  <a:cubicBezTo>
                    <a:pt x="198" y="16"/>
                    <a:pt x="163" y="0"/>
                    <a:pt x="127" y="0"/>
                  </a:cubicBezTo>
                  <a:cubicBezTo>
                    <a:pt x="57" y="0"/>
                    <a:pt x="0" y="58"/>
                    <a:pt x="0" y="128"/>
                  </a:cubicBezTo>
                  <a:cubicBezTo>
                    <a:pt x="29" y="128"/>
                    <a:pt x="29" y="128"/>
                    <a:pt x="29" y="128"/>
                  </a:cubicBezTo>
                  <a:cubicBezTo>
                    <a:pt x="28" y="73"/>
                    <a:pt x="73" y="29"/>
                    <a:pt x="127" y="29"/>
                  </a:cubicBezTo>
                  <a:cubicBezTo>
                    <a:pt x="155" y="29"/>
                    <a:pt x="182" y="41"/>
                    <a:pt x="201" y="62"/>
                  </a:cubicBezTo>
                  <a:lnTo>
                    <a:pt x="222" y="43"/>
                  </a:lnTo>
                  <a:close/>
                </a:path>
              </a:pathLst>
            </a:custGeom>
            <a:solidFill>
              <a:srgbClr val="F8A51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9pPr>
            </a:lstStyle>
            <a:p>
              <a:endParaRPr lang="zh-CN" altLang="zh-CN" sz="2133">
                <a:solidFill>
                  <a:srgbClr val="000000"/>
                </a:solidFill>
                <a:sym typeface="宋体" pitchFamily="2" charset="-122"/>
              </a:endParaRPr>
            </a:p>
          </p:txBody>
        </p:sp>
        <p:sp>
          <p:nvSpPr>
            <p:cNvPr id="28" name="TextBox 682">
              <a:extLst>
                <a:ext uri="{FF2B5EF4-FFF2-40B4-BE49-F238E27FC236}">
                  <a16:creationId xmlns:a16="http://schemas.microsoft.com/office/drawing/2014/main" id="{2B0A7238-EB81-4216-92B5-36C63DF31BD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29747" y="2556929"/>
              <a:ext cx="719281" cy="5001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9pPr>
            </a:lstStyle>
            <a:p>
              <a:pPr algn="ctr"/>
              <a:r>
                <a:rPr lang="en-US" sz="3733">
                  <a:solidFill>
                    <a:srgbClr val="7F7F7F"/>
                  </a:solidFill>
                  <a:latin typeface="方正中等线简体" pitchFamily="2" charset="-122"/>
                  <a:ea typeface="方正中等线简体" pitchFamily="2" charset="-122"/>
                </a:rPr>
                <a:t>28</a:t>
              </a:r>
              <a:r>
                <a:rPr lang="en-US" sz="2133">
                  <a:solidFill>
                    <a:srgbClr val="7F7F7F"/>
                  </a:solidFill>
                  <a:latin typeface="方正中等线简体" pitchFamily="2" charset="-122"/>
                  <a:ea typeface="方正中等线简体" pitchFamily="2" charset="-122"/>
                </a:rPr>
                <a:t>%</a:t>
              </a:r>
              <a:endParaRPr lang="zh-CN" altLang="en-US" sz="3200">
                <a:solidFill>
                  <a:srgbClr val="7F7F7F"/>
                </a:solidFill>
                <a:latin typeface="方正中等线简体" pitchFamily="2" charset="-122"/>
                <a:ea typeface="方正中等线简体" pitchFamily="2" charset="-122"/>
              </a:endParaRPr>
            </a:p>
          </p:txBody>
        </p:sp>
      </p:grpSp>
      <p:grpSp>
        <p:nvGrpSpPr>
          <p:cNvPr id="29" name="组合 70">
            <a:extLst>
              <a:ext uri="{FF2B5EF4-FFF2-40B4-BE49-F238E27FC236}">
                <a16:creationId xmlns:a16="http://schemas.microsoft.com/office/drawing/2014/main" id="{156CCB11-D86A-4546-A818-809E8ED050CB}"/>
              </a:ext>
            </a:extLst>
          </p:cNvPr>
          <p:cNvGrpSpPr/>
          <p:nvPr/>
        </p:nvGrpSpPr>
        <p:grpSpPr>
          <a:xfrm>
            <a:off x="4662479" y="3066105"/>
            <a:ext cx="1095618" cy="1095618"/>
            <a:chOff x="4659312" y="3350679"/>
            <a:chExt cx="1057275" cy="1057275"/>
          </a:xfrm>
        </p:grpSpPr>
        <p:sp>
          <p:nvSpPr>
            <p:cNvPr id="30" name="Freeform 18">
              <a:extLst>
                <a:ext uri="{FF2B5EF4-FFF2-40B4-BE49-F238E27FC236}">
                  <a16:creationId xmlns:a16="http://schemas.microsoft.com/office/drawing/2014/main" id="{C0073C4B-166F-4443-9A08-63BE3F0E0296}"/>
                </a:ext>
              </a:extLst>
            </p:cNvPr>
            <p:cNvSpPr>
              <a:spLocks noEditPoints="1" noChangeArrowheads="1"/>
            </p:cNvSpPr>
            <p:nvPr/>
          </p:nvSpPr>
          <p:spPr bwMode="auto">
            <a:xfrm>
              <a:off x="4659312" y="3350679"/>
              <a:ext cx="1057275" cy="1057275"/>
            </a:xfrm>
            <a:custGeom>
              <a:avLst/>
              <a:gdLst>
                <a:gd name="T0" fmla="*/ 47 w 282"/>
                <a:gd name="T1" fmla="*/ 56 h 282"/>
                <a:gd name="T2" fmla="*/ 55 w 282"/>
                <a:gd name="T3" fmla="*/ 235 h 282"/>
                <a:gd name="T4" fmla="*/ 235 w 282"/>
                <a:gd name="T5" fmla="*/ 227 h 282"/>
                <a:gd name="T6" fmla="*/ 226 w 282"/>
                <a:gd name="T7" fmla="*/ 47 h 282"/>
                <a:gd name="T8" fmla="*/ 47 w 282"/>
                <a:gd name="T9" fmla="*/ 56 h 282"/>
                <a:gd name="T10" fmla="*/ 214 w 282"/>
                <a:gd name="T11" fmla="*/ 208 h 282"/>
                <a:gd name="T12" fmla="*/ 75 w 282"/>
                <a:gd name="T13" fmla="*/ 214 h 282"/>
                <a:gd name="T14" fmla="*/ 68 w 282"/>
                <a:gd name="T15" fmla="*/ 75 h 282"/>
                <a:gd name="T16" fmla="*/ 207 w 282"/>
                <a:gd name="T17" fmla="*/ 68 h 282"/>
                <a:gd name="T18" fmla="*/ 214 w 282"/>
                <a:gd name="T19" fmla="*/ 208 h 282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82"/>
                <a:gd name="T31" fmla="*/ 0 h 282"/>
                <a:gd name="T32" fmla="*/ 282 w 282"/>
                <a:gd name="T33" fmla="*/ 282 h 282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82" h="282">
                  <a:moveTo>
                    <a:pt x="47" y="56"/>
                  </a:moveTo>
                  <a:cubicBezTo>
                    <a:pt x="0" y="107"/>
                    <a:pt x="3" y="188"/>
                    <a:pt x="55" y="235"/>
                  </a:cubicBezTo>
                  <a:cubicBezTo>
                    <a:pt x="107" y="282"/>
                    <a:pt x="188" y="279"/>
                    <a:pt x="235" y="227"/>
                  </a:cubicBezTo>
                  <a:cubicBezTo>
                    <a:pt x="282" y="175"/>
                    <a:pt x="278" y="95"/>
                    <a:pt x="226" y="47"/>
                  </a:cubicBezTo>
                  <a:cubicBezTo>
                    <a:pt x="175" y="0"/>
                    <a:pt x="94" y="4"/>
                    <a:pt x="47" y="56"/>
                  </a:cubicBezTo>
                  <a:moveTo>
                    <a:pt x="214" y="208"/>
                  </a:moveTo>
                  <a:cubicBezTo>
                    <a:pt x="177" y="248"/>
                    <a:pt x="115" y="251"/>
                    <a:pt x="75" y="214"/>
                  </a:cubicBezTo>
                  <a:cubicBezTo>
                    <a:pt x="34" y="177"/>
                    <a:pt x="31" y="115"/>
                    <a:pt x="68" y="75"/>
                  </a:cubicBezTo>
                  <a:cubicBezTo>
                    <a:pt x="105" y="35"/>
                    <a:pt x="167" y="32"/>
                    <a:pt x="207" y="68"/>
                  </a:cubicBezTo>
                  <a:cubicBezTo>
                    <a:pt x="248" y="105"/>
                    <a:pt x="250" y="168"/>
                    <a:pt x="214" y="208"/>
                  </a:cubicBezTo>
                </a:path>
              </a:pathLst>
            </a:custGeom>
            <a:solidFill>
              <a:srgbClr val="F8A51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9pPr>
            </a:lstStyle>
            <a:p>
              <a:endParaRPr lang="zh-CN" altLang="zh-CN" sz="2133">
                <a:solidFill>
                  <a:srgbClr val="000000"/>
                </a:solidFill>
                <a:sym typeface="宋体" pitchFamily="2" charset="-122"/>
              </a:endParaRPr>
            </a:p>
          </p:txBody>
        </p:sp>
        <p:sp>
          <p:nvSpPr>
            <p:cNvPr id="31" name="Freeform 19">
              <a:extLst>
                <a:ext uri="{FF2B5EF4-FFF2-40B4-BE49-F238E27FC236}">
                  <a16:creationId xmlns:a16="http://schemas.microsoft.com/office/drawing/2014/main" id="{37C8AAFB-1667-4F02-9EF8-0B053654B8A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11700" y="3876141"/>
              <a:ext cx="828675" cy="531813"/>
            </a:xfrm>
            <a:custGeom>
              <a:avLst/>
              <a:gdLst>
                <a:gd name="T0" fmla="*/ 0 w 221"/>
                <a:gd name="T1" fmla="*/ 0 h 142"/>
                <a:gd name="T2" fmla="*/ 41 w 221"/>
                <a:gd name="T3" fmla="*/ 95 h 142"/>
                <a:gd name="T4" fmla="*/ 221 w 221"/>
                <a:gd name="T5" fmla="*/ 87 h 142"/>
                <a:gd name="T6" fmla="*/ 200 w 221"/>
                <a:gd name="T7" fmla="*/ 68 h 142"/>
                <a:gd name="T8" fmla="*/ 61 w 221"/>
                <a:gd name="T9" fmla="*/ 74 h 142"/>
                <a:gd name="T10" fmla="*/ 28 w 221"/>
                <a:gd name="T11" fmla="*/ 0 h 142"/>
                <a:gd name="T12" fmla="*/ 0 w 221"/>
                <a:gd name="T13" fmla="*/ 0 h 14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21"/>
                <a:gd name="T22" fmla="*/ 0 h 142"/>
                <a:gd name="T23" fmla="*/ 221 w 221"/>
                <a:gd name="T24" fmla="*/ 142 h 14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21" h="142">
                  <a:moveTo>
                    <a:pt x="0" y="0"/>
                  </a:moveTo>
                  <a:cubicBezTo>
                    <a:pt x="0" y="36"/>
                    <a:pt x="15" y="71"/>
                    <a:pt x="41" y="95"/>
                  </a:cubicBezTo>
                  <a:cubicBezTo>
                    <a:pt x="93" y="142"/>
                    <a:pt x="174" y="139"/>
                    <a:pt x="221" y="87"/>
                  </a:cubicBezTo>
                  <a:cubicBezTo>
                    <a:pt x="200" y="68"/>
                    <a:pt x="200" y="68"/>
                    <a:pt x="200" y="68"/>
                  </a:cubicBezTo>
                  <a:cubicBezTo>
                    <a:pt x="163" y="108"/>
                    <a:pt x="101" y="111"/>
                    <a:pt x="61" y="74"/>
                  </a:cubicBezTo>
                  <a:cubicBezTo>
                    <a:pt x="40" y="55"/>
                    <a:pt x="28" y="28"/>
                    <a:pt x="28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D8D8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9pPr>
            </a:lstStyle>
            <a:p>
              <a:endParaRPr lang="zh-CN" altLang="zh-CN" sz="2400">
                <a:solidFill>
                  <a:srgbClr val="000000"/>
                </a:solidFill>
                <a:sym typeface="宋体" pitchFamily="2" charset="-122"/>
              </a:endParaRPr>
            </a:p>
          </p:txBody>
        </p:sp>
        <p:sp>
          <p:nvSpPr>
            <p:cNvPr id="32" name="TextBox 682">
              <a:extLst>
                <a:ext uri="{FF2B5EF4-FFF2-40B4-BE49-F238E27FC236}">
                  <a16:creationId xmlns:a16="http://schemas.microsoft.com/office/drawing/2014/main" id="{C8499AE8-1FE3-4C64-BD1D-B275CBC387A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66409" y="3644366"/>
              <a:ext cx="719281" cy="5001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9pPr>
            </a:lstStyle>
            <a:p>
              <a:pPr algn="ctr"/>
              <a:r>
                <a:rPr lang="en-US" sz="3733">
                  <a:solidFill>
                    <a:srgbClr val="7F7F7F"/>
                  </a:solidFill>
                  <a:latin typeface="方正中等线简体" pitchFamily="2" charset="-122"/>
                  <a:ea typeface="方正中等线简体" pitchFamily="2" charset="-122"/>
                </a:rPr>
                <a:t>61</a:t>
              </a:r>
              <a:r>
                <a:rPr lang="en-US" sz="2133">
                  <a:solidFill>
                    <a:srgbClr val="7F7F7F"/>
                  </a:solidFill>
                  <a:latin typeface="方正中等线简体" pitchFamily="2" charset="-122"/>
                  <a:ea typeface="方正中等线简体" pitchFamily="2" charset="-122"/>
                </a:rPr>
                <a:t>%</a:t>
              </a:r>
              <a:endParaRPr lang="zh-CN" altLang="en-US" sz="3200">
                <a:solidFill>
                  <a:srgbClr val="7F7F7F"/>
                </a:solidFill>
                <a:latin typeface="方正中等线简体" pitchFamily="2" charset="-122"/>
                <a:ea typeface="方正中等线简体" pitchFamily="2" charset="-122"/>
              </a:endParaRPr>
            </a:p>
          </p:txBody>
        </p:sp>
      </p:grpSp>
      <p:grpSp>
        <p:nvGrpSpPr>
          <p:cNvPr id="33" name="组合 74">
            <a:extLst>
              <a:ext uri="{FF2B5EF4-FFF2-40B4-BE49-F238E27FC236}">
                <a16:creationId xmlns:a16="http://schemas.microsoft.com/office/drawing/2014/main" id="{CE01DD94-5969-4191-97A8-138D0B067958}"/>
              </a:ext>
            </a:extLst>
          </p:cNvPr>
          <p:cNvGrpSpPr/>
          <p:nvPr/>
        </p:nvGrpSpPr>
        <p:grpSpPr>
          <a:xfrm>
            <a:off x="3435257" y="3120391"/>
            <a:ext cx="987044" cy="987044"/>
            <a:chOff x="3475037" y="3403066"/>
            <a:chExt cx="952500" cy="952500"/>
          </a:xfrm>
        </p:grpSpPr>
        <p:sp>
          <p:nvSpPr>
            <p:cNvPr id="34" name="Freeform 5">
              <a:extLst>
                <a:ext uri="{FF2B5EF4-FFF2-40B4-BE49-F238E27FC236}">
                  <a16:creationId xmlns:a16="http://schemas.microsoft.com/office/drawing/2014/main" id="{12C82D9B-273A-459E-B6C5-114AFE970514}"/>
                </a:ext>
              </a:extLst>
            </p:cNvPr>
            <p:cNvSpPr>
              <a:spLocks noEditPoints="1" noChangeArrowheads="1"/>
            </p:cNvSpPr>
            <p:nvPr/>
          </p:nvSpPr>
          <p:spPr bwMode="auto">
            <a:xfrm>
              <a:off x="3475037" y="3403066"/>
              <a:ext cx="952500" cy="952500"/>
            </a:xfrm>
            <a:custGeom>
              <a:avLst/>
              <a:gdLst>
                <a:gd name="T0" fmla="*/ 254 w 254"/>
                <a:gd name="T1" fmla="*/ 127 h 254"/>
                <a:gd name="T2" fmla="*/ 127 w 254"/>
                <a:gd name="T3" fmla="*/ 0 h 254"/>
                <a:gd name="T4" fmla="*/ 0 w 254"/>
                <a:gd name="T5" fmla="*/ 127 h 254"/>
                <a:gd name="T6" fmla="*/ 127 w 254"/>
                <a:gd name="T7" fmla="*/ 254 h 254"/>
                <a:gd name="T8" fmla="*/ 254 w 254"/>
                <a:gd name="T9" fmla="*/ 127 h 254"/>
                <a:gd name="T10" fmla="*/ 29 w 254"/>
                <a:gd name="T11" fmla="*/ 127 h 254"/>
                <a:gd name="T12" fmla="*/ 127 w 254"/>
                <a:gd name="T13" fmla="*/ 29 h 254"/>
                <a:gd name="T14" fmla="*/ 226 w 254"/>
                <a:gd name="T15" fmla="*/ 127 h 254"/>
                <a:gd name="T16" fmla="*/ 127 w 254"/>
                <a:gd name="T17" fmla="*/ 226 h 254"/>
                <a:gd name="T18" fmla="*/ 29 w 254"/>
                <a:gd name="T19" fmla="*/ 127 h 25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54"/>
                <a:gd name="T31" fmla="*/ 0 h 254"/>
                <a:gd name="T32" fmla="*/ 254 w 254"/>
                <a:gd name="T33" fmla="*/ 254 h 254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54" h="254">
                  <a:moveTo>
                    <a:pt x="254" y="127"/>
                  </a:moveTo>
                  <a:cubicBezTo>
                    <a:pt x="254" y="57"/>
                    <a:pt x="197" y="0"/>
                    <a:pt x="127" y="0"/>
                  </a:cubicBezTo>
                  <a:cubicBezTo>
                    <a:pt x="57" y="0"/>
                    <a:pt x="0" y="57"/>
                    <a:pt x="0" y="127"/>
                  </a:cubicBezTo>
                  <a:cubicBezTo>
                    <a:pt x="0" y="197"/>
                    <a:pt x="57" y="254"/>
                    <a:pt x="127" y="254"/>
                  </a:cubicBezTo>
                  <a:cubicBezTo>
                    <a:pt x="197" y="254"/>
                    <a:pt x="254" y="197"/>
                    <a:pt x="254" y="127"/>
                  </a:cubicBezTo>
                  <a:close/>
                  <a:moveTo>
                    <a:pt x="29" y="127"/>
                  </a:moveTo>
                  <a:cubicBezTo>
                    <a:pt x="28" y="73"/>
                    <a:pt x="73" y="29"/>
                    <a:pt x="127" y="29"/>
                  </a:cubicBezTo>
                  <a:cubicBezTo>
                    <a:pt x="182" y="29"/>
                    <a:pt x="226" y="73"/>
                    <a:pt x="226" y="127"/>
                  </a:cubicBezTo>
                  <a:cubicBezTo>
                    <a:pt x="226" y="182"/>
                    <a:pt x="182" y="226"/>
                    <a:pt x="127" y="226"/>
                  </a:cubicBezTo>
                  <a:cubicBezTo>
                    <a:pt x="73" y="226"/>
                    <a:pt x="29" y="182"/>
                    <a:pt x="29" y="127"/>
                  </a:cubicBezTo>
                  <a:close/>
                </a:path>
              </a:pathLst>
            </a:custGeom>
            <a:solidFill>
              <a:srgbClr val="D8D8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9pPr>
            </a:lstStyle>
            <a:p>
              <a:endParaRPr lang="zh-CN" altLang="zh-CN" sz="2400">
                <a:solidFill>
                  <a:srgbClr val="000000"/>
                </a:solidFill>
                <a:sym typeface="宋体" pitchFamily="2" charset="-122"/>
              </a:endParaRPr>
            </a:p>
          </p:txBody>
        </p:sp>
        <p:sp>
          <p:nvSpPr>
            <p:cNvPr id="35" name="Freeform 6">
              <a:extLst>
                <a:ext uri="{FF2B5EF4-FFF2-40B4-BE49-F238E27FC236}">
                  <a16:creationId xmlns:a16="http://schemas.microsoft.com/office/drawing/2014/main" id="{331ABDAA-9B5E-4316-80BB-E3C864A17BE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75037" y="3485616"/>
              <a:ext cx="269875" cy="393700"/>
            </a:xfrm>
            <a:custGeom>
              <a:avLst/>
              <a:gdLst>
                <a:gd name="T0" fmla="*/ 72 w 72"/>
                <a:gd name="T1" fmla="*/ 23 h 105"/>
                <a:gd name="T2" fmla="*/ 56 w 72"/>
                <a:gd name="T3" fmla="*/ 0 h 105"/>
                <a:gd name="T4" fmla="*/ 0 w 72"/>
                <a:gd name="T5" fmla="*/ 105 h 105"/>
                <a:gd name="T6" fmla="*/ 29 w 72"/>
                <a:gd name="T7" fmla="*/ 105 h 105"/>
                <a:gd name="T8" fmla="*/ 72 w 72"/>
                <a:gd name="T9" fmla="*/ 23 h 10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2"/>
                <a:gd name="T16" fmla="*/ 0 h 105"/>
                <a:gd name="T17" fmla="*/ 72 w 72"/>
                <a:gd name="T18" fmla="*/ 105 h 10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2" h="105">
                  <a:moveTo>
                    <a:pt x="72" y="23"/>
                  </a:moveTo>
                  <a:cubicBezTo>
                    <a:pt x="56" y="0"/>
                    <a:pt x="56" y="0"/>
                    <a:pt x="56" y="0"/>
                  </a:cubicBezTo>
                  <a:cubicBezTo>
                    <a:pt x="21" y="24"/>
                    <a:pt x="0" y="63"/>
                    <a:pt x="0" y="105"/>
                  </a:cubicBezTo>
                  <a:cubicBezTo>
                    <a:pt x="29" y="105"/>
                    <a:pt x="29" y="105"/>
                    <a:pt x="29" y="105"/>
                  </a:cubicBezTo>
                  <a:cubicBezTo>
                    <a:pt x="29" y="72"/>
                    <a:pt x="45" y="42"/>
                    <a:pt x="72" y="23"/>
                  </a:cubicBezTo>
                  <a:close/>
                </a:path>
              </a:pathLst>
            </a:custGeom>
            <a:solidFill>
              <a:srgbClr val="C139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9pPr>
            </a:lstStyle>
            <a:p>
              <a:endParaRPr lang="zh-CN" altLang="zh-CN" sz="2133">
                <a:solidFill>
                  <a:srgbClr val="000000"/>
                </a:solidFill>
                <a:sym typeface="宋体" pitchFamily="2" charset="-122"/>
              </a:endParaRPr>
            </a:p>
          </p:txBody>
        </p:sp>
        <p:sp>
          <p:nvSpPr>
            <p:cNvPr id="36" name="TextBox 682">
              <a:extLst>
                <a:ext uri="{FF2B5EF4-FFF2-40B4-BE49-F238E27FC236}">
                  <a16:creationId xmlns:a16="http://schemas.microsoft.com/office/drawing/2014/main" id="{321D201D-A4CA-40A3-83D8-85E2207CD5A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29747" y="3644366"/>
              <a:ext cx="719281" cy="500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9pPr>
            </a:lstStyle>
            <a:p>
              <a:pPr algn="ctr"/>
              <a:r>
                <a:rPr lang="en-US" sz="3733">
                  <a:solidFill>
                    <a:srgbClr val="7F7F7F"/>
                  </a:solidFill>
                  <a:latin typeface="方正中等线简体" pitchFamily="2" charset="-122"/>
                  <a:ea typeface="方正中等线简体" pitchFamily="2" charset="-122"/>
                </a:rPr>
                <a:t>15</a:t>
              </a:r>
              <a:r>
                <a:rPr lang="en-US" sz="2133">
                  <a:solidFill>
                    <a:srgbClr val="7F7F7F"/>
                  </a:solidFill>
                  <a:latin typeface="方正中等线简体" pitchFamily="2" charset="-122"/>
                  <a:ea typeface="方正中等线简体" pitchFamily="2" charset="-122"/>
                </a:rPr>
                <a:t>%</a:t>
              </a:r>
              <a:endParaRPr lang="zh-CN" altLang="en-US" sz="3200">
                <a:solidFill>
                  <a:srgbClr val="7F7F7F"/>
                </a:solidFill>
                <a:latin typeface="方正中等线简体" pitchFamily="2" charset="-122"/>
                <a:ea typeface="方正中等线简体" pitchFamily="2" charset="-12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767467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:p159="http://schemas.microsoft.com/office/powerpoint/2015/09/main" xmlns:p15="http://schemas.microsoft.com/office/powerpoint/2012/main" xmlns:a14="http://schemas.microsoft.com/office/drawing/2010/main" xmlns="">
      <p:transition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" name="Grupo 39">
            <a:extLst>
              <a:ext uri="{FF2B5EF4-FFF2-40B4-BE49-F238E27FC236}">
                <a16:creationId xmlns:a16="http://schemas.microsoft.com/office/drawing/2014/main" id="{F2DE24A0-9956-4D09-A2DC-13BFB7597EC4}"/>
              </a:ext>
            </a:extLst>
          </p:cNvPr>
          <p:cNvGrpSpPr/>
          <p:nvPr/>
        </p:nvGrpSpPr>
        <p:grpSpPr>
          <a:xfrm>
            <a:off x="380502" y="982267"/>
            <a:ext cx="7882554" cy="3719101"/>
            <a:chOff x="1037626" y="1360229"/>
            <a:chExt cx="10120933" cy="4775200"/>
          </a:xfrm>
        </p:grpSpPr>
        <p:grpSp>
          <p:nvGrpSpPr>
            <p:cNvPr id="3" name="Group 10">
              <a:extLst>
                <a:ext uri="{FF2B5EF4-FFF2-40B4-BE49-F238E27FC236}">
                  <a16:creationId xmlns:a16="http://schemas.microsoft.com/office/drawing/2014/main" id="{32681557-FE6D-496F-8A38-6CA38BD52969}"/>
                </a:ext>
              </a:extLst>
            </p:cNvPr>
            <p:cNvGrpSpPr/>
            <p:nvPr/>
          </p:nvGrpSpPr>
          <p:grpSpPr>
            <a:xfrm>
              <a:off x="1037626" y="3261574"/>
              <a:ext cx="2346816" cy="2873855"/>
              <a:chOff x="1037626" y="3261574"/>
              <a:chExt cx="2346816" cy="2873855"/>
            </a:xfrm>
          </p:grpSpPr>
          <p:cxnSp>
            <p:nvCxnSpPr>
              <p:cNvPr id="4" name="Straight Connector 61">
                <a:extLst>
                  <a:ext uri="{FF2B5EF4-FFF2-40B4-BE49-F238E27FC236}">
                    <a16:creationId xmlns:a16="http://schemas.microsoft.com/office/drawing/2014/main" id="{0A8CA411-7620-4913-9414-6D79AA462E00}"/>
                  </a:ext>
                </a:extLst>
              </p:cNvPr>
              <p:cNvCxnSpPr/>
              <p:nvPr/>
            </p:nvCxnSpPr>
            <p:spPr>
              <a:xfrm flipH="1">
                <a:off x="2211034" y="3261574"/>
                <a:ext cx="0" cy="1529367"/>
              </a:xfrm>
              <a:prstGeom prst="line">
                <a:avLst/>
              </a:prstGeom>
              <a:ln w="381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aphicFrame>
            <p:nvGraphicFramePr>
              <p:cNvPr id="5" name="Chart 64">
                <a:extLst>
                  <a:ext uri="{FF2B5EF4-FFF2-40B4-BE49-F238E27FC236}">
                    <a16:creationId xmlns:a16="http://schemas.microsoft.com/office/drawing/2014/main" id="{DEF525AE-41E7-41C0-8C67-453AF6A52A4B}"/>
                  </a:ext>
                </a:extLst>
              </p:cNvPr>
              <p:cNvGraphicFramePr/>
              <p:nvPr/>
            </p:nvGraphicFramePr>
            <p:xfrm>
              <a:off x="1037626" y="4570885"/>
              <a:ext cx="2346816" cy="1564544"/>
            </p:xfrm>
            <a:graphic>
              <a:graphicData uri="http://schemas.openxmlformats.org/drawingml/2006/chart">
                <c:chart xmlns:c="http://schemas.openxmlformats.org/drawingml/2006/chart" xmlns:r="http://schemas.openxmlformats.org/officeDocument/2006/relationships" r:id="rId4"/>
              </a:graphicData>
            </a:graphic>
          </p:graphicFrame>
          <p:sp>
            <p:nvSpPr>
              <p:cNvPr id="6" name="TextBox 65">
                <a:extLst>
                  <a:ext uri="{FF2B5EF4-FFF2-40B4-BE49-F238E27FC236}">
                    <a16:creationId xmlns:a16="http://schemas.microsoft.com/office/drawing/2014/main" id="{348FEABF-2398-4A76-951D-2BBECB97BD8F}"/>
                  </a:ext>
                </a:extLst>
              </p:cNvPr>
              <p:cNvSpPr txBox="1"/>
              <p:nvPr/>
            </p:nvSpPr>
            <p:spPr>
              <a:xfrm>
                <a:off x="1849100" y="5150462"/>
                <a:ext cx="728083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vi-VN" sz="2400" b="1" i="0" u="none" strike="noStrike" kern="1200" cap="none" spc="0" normalizeH="0" baseline="0" noProof="0">
                    <a:ln>
                      <a:noFill/>
                    </a:ln>
                    <a:solidFill>
                      <a:srgbClr val="21221F">
                        <a:lumMod val="75000"/>
                        <a:lumOff val="25000"/>
                      </a:srgbClr>
                    </a:solidFill>
                    <a:effectLst/>
                    <a:uLnTx/>
                    <a:uFillTx/>
                    <a:latin typeface="Source Sans Pro"/>
                    <a:ea typeface="+mn-ea"/>
                    <a:cs typeface="+mn-cs"/>
                  </a:rPr>
                  <a:t>70</a:t>
                </a:r>
                <a:r>
                  <a:rPr kumimoji="0" lang="vi-VN" sz="1800" b="1" i="0" u="none" strike="noStrike" kern="1200" cap="none" spc="0" normalizeH="0" baseline="0" noProof="0">
                    <a:ln>
                      <a:noFill/>
                    </a:ln>
                    <a:solidFill>
                      <a:srgbClr val="21221F">
                        <a:lumMod val="75000"/>
                        <a:lumOff val="25000"/>
                      </a:srgbClr>
                    </a:solidFill>
                    <a:effectLst/>
                    <a:uLnTx/>
                    <a:uFillTx/>
                    <a:latin typeface="Source Sans Pro"/>
                    <a:ea typeface="+mn-ea"/>
                    <a:cs typeface="+mn-cs"/>
                  </a:rPr>
                  <a:t>%</a:t>
                </a:r>
                <a:endParaRPr kumimoji="0" lang="en-US" sz="1800" b="1" i="0" u="none" strike="noStrike" kern="1200" cap="none" spc="0" normalizeH="0" baseline="0" noProof="0">
                  <a:ln>
                    <a:noFill/>
                  </a:ln>
                  <a:solidFill>
                    <a:srgbClr val="21221F">
                      <a:lumMod val="75000"/>
                      <a:lumOff val="25000"/>
                    </a:srgbClr>
                  </a:solidFill>
                  <a:effectLst/>
                  <a:uLnTx/>
                  <a:uFillTx/>
                  <a:latin typeface="Source Sans Pro"/>
                  <a:ea typeface="+mn-ea"/>
                  <a:cs typeface="+mn-cs"/>
                </a:endParaRPr>
              </a:p>
            </p:txBody>
          </p:sp>
        </p:grpSp>
        <p:grpSp>
          <p:nvGrpSpPr>
            <p:cNvPr id="7" name="Group 7">
              <a:extLst>
                <a:ext uri="{FF2B5EF4-FFF2-40B4-BE49-F238E27FC236}">
                  <a16:creationId xmlns:a16="http://schemas.microsoft.com/office/drawing/2014/main" id="{3B3C6F16-9FCE-4ED1-AF52-EDFF245CA8FD}"/>
                </a:ext>
              </a:extLst>
            </p:cNvPr>
            <p:cNvGrpSpPr/>
            <p:nvPr/>
          </p:nvGrpSpPr>
          <p:grpSpPr>
            <a:xfrm>
              <a:off x="1235957" y="1901888"/>
              <a:ext cx="1970469" cy="1694537"/>
              <a:chOff x="1235957" y="1901888"/>
              <a:chExt cx="1970469" cy="1694537"/>
            </a:xfrm>
          </p:grpSpPr>
          <p:sp>
            <p:nvSpPr>
              <p:cNvPr id="8" name="Chevron 11">
                <a:extLst>
                  <a:ext uri="{FF2B5EF4-FFF2-40B4-BE49-F238E27FC236}">
                    <a16:creationId xmlns:a16="http://schemas.microsoft.com/office/drawing/2014/main" id="{EA5459BF-BF6D-41F7-968B-FD4C0ED9725B}"/>
                  </a:ext>
                </a:extLst>
              </p:cNvPr>
              <p:cNvSpPr/>
              <p:nvPr/>
            </p:nvSpPr>
            <p:spPr>
              <a:xfrm>
                <a:off x="1235957" y="3261574"/>
                <a:ext cx="1970469" cy="334851"/>
              </a:xfrm>
              <a:prstGeom prst="chevron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9" name="TextBox 54">
                <a:extLst>
                  <a:ext uri="{FF2B5EF4-FFF2-40B4-BE49-F238E27FC236}">
                    <a16:creationId xmlns:a16="http://schemas.microsoft.com/office/drawing/2014/main" id="{29A07E8D-4B68-421B-A3C8-D9DAF740D148}"/>
                  </a:ext>
                </a:extLst>
              </p:cNvPr>
              <p:cNvSpPr txBox="1"/>
              <p:nvPr/>
            </p:nvSpPr>
            <p:spPr>
              <a:xfrm>
                <a:off x="1494268" y="2821411"/>
                <a:ext cx="1452642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vi-VN" sz="2000" b="1" i="0" u="none" strike="noStrike" kern="1200" cap="none" spc="0" normalizeH="0" baseline="0" noProof="0">
                    <a:ln>
                      <a:noFill/>
                    </a:ln>
                    <a:solidFill>
                      <a:srgbClr val="21221F">
                        <a:lumMod val="75000"/>
                        <a:lumOff val="25000"/>
                      </a:srgbClr>
                    </a:solidFill>
                    <a:effectLst/>
                    <a:uLnTx/>
                    <a:uFillTx/>
                    <a:latin typeface="Source Sans Pro"/>
                    <a:ea typeface="+mn-ea"/>
                    <a:cs typeface="+mn-cs"/>
                  </a:rPr>
                  <a:t>2005 - 2008</a:t>
                </a:r>
                <a:endParaRPr kumimoji="0" lang="en-US" sz="2000" b="1" i="0" u="none" strike="noStrike" kern="1200" cap="none" spc="0" normalizeH="0" baseline="0" noProof="0">
                  <a:ln>
                    <a:noFill/>
                  </a:ln>
                  <a:solidFill>
                    <a:srgbClr val="21221F">
                      <a:lumMod val="75000"/>
                      <a:lumOff val="25000"/>
                    </a:srgbClr>
                  </a:solidFill>
                  <a:effectLst/>
                  <a:uLnTx/>
                  <a:uFillTx/>
                  <a:latin typeface="Source Sans Pro"/>
                  <a:ea typeface="+mn-ea"/>
                  <a:cs typeface="+mn-cs"/>
                </a:endParaRPr>
              </a:p>
            </p:txBody>
          </p:sp>
          <p:sp>
            <p:nvSpPr>
              <p:cNvPr id="10" name="TextBox 66">
                <a:extLst>
                  <a:ext uri="{FF2B5EF4-FFF2-40B4-BE49-F238E27FC236}">
                    <a16:creationId xmlns:a16="http://schemas.microsoft.com/office/drawing/2014/main" id="{EBBE5E98-B9B0-4C62-A91C-7F924C4EAE4D}"/>
                  </a:ext>
                </a:extLst>
              </p:cNvPr>
              <p:cNvSpPr txBox="1"/>
              <p:nvPr/>
            </p:nvSpPr>
            <p:spPr>
              <a:xfrm>
                <a:off x="1235958" y="1901888"/>
                <a:ext cx="1970468" cy="89255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sz="1300" b="1" i="1" u="none" strike="noStrike" kern="1200" cap="none" spc="0" normalizeH="0" baseline="0" noProof="0">
                    <a:ln>
                      <a:noFill/>
                    </a:ln>
                    <a:solidFill>
                      <a:srgbClr val="1C789F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Lorem ipsum dolor sit amet consectetur</a:t>
                </a:r>
                <a:endParaRPr kumimoji="0" lang="en-US" sz="1300" b="0" i="0" u="none" strike="noStrike" kern="1200" cap="none" spc="0" normalizeH="0" baseline="0" noProof="0">
                  <a:ln>
                    <a:noFill/>
                  </a:ln>
                  <a:solidFill>
                    <a:srgbClr val="21221F">
                      <a:lumMod val="75000"/>
                      <a:lumOff val="25000"/>
                    </a:srgb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11" name="Group 6">
              <a:extLst>
                <a:ext uri="{FF2B5EF4-FFF2-40B4-BE49-F238E27FC236}">
                  <a16:creationId xmlns:a16="http://schemas.microsoft.com/office/drawing/2014/main" id="{98820563-5220-4EE9-BF54-E2BFE4E0CB54}"/>
                </a:ext>
              </a:extLst>
            </p:cNvPr>
            <p:cNvGrpSpPr/>
            <p:nvPr/>
          </p:nvGrpSpPr>
          <p:grpSpPr>
            <a:xfrm>
              <a:off x="3206425" y="3261574"/>
              <a:ext cx="1970469" cy="1686673"/>
              <a:chOff x="3206425" y="3261574"/>
              <a:chExt cx="1970469" cy="1686673"/>
            </a:xfrm>
          </p:grpSpPr>
          <p:sp>
            <p:nvSpPr>
              <p:cNvPr id="12" name="Chevron 13">
                <a:extLst>
                  <a:ext uri="{FF2B5EF4-FFF2-40B4-BE49-F238E27FC236}">
                    <a16:creationId xmlns:a16="http://schemas.microsoft.com/office/drawing/2014/main" id="{C52C9DA0-9407-466C-93F8-78672A2F8C59}"/>
                  </a:ext>
                </a:extLst>
              </p:cNvPr>
              <p:cNvSpPr/>
              <p:nvPr/>
            </p:nvSpPr>
            <p:spPr>
              <a:xfrm>
                <a:off x="3206425" y="3261574"/>
                <a:ext cx="1970469" cy="334851"/>
              </a:xfrm>
              <a:prstGeom prst="chevron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3" name="TextBox 68">
                <a:extLst>
                  <a:ext uri="{FF2B5EF4-FFF2-40B4-BE49-F238E27FC236}">
                    <a16:creationId xmlns:a16="http://schemas.microsoft.com/office/drawing/2014/main" id="{F457A1BD-CF92-4367-9456-97C60AF7EEAD}"/>
                  </a:ext>
                </a:extLst>
              </p:cNvPr>
              <p:cNvSpPr txBox="1"/>
              <p:nvPr/>
            </p:nvSpPr>
            <p:spPr>
              <a:xfrm>
                <a:off x="3446054" y="3712796"/>
                <a:ext cx="1452642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vi-VN" sz="2000" b="1" i="0" u="none" strike="noStrike" kern="1200" cap="none" spc="0" normalizeH="0" baseline="0" noProof="0">
                    <a:ln>
                      <a:noFill/>
                    </a:ln>
                    <a:solidFill>
                      <a:srgbClr val="21221F">
                        <a:lumMod val="75000"/>
                        <a:lumOff val="25000"/>
                      </a:srgbClr>
                    </a:solidFill>
                    <a:effectLst/>
                    <a:uLnTx/>
                    <a:uFillTx/>
                    <a:latin typeface="Source Sans Pro"/>
                    <a:ea typeface="+mn-ea"/>
                    <a:cs typeface="+mn-cs"/>
                  </a:rPr>
                  <a:t>2008 - 2009</a:t>
                </a:r>
                <a:endParaRPr kumimoji="0" lang="en-US" sz="2000" b="1" i="0" u="none" strike="noStrike" kern="1200" cap="none" spc="0" normalizeH="0" baseline="0" noProof="0">
                  <a:ln>
                    <a:noFill/>
                  </a:ln>
                  <a:solidFill>
                    <a:srgbClr val="21221F">
                      <a:lumMod val="75000"/>
                      <a:lumOff val="25000"/>
                    </a:srgbClr>
                  </a:solidFill>
                  <a:effectLst/>
                  <a:uLnTx/>
                  <a:uFillTx/>
                  <a:latin typeface="Source Sans Pro"/>
                  <a:ea typeface="+mn-ea"/>
                  <a:cs typeface="+mn-cs"/>
                </a:endParaRPr>
              </a:p>
            </p:txBody>
          </p:sp>
          <p:sp>
            <p:nvSpPr>
              <p:cNvPr id="14" name="TextBox 69">
                <a:extLst>
                  <a:ext uri="{FF2B5EF4-FFF2-40B4-BE49-F238E27FC236}">
                    <a16:creationId xmlns:a16="http://schemas.microsoft.com/office/drawing/2014/main" id="{A2139163-97C4-48E9-8758-F1EA2503B395}"/>
                  </a:ext>
                </a:extLst>
              </p:cNvPr>
              <p:cNvSpPr txBox="1"/>
              <p:nvPr/>
            </p:nvSpPr>
            <p:spPr>
              <a:xfrm>
                <a:off x="3206426" y="4055695"/>
                <a:ext cx="1970468" cy="89255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sz="1300" b="1" i="1" u="none" strike="noStrike" kern="1200" cap="none" spc="0" normalizeH="0" baseline="0" noProof="0">
                    <a:ln>
                      <a:noFill/>
                    </a:ln>
                    <a:solidFill>
                      <a:srgbClr val="D05126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Lorem ipsum dolor sit amet consectetur </a:t>
                </a:r>
                <a:r>
                  <a:rPr kumimoji="0" lang="en-US" sz="1300" b="0" i="0" u="none" strike="noStrike" kern="1200" cap="none" spc="0" normalizeH="0" baseline="0" noProof="0">
                    <a:ln>
                      <a:noFill/>
                    </a:ln>
                    <a:solidFill>
                      <a:srgbClr val="21221F">
                        <a:lumMod val="75000"/>
                        <a:lumOff val="25000"/>
                      </a:srgbClr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adipiscing elit Vestibulum dignissim nunc nisi</a:t>
                </a:r>
              </a:p>
            </p:txBody>
          </p:sp>
        </p:grpSp>
        <p:graphicFrame>
          <p:nvGraphicFramePr>
            <p:cNvPr id="15" name="Chart 72">
              <a:extLst>
                <a:ext uri="{FF2B5EF4-FFF2-40B4-BE49-F238E27FC236}">
                  <a16:creationId xmlns:a16="http://schemas.microsoft.com/office/drawing/2014/main" id="{03C4119D-1F23-4ADA-8262-FEDBB62766B0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3100435952"/>
                </p:ext>
              </p:extLst>
            </p:nvPr>
          </p:nvGraphicFramePr>
          <p:xfrm>
            <a:off x="3446054" y="1360229"/>
            <a:ext cx="1452642" cy="1851632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5"/>
            </a:graphicData>
          </a:graphic>
        </p:graphicFrame>
        <p:grpSp>
          <p:nvGrpSpPr>
            <p:cNvPr id="16" name="Group 5">
              <a:extLst>
                <a:ext uri="{FF2B5EF4-FFF2-40B4-BE49-F238E27FC236}">
                  <a16:creationId xmlns:a16="http://schemas.microsoft.com/office/drawing/2014/main" id="{D2E064B3-90C4-45F7-8A20-D806BAE1F01A}"/>
                </a:ext>
              </a:extLst>
            </p:cNvPr>
            <p:cNvGrpSpPr/>
            <p:nvPr/>
          </p:nvGrpSpPr>
          <p:grpSpPr>
            <a:xfrm>
              <a:off x="5176894" y="1901888"/>
              <a:ext cx="1970469" cy="1694537"/>
              <a:chOff x="5176894" y="1901888"/>
              <a:chExt cx="1970469" cy="1694537"/>
            </a:xfrm>
          </p:grpSpPr>
          <p:sp>
            <p:nvSpPr>
              <p:cNvPr id="17" name="Chevron 14">
                <a:extLst>
                  <a:ext uri="{FF2B5EF4-FFF2-40B4-BE49-F238E27FC236}">
                    <a16:creationId xmlns:a16="http://schemas.microsoft.com/office/drawing/2014/main" id="{93E22B90-05F3-4933-97BD-646EFE922EE2}"/>
                  </a:ext>
                </a:extLst>
              </p:cNvPr>
              <p:cNvSpPr/>
              <p:nvPr/>
            </p:nvSpPr>
            <p:spPr>
              <a:xfrm>
                <a:off x="5176894" y="3261574"/>
                <a:ext cx="1970469" cy="334851"/>
              </a:xfrm>
              <a:prstGeom prst="chevron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8" name="TextBox 56">
                <a:extLst>
                  <a:ext uri="{FF2B5EF4-FFF2-40B4-BE49-F238E27FC236}">
                    <a16:creationId xmlns:a16="http://schemas.microsoft.com/office/drawing/2014/main" id="{04083A40-A210-46BC-9FA4-7D04240D458F}"/>
                  </a:ext>
                </a:extLst>
              </p:cNvPr>
              <p:cNvSpPr txBox="1"/>
              <p:nvPr/>
            </p:nvSpPr>
            <p:spPr>
              <a:xfrm>
                <a:off x="5321942" y="2822056"/>
                <a:ext cx="1552028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vi-VN" sz="2000" b="1" i="0" u="none" strike="noStrike" kern="1200" cap="none" spc="0" normalizeH="0" baseline="0" noProof="0">
                    <a:ln>
                      <a:noFill/>
                    </a:ln>
                    <a:solidFill>
                      <a:srgbClr val="21221F">
                        <a:lumMod val="75000"/>
                        <a:lumOff val="25000"/>
                      </a:srgbClr>
                    </a:solidFill>
                    <a:effectLst/>
                    <a:uLnTx/>
                    <a:uFillTx/>
                    <a:latin typeface="Source Sans Pro"/>
                    <a:ea typeface="+mn-ea"/>
                    <a:cs typeface="+mn-cs"/>
                  </a:rPr>
                  <a:t>2009 - 201</a:t>
                </a:r>
                <a:r>
                  <a:rPr kumimoji="0" lang="en-US" altLang="zh-CN" sz="2000" b="1" i="0" u="none" strike="noStrike" kern="1200" cap="none" spc="0" normalizeH="0" baseline="0" noProof="0">
                    <a:ln>
                      <a:noFill/>
                    </a:ln>
                    <a:solidFill>
                      <a:srgbClr val="21221F">
                        <a:lumMod val="75000"/>
                        <a:lumOff val="25000"/>
                      </a:srgbClr>
                    </a:solidFill>
                    <a:effectLst/>
                    <a:uLnTx/>
                    <a:uFillTx/>
                    <a:latin typeface="Source Sans Pro"/>
                    <a:ea typeface="+mn-ea"/>
                    <a:cs typeface="+mn-cs"/>
                  </a:rPr>
                  <a:t>5</a:t>
                </a:r>
                <a:endParaRPr kumimoji="0" lang="en-US" sz="2000" b="1" i="0" u="none" strike="noStrike" kern="1200" cap="none" spc="0" normalizeH="0" baseline="0" noProof="0">
                  <a:ln>
                    <a:noFill/>
                  </a:ln>
                  <a:solidFill>
                    <a:srgbClr val="21221F">
                      <a:lumMod val="75000"/>
                      <a:lumOff val="25000"/>
                    </a:srgbClr>
                  </a:solidFill>
                  <a:effectLst/>
                  <a:uLnTx/>
                  <a:uFillTx/>
                  <a:latin typeface="Source Sans Pro"/>
                  <a:ea typeface="+mn-ea"/>
                  <a:cs typeface="+mn-cs"/>
                </a:endParaRPr>
              </a:p>
            </p:txBody>
          </p:sp>
          <p:sp>
            <p:nvSpPr>
              <p:cNvPr id="19" name="TextBox 73">
                <a:extLst>
                  <a:ext uri="{FF2B5EF4-FFF2-40B4-BE49-F238E27FC236}">
                    <a16:creationId xmlns:a16="http://schemas.microsoft.com/office/drawing/2014/main" id="{11AE7D64-CBA9-4499-8D88-1D84FBC79828}"/>
                  </a:ext>
                </a:extLst>
              </p:cNvPr>
              <p:cNvSpPr txBox="1"/>
              <p:nvPr/>
            </p:nvSpPr>
            <p:spPr>
              <a:xfrm>
                <a:off x="5176894" y="1901888"/>
                <a:ext cx="1970468" cy="89255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sz="1300" b="1" i="1" u="none" strike="noStrike" kern="1200" cap="none" spc="0" normalizeH="0" baseline="0" noProof="0">
                    <a:ln>
                      <a:noFill/>
                    </a:ln>
                    <a:solidFill>
                      <a:srgbClr val="619405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Lorem ipsum dolor sit amet consectetur</a:t>
                </a:r>
                <a:endParaRPr kumimoji="0" lang="en-US" sz="1300" b="0" i="0" u="none" strike="noStrike" kern="1200" cap="none" spc="0" normalizeH="0" baseline="0" noProof="0">
                  <a:ln>
                    <a:noFill/>
                  </a:ln>
                  <a:solidFill>
                    <a:srgbClr val="21221F">
                      <a:lumMod val="75000"/>
                      <a:lumOff val="25000"/>
                    </a:srgb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20" name="Group 9">
              <a:extLst>
                <a:ext uri="{FF2B5EF4-FFF2-40B4-BE49-F238E27FC236}">
                  <a16:creationId xmlns:a16="http://schemas.microsoft.com/office/drawing/2014/main" id="{0CA2974C-A727-4556-B22E-0CDA874363F4}"/>
                </a:ext>
              </a:extLst>
            </p:cNvPr>
            <p:cNvGrpSpPr/>
            <p:nvPr/>
          </p:nvGrpSpPr>
          <p:grpSpPr>
            <a:xfrm>
              <a:off x="4922592" y="3261574"/>
              <a:ext cx="2346816" cy="2776530"/>
              <a:chOff x="4922592" y="3261574"/>
              <a:chExt cx="2346816" cy="2776530"/>
            </a:xfrm>
          </p:grpSpPr>
          <p:cxnSp>
            <p:nvCxnSpPr>
              <p:cNvPr id="21" name="Straight Connector 76">
                <a:extLst>
                  <a:ext uri="{FF2B5EF4-FFF2-40B4-BE49-F238E27FC236}">
                    <a16:creationId xmlns:a16="http://schemas.microsoft.com/office/drawing/2014/main" id="{870A917E-AD8C-4EA5-A036-5C0C93C5A63C}"/>
                  </a:ext>
                </a:extLst>
              </p:cNvPr>
              <p:cNvCxnSpPr/>
              <p:nvPr/>
            </p:nvCxnSpPr>
            <p:spPr>
              <a:xfrm flipH="1">
                <a:off x="6091868" y="3261574"/>
                <a:ext cx="0" cy="1529367"/>
              </a:xfrm>
              <a:prstGeom prst="line">
                <a:avLst/>
              </a:prstGeom>
              <a:ln w="38100">
                <a:solidFill>
                  <a:schemeClr val="accent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aphicFrame>
            <p:nvGraphicFramePr>
              <p:cNvPr id="22" name="Chart 74">
                <a:extLst>
                  <a:ext uri="{FF2B5EF4-FFF2-40B4-BE49-F238E27FC236}">
                    <a16:creationId xmlns:a16="http://schemas.microsoft.com/office/drawing/2014/main" id="{92D7085C-7595-4834-8EE6-A9A84DB02E5F}"/>
                  </a:ext>
                </a:extLst>
              </p:cNvPr>
              <p:cNvGraphicFramePr/>
              <p:nvPr/>
            </p:nvGraphicFramePr>
            <p:xfrm>
              <a:off x="4922592" y="4473560"/>
              <a:ext cx="2346816" cy="1564544"/>
            </p:xfrm>
            <a:graphic>
              <a:graphicData uri="http://schemas.openxmlformats.org/drawingml/2006/chart">
                <c:chart xmlns:c="http://schemas.openxmlformats.org/drawingml/2006/chart" xmlns:r="http://schemas.openxmlformats.org/officeDocument/2006/relationships" r:id="rId6"/>
              </a:graphicData>
            </a:graphic>
          </p:graphicFrame>
          <p:sp>
            <p:nvSpPr>
              <p:cNvPr id="23" name="TextBox 75">
                <a:extLst>
                  <a:ext uri="{FF2B5EF4-FFF2-40B4-BE49-F238E27FC236}">
                    <a16:creationId xmlns:a16="http://schemas.microsoft.com/office/drawing/2014/main" id="{40927FA3-DE1C-45F3-8BB4-96A9E348E44A}"/>
                  </a:ext>
                </a:extLst>
              </p:cNvPr>
              <p:cNvSpPr txBox="1"/>
              <p:nvPr/>
            </p:nvSpPr>
            <p:spPr>
              <a:xfrm>
                <a:off x="5776459" y="5049008"/>
                <a:ext cx="728083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vi-VN" sz="2400" b="1" i="0" u="none" strike="noStrike" kern="1200" cap="none" spc="0" normalizeH="0" baseline="0" noProof="0">
                    <a:ln>
                      <a:noFill/>
                    </a:ln>
                    <a:solidFill>
                      <a:srgbClr val="21221F">
                        <a:lumMod val="75000"/>
                        <a:lumOff val="25000"/>
                      </a:srgbClr>
                    </a:solidFill>
                    <a:effectLst/>
                    <a:uLnTx/>
                    <a:uFillTx/>
                    <a:latin typeface="Source Sans Pro"/>
                    <a:ea typeface="+mn-ea"/>
                    <a:cs typeface="+mn-cs"/>
                  </a:rPr>
                  <a:t>50</a:t>
                </a:r>
                <a:r>
                  <a:rPr kumimoji="0" lang="vi-VN" sz="1800" b="1" i="0" u="none" strike="noStrike" kern="1200" cap="none" spc="0" normalizeH="0" baseline="0" noProof="0">
                    <a:ln>
                      <a:noFill/>
                    </a:ln>
                    <a:solidFill>
                      <a:srgbClr val="21221F">
                        <a:lumMod val="75000"/>
                        <a:lumOff val="25000"/>
                      </a:srgbClr>
                    </a:solidFill>
                    <a:effectLst/>
                    <a:uLnTx/>
                    <a:uFillTx/>
                    <a:latin typeface="Source Sans Pro"/>
                    <a:ea typeface="+mn-ea"/>
                    <a:cs typeface="+mn-cs"/>
                  </a:rPr>
                  <a:t>%</a:t>
                </a:r>
                <a:endParaRPr kumimoji="0" lang="en-US" sz="1800" b="1" i="0" u="none" strike="noStrike" kern="1200" cap="none" spc="0" normalizeH="0" baseline="0" noProof="0">
                  <a:ln>
                    <a:noFill/>
                  </a:ln>
                  <a:solidFill>
                    <a:srgbClr val="21221F">
                      <a:lumMod val="75000"/>
                      <a:lumOff val="25000"/>
                    </a:srgbClr>
                  </a:solidFill>
                  <a:effectLst/>
                  <a:uLnTx/>
                  <a:uFillTx/>
                  <a:latin typeface="Source Sans Pro"/>
                  <a:ea typeface="+mn-ea"/>
                  <a:cs typeface="+mn-cs"/>
                </a:endParaRPr>
              </a:p>
            </p:txBody>
          </p:sp>
        </p:grpSp>
        <p:grpSp>
          <p:nvGrpSpPr>
            <p:cNvPr id="24" name="Group 8">
              <a:extLst>
                <a:ext uri="{FF2B5EF4-FFF2-40B4-BE49-F238E27FC236}">
                  <a16:creationId xmlns:a16="http://schemas.microsoft.com/office/drawing/2014/main" id="{446DA7F8-9F0A-4768-B937-C9920BAA7F82}"/>
                </a:ext>
              </a:extLst>
            </p:cNvPr>
            <p:cNvGrpSpPr/>
            <p:nvPr/>
          </p:nvGrpSpPr>
          <p:grpSpPr>
            <a:xfrm>
              <a:off x="7521262" y="1761048"/>
              <a:ext cx="1060030" cy="1266959"/>
              <a:chOff x="7521262" y="1761048"/>
              <a:chExt cx="1060030" cy="1266959"/>
            </a:xfrm>
          </p:grpSpPr>
          <p:sp>
            <p:nvSpPr>
              <p:cNvPr id="25" name="Rectangle 77">
                <a:extLst>
                  <a:ext uri="{FF2B5EF4-FFF2-40B4-BE49-F238E27FC236}">
                    <a16:creationId xmlns:a16="http://schemas.microsoft.com/office/drawing/2014/main" id="{E12CA717-65F6-4B3C-86C3-A2DAA197746D}"/>
                  </a:ext>
                </a:extLst>
              </p:cNvPr>
              <p:cNvSpPr/>
              <p:nvPr/>
            </p:nvSpPr>
            <p:spPr>
              <a:xfrm>
                <a:off x="7521262" y="1761048"/>
                <a:ext cx="228024" cy="1266959"/>
              </a:xfrm>
              <a:prstGeom prst="rect">
                <a:avLst/>
              </a:prstGeom>
              <a:solidFill>
                <a:schemeClr val="tx2">
                  <a:lumMod val="50000"/>
                  <a:lumOff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6" name="Rectangle 78">
                <a:extLst>
                  <a:ext uri="{FF2B5EF4-FFF2-40B4-BE49-F238E27FC236}">
                    <a16:creationId xmlns:a16="http://schemas.microsoft.com/office/drawing/2014/main" id="{DB455835-C7AC-4BB8-9027-D1DE17A66FBC}"/>
                  </a:ext>
                </a:extLst>
              </p:cNvPr>
              <p:cNvSpPr/>
              <p:nvPr/>
            </p:nvSpPr>
            <p:spPr>
              <a:xfrm>
                <a:off x="7937265" y="1761048"/>
                <a:ext cx="228024" cy="1266959"/>
              </a:xfrm>
              <a:prstGeom prst="rect">
                <a:avLst/>
              </a:prstGeom>
              <a:solidFill>
                <a:schemeClr val="tx2">
                  <a:lumMod val="50000"/>
                  <a:lumOff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7" name="Rectangle 79">
                <a:extLst>
                  <a:ext uri="{FF2B5EF4-FFF2-40B4-BE49-F238E27FC236}">
                    <a16:creationId xmlns:a16="http://schemas.microsoft.com/office/drawing/2014/main" id="{F80A7189-7C81-42FB-88C5-CBA1FF9D3363}"/>
                  </a:ext>
                </a:extLst>
              </p:cNvPr>
              <p:cNvSpPr/>
              <p:nvPr/>
            </p:nvSpPr>
            <p:spPr>
              <a:xfrm>
                <a:off x="8353268" y="1761048"/>
                <a:ext cx="228024" cy="1266959"/>
              </a:xfrm>
              <a:prstGeom prst="rect">
                <a:avLst/>
              </a:prstGeom>
              <a:solidFill>
                <a:schemeClr val="tx2">
                  <a:lumMod val="50000"/>
                  <a:lumOff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8" name="Rectangle 80">
                <a:extLst>
                  <a:ext uri="{FF2B5EF4-FFF2-40B4-BE49-F238E27FC236}">
                    <a16:creationId xmlns:a16="http://schemas.microsoft.com/office/drawing/2014/main" id="{B4267B6C-B960-4354-B484-FA3A25F6C10F}"/>
                  </a:ext>
                </a:extLst>
              </p:cNvPr>
              <p:cNvSpPr/>
              <p:nvPr/>
            </p:nvSpPr>
            <p:spPr>
              <a:xfrm>
                <a:off x="7521262" y="2300391"/>
                <a:ext cx="228024" cy="727616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9" name="Rectangle 81">
                <a:extLst>
                  <a:ext uri="{FF2B5EF4-FFF2-40B4-BE49-F238E27FC236}">
                    <a16:creationId xmlns:a16="http://schemas.microsoft.com/office/drawing/2014/main" id="{A1B4D004-59AE-432E-B1DB-2F26DE1B5EAE}"/>
                  </a:ext>
                </a:extLst>
              </p:cNvPr>
              <p:cNvSpPr/>
              <p:nvPr/>
            </p:nvSpPr>
            <p:spPr>
              <a:xfrm>
                <a:off x="7937265" y="1970315"/>
                <a:ext cx="228024" cy="1057692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0" name="Rectangle 82">
                <a:extLst>
                  <a:ext uri="{FF2B5EF4-FFF2-40B4-BE49-F238E27FC236}">
                    <a16:creationId xmlns:a16="http://schemas.microsoft.com/office/drawing/2014/main" id="{25848039-D167-4213-A2B6-D9941D301BD5}"/>
                  </a:ext>
                </a:extLst>
              </p:cNvPr>
              <p:cNvSpPr/>
              <p:nvPr/>
            </p:nvSpPr>
            <p:spPr>
              <a:xfrm>
                <a:off x="8353268" y="2582235"/>
                <a:ext cx="228024" cy="445772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31" name="Group 4">
              <a:extLst>
                <a:ext uri="{FF2B5EF4-FFF2-40B4-BE49-F238E27FC236}">
                  <a16:creationId xmlns:a16="http://schemas.microsoft.com/office/drawing/2014/main" id="{CE05ED96-879C-421F-9C95-AB6862201B21}"/>
                </a:ext>
              </a:extLst>
            </p:cNvPr>
            <p:cNvGrpSpPr/>
            <p:nvPr/>
          </p:nvGrpSpPr>
          <p:grpSpPr>
            <a:xfrm>
              <a:off x="7147362" y="3261574"/>
              <a:ext cx="1970469" cy="1686673"/>
              <a:chOff x="7147362" y="3261574"/>
              <a:chExt cx="1970469" cy="1686673"/>
            </a:xfrm>
          </p:grpSpPr>
          <p:sp>
            <p:nvSpPr>
              <p:cNvPr id="32" name="Chevron 15">
                <a:extLst>
                  <a:ext uri="{FF2B5EF4-FFF2-40B4-BE49-F238E27FC236}">
                    <a16:creationId xmlns:a16="http://schemas.microsoft.com/office/drawing/2014/main" id="{3CC76872-9BF5-4C5B-8559-DCD34BFFB88F}"/>
                  </a:ext>
                </a:extLst>
              </p:cNvPr>
              <p:cNvSpPr/>
              <p:nvPr/>
            </p:nvSpPr>
            <p:spPr>
              <a:xfrm>
                <a:off x="7147362" y="3261574"/>
                <a:ext cx="1970469" cy="334851"/>
              </a:xfrm>
              <a:prstGeom prst="chevron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3" name="TextBox 57">
                <a:extLst>
                  <a:ext uri="{FF2B5EF4-FFF2-40B4-BE49-F238E27FC236}">
                    <a16:creationId xmlns:a16="http://schemas.microsoft.com/office/drawing/2014/main" id="{C8DE3253-442A-476B-8A44-5B425D21C28C}"/>
                  </a:ext>
                </a:extLst>
              </p:cNvPr>
              <p:cNvSpPr txBox="1"/>
              <p:nvPr/>
            </p:nvSpPr>
            <p:spPr>
              <a:xfrm>
                <a:off x="7304605" y="3712796"/>
                <a:ext cx="1609736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vi-VN" sz="2000" b="1" i="0" u="none" strike="noStrike" kern="1200" cap="none" spc="0" normalizeH="0" baseline="0" noProof="0">
                    <a:ln>
                      <a:noFill/>
                    </a:ln>
                    <a:solidFill>
                      <a:srgbClr val="21221F">
                        <a:lumMod val="75000"/>
                        <a:lumOff val="25000"/>
                      </a:srgbClr>
                    </a:solidFill>
                    <a:effectLst/>
                    <a:uLnTx/>
                    <a:uFillTx/>
                    <a:latin typeface="Source Sans Pro"/>
                    <a:ea typeface="+mn-ea"/>
                    <a:cs typeface="+mn-cs"/>
                  </a:rPr>
                  <a:t>20</a:t>
                </a:r>
                <a:r>
                  <a:rPr kumimoji="0" lang="en-US" altLang="zh-CN" sz="2000" b="1" i="0" u="none" strike="noStrike" kern="1200" cap="none" spc="0" normalizeH="0" baseline="0" noProof="0">
                    <a:ln>
                      <a:noFill/>
                    </a:ln>
                    <a:solidFill>
                      <a:srgbClr val="21221F">
                        <a:lumMod val="75000"/>
                        <a:lumOff val="25000"/>
                      </a:srgbClr>
                    </a:solidFill>
                    <a:effectLst/>
                    <a:uLnTx/>
                    <a:uFillTx/>
                    <a:latin typeface="Source Sans Pro"/>
                    <a:ea typeface="+mn-ea"/>
                    <a:cs typeface="+mn-cs"/>
                  </a:rPr>
                  <a:t>15</a:t>
                </a:r>
                <a:r>
                  <a:rPr kumimoji="0" lang="vi-VN" sz="2000" b="1" i="0" u="none" strike="noStrike" kern="1200" cap="none" spc="0" normalizeH="0" baseline="0" noProof="0">
                    <a:ln>
                      <a:noFill/>
                    </a:ln>
                    <a:solidFill>
                      <a:srgbClr val="21221F">
                        <a:lumMod val="75000"/>
                        <a:lumOff val="25000"/>
                      </a:srgbClr>
                    </a:solidFill>
                    <a:effectLst/>
                    <a:uLnTx/>
                    <a:uFillTx/>
                    <a:latin typeface="Source Sans Pro"/>
                    <a:ea typeface="+mn-ea"/>
                    <a:cs typeface="+mn-cs"/>
                  </a:rPr>
                  <a:t> – 201</a:t>
                </a:r>
                <a:r>
                  <a:rPr kumimoji="0" lang="en-US" altLang="zh-CN" sz="2000" b="1" i="0" u="none" strike="noStrike" kern="1200" cap="none" spc="0" normalizeH="0" baseline="0" noProof="0">
                    <a:ln>
                      <a:noFill/>
                    </a:ln>
                    <a:solidFill>
                      <a:srgbClr val="21221F">
                        <a:lumMod val="75000"/>
                        <a:lumOff val="25000"/>
                      </a:srgbClr>
                    </a:solidFill>
                    <a:effectLst/>
                    <a:uLnTx/>
                    <a:uFillTx/>
                    <a:latin typeface="Source Sans Pro"/>
                    <a:ea typeface="+mn-ea"/>
                    <a:cs typeface="+mn-cs"/>
                  </a:rPr>
                  <a:t>7</a:t>
                </a:r>
                <a:endParaRPr kumimoji="0" lang="en-US" sz="2000" b="1" i="0" u="none" strike="noStrike" kern="1200" cap="none" spc="0" normalizeH="0" baseline="0" noProof="0">
                  <a:ln>
                    <a:noFill/>
                  </a:ln>
                  <a:solidFill>
                    <a:srgbClr val="21221F">
                      <a:lumMod val="75000"/>
                      <a:lumOff val="25000"/>
                    </a:srgbClr>
                  </a:solidFill>
                  <a:effectLst/>
                  <a:uLnTx/>
                  <a:uFillTx/>
                  <a:latin typeface="Source Sans Pro"/>
                  <a:ea typeface="+mn-ea"/>
                  <a:cs typeface="+mn-cs"/>
                </a:endParaRPr>
              </a:p>
            </p:txBody>
          </p:sp>
          <p:sp>
            <p:nvSpPr>
              <p:cNvPr id="34" name="TextBox 83">
                <a:extLst>
                  <a:ext uri="{FF2B5EF4-FFF2-40B4-BE49-F238E27FC236}">
                    <a16:creationId xmlns:a16="http://schemas.microsoft.com/office/drawing/2014/main" id="{A614DC17-B7C8-4998-B3CC-12DBD280564F}"/>
                  </a:ext>
                </a:extLst>
              </p:cNvPr>
              <p:cNvSpPr txBox="1"/>
              <p:nvPr/>
            </p:nvSpPr>
            <p:spPr>
              <a:xfrm>
                <a:off x="7147363" y="4055695"/>
                <a:ext cx="1970468" cy="89255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sz="1300" b="1" i="1" u="none" strike="noStrike" kern="1200" cap="none" spc="0" normalizeH="0" baseline="0" noProof="0">
                    <a:ln>
                      <a:noFill/>
                    </a:ln>
                    <a:solidFill>
                      <a:srgbClr val="F79A00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Lorem ipsum dolor sit amet consectetur </a:t>
                </a:r>
                <a:r>
                  <a:rPr kumimoji="0" lang="en-US" sz="1300" b="0" i="0" u="none" strike="noStrike" kern="1200" cap="none" spc="0" normalizeH="0" baseline="0" noProof="0">
                    <a:ln>
                      <a:noFill/>
                    </a:ln>
                    <a:solidFill>
                      <a:srgbClr val="21221F">
                        <a:lumMod val="75000"/>
                        <a:lumOff val="25000"/>
                      </a:srgbClr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adipiscing elit Vestibulum dignissim nunc nisi</a:t>
                </a:r>
              </a:p>
            </p:txBody>
          </p:sp>
        </p:grpSp>
        <p:grpSp>
          <p:nvGrpSpPr>
            <p:cNvPr id="35" name="Group 3">
              <a:extLst>
                <a:ext uri="{FF2B5EF4-FFF2-40B4-BE49-F238E27FC236}">
                  <a16:creationId xmlns:a16="http://schemas.microsoft.com/office/drawing/2014/main" id="{C28CBF28-C9A6-4A33-BA02-D5D0C6BF978E}"/>
                </a:ext>
              </a:extLst>
            </p:cNvPr>
            <p:cNvGrpSpPr/>
            <p:nvPr/>
          </p:nvGrpSpPr>
          <p:grpSpPr>
            <a:xfrm>
              <a:off x="9117831" y="2821411"/>
              <a:ext cx="2040728" cy="1737771"/>
              <a:chOff x="9117831" y="2821411"/>
              <a:chExt cx="2040728" cy="1737771"/>
            </a:xfrm>
          </p:grpSpPr>
          <p:sp>
            <p:nvSpPr>
              <p:cNvPr id="36" name="Chevron 16">
                <a:extLst>
                  <a:ext uri="{FF2B5EF4-FFF2-40B4-BE49-F238E27FC236}">
                    <a16:creationId xmlns:a16="http://schemas.microsoft.com/office/drawing/2014/main" id="{6FADA11A-499F-480E-9FDE-8BAF78DAA03A}"/>
                  </a:ext>
                </a:extLst>
              </p:cNvPr>
              <p:cNvSpPr/>
              <p:nvPr/>
            </p:nvSpPr>
            <p:spPr>
              <a:xfrm>
                <a:off x="9117831" y="3261574"/>
                <a:ext cx="1970469" cy="334851"/>
              </a:xfrm>
              <a:prstGeom prst="chevron">
                <a:avLst/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7" name="TextBox 58">
                <a:extLst>
                  <a:ext uri="{FF2B5EF4-FFF2-40B4-BE49-F238E27FC236}">
                    <a16:creationId xmlns:a16="http://schemas.microsoft.com/office/drawing/2014/main" id="{6E6B0830-CEBC-41A5-BD37-73EAEAFDD9D2}"/>
                  </a:ext>
                </a:extLst>
              </p:cNvPr>
              <p:cNvSpPr txBox="1"/>
              <p:nvPr/>
            </p:nvSpPr>
            <p:spPr>
              <a:xfrm>
                <a:off x="9303123" y="2821411"/>
                <a:ext cx="1552028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vi-VN" sz="2000" b="1" i="0" u="none" strike="noStrike" kern="1200" cap="none" spc="0" normalizeH="0" baseline="0" noProof="0">
                    <a:ln>
                      <a:noFill/>
                    </a:ln>
                    <a:solidFill>
                      <a:srgbClr val="21221F">
                        <a:lumMod val="75000"/>
                        <a:lumOff val="25000"/>
                      </a:srgbClr>
                    </a:solidFill>
                    <a:effectLst/>
                    <a:uLnTx/>
                    <a:uFillTx/>
                    <a:latin typeface="Source Sans Pro"/>
                    <a:ea typeface="+mn-ea"/>
                    <a:cs typeface="+mn-cs"/>
                  </a:rPr>
                  <a:t>201</a:t>
                </a:r>
                <a:r>
                  <a:rPr kumimoji="0" lang="en-US" altLang="zh-CN" sz="2000" b="1" i="0" u="none" strike="noStrike" kern="1200" cap="none" spc="0" normalizeH="0" baseline="0" noProof="0">
                    <a:ln>
                      <a:noFill/>
                    </a:ln>
                    <a:solidFill>
                      <a:srgbClr val="21221F">
                        <a:lumMod val="75000"/>
                        <a:lumOff val="25000"/>
                      </a:srgbClr>
                    </a:solidFill>
                    <a:effectLst/>
                    <a:uLnTx/>
                    <a:uFillTx/>
                    <a:latin typeface="Source Sans Pro"/>
                    <a:ea typeface="+mn-ea"/>
                    <a:cs typeface="+mn-cs"/>
                  </a:rPr>
                  <a:t>8</a:t>
                </a:r>
                <a:r>
                  <a:rPr kumimoji="0" lang="vi-VN" sz="2000" b="1" i="0" u="none" strike="noStrike" kern="1200" cap="none" spc="0" normalizeH="0" baseline="0" noProof="0">
                    <a:ln>
                      <a:noFill/>
                    </a:ln>
                    <a:solidFill>
                      <a:srgbClr val="21221F">
                        <a:lumMod val="75000"/>
                        <a:lumOff val="25000"/>
                      </a:srgbClr>
                    </a:solidFill>
                    <a:effectLst/>
                    <a:uLnTx/>
                    <a:uFillTx/>
                    <a:latin typeface="Source Sans Pro"/>
                    <a:ea typeface="+mn-ea"/>
                    <a:cs typeface="+mn-cs"/>
                  </a:rPr>
                  <a:t> - 20</a:t>
                </a:r>
                <a:r>
                  <a:rPr kumimoji="0" lang="en-US" altLang="zh-CN" sz="2000" b="1" i="0" u="none" strike="noStrike" kern="1200" cap="none" spc="0" normalizeH="0" baseline="0" noProof="0">
                    <a:ln>
                      <a:noFill/>
                    </a:ln>
                    <a:solidFill>
                      <a:srgbClr val="21221F">
                        <a:lumMod val="75000"/>
                        <a:lumOff val="25000"/>
                      </a:srgbClr>
                    </a:solidFill>
                    <a:effectLst/>
                    <a:uLnTx/>
                    <a:uFillTx/>
                    <a:latin typeface="Source Sans Pro"/>
                    <a:ea typeface="+mn-ea"/>
                    <a:cs typeface="+mn-cs"/>
                  </a:rPr>
                  <a:t>20</a:t>
                </a:r>
                <a:endParaRPr kumimoji="0" lang="en-US" sz="2000" b="1" i="0" u="none" strike="noStrike" kern="1200" cap="none" spc="0" normalizeH="0" baseline="0" noProof="0">
                  <a:ln>
                    <a:noFill/>
                  </a:ln>
                  <a:solidFill>
                    <a:srgbClr val="21221F">
                      <a:lumMod val="75000"/>
                      <a:lumOff val="25000"/>
                    </a:srgbClr>
                  </a:solidFill>
                  <a:effectLst/>
                  <a:uLnTx/>
                  <a:uFillTx/>
                  <a:latin typeface="Source Sans Pro"/>
                  <a:ea typeface="+mn-ea"/>
                  <a:cs typeface="+mn-cs"/>
                </a:endParaRPr>
              </a:p>
            </p:txBody>
          </p:sp>
          <p:sp>
            <p:nvSpPr>
              <p:cNvPr id="38" name="TextBox 84">
                <a:extLst>
                  <a:ext uri="{FF2B5EF4-FFF2-40B4-BE49-F238E27FC236}">
                    <a16:creationId xmlns:a16="http://schemas.microsoft.com/office/drawing/2014/main" id="{15818267-AEC2-4585-A7B6-46BB6106D173}"/>
                  </a:ext>
                </a:extLst>
              </p:cNvPr>
              <p:cNvSpPr txBox="1"/>
              <p:nvPr/>
            </p:nvSpPr>
            <p:spPr>
              <a:xfrm>
                <a:off x="9188091" y="3666630"/>
                <a:ext cx="1970468" cy="89255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sz="1300" b="1" i="1" u="none" strike="noStrike" kern="1200" cap="none" spc="0" normalizeH="0" baseline="0" noProof="0">
                    <a:ln>
                      <a:noFill/>
                    </a:ln>
                    <a:solidFill>
                      <a:srgbClr val="7B3A90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Lorem ipsum dolor sit amet consectetur </a:t>
                </a:r>
                <a:r>
                  <a:rPr kumimoji="0" lang="en-US" sz="1300" b="0" i="0" u="none" strike="noStrike" kern="1200" cap="none" spc="0" normalizeH="0" baseline="0" noProof="0">
                    <a:ln>
                      <a:noFill/>
                    </a:ln>
                    <a:solidFill>
                      <a:srgbClr val="21221F">
                        <a:lumMod val="75000"/>
                        <a:lumOff val="25000"/>
                      </a:srgbClr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adipiscing elit Vestibulum dignissim nunc nisi</a:t>
                </a:r>
              </a:p>
            </p:txBody>
          </p:sp>
        </p:grpSp>
      </p:grpSp>
      <p:sp>
        <p:nvSpPr>
          <p:cNvPr id="41" name="Title 1">
            <a:extLst>
              <a:ext uri="{FF2B5EF4-FFF2-40B4-BE49-F238E27FC236}">
                <a16:creationId xmlns:a16="http://schemas.microsoft.com/office/drawing/2014/main" id="{BB40B369-92BE-41F7-96AB-5E58AB2EDF8B}"/>
              </a:ext>
            </a:extLst>
          </p:cNvPr>
          <p:cNvSpPr txBox="1"/>
          <p:nvPr/>
        </p:nvSpPr>
        <p:spPr>
          <a:xfrm>
            <a:off x="-882024" y="44506"/>
            <a:ext cx="6827865" cy="538065"/>
          </a:xfrm>
          <a:prstGeom prst="rect">
            <a:avLst/>
          </a:prstGeom>
        </p:spPr>
        <p:txBody>
          <a:bodyPr/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微软雅黑" pitchFamily="34" charset="-122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9pPr>
          </a:lstStyle>
          <a:p>
            <a:r>
              <a:rPr lang="en-US" altLang="zh-CN" sz="2800">
                <a:solidFill>
                  <a:schemeClr val="bg1"/>
                </a:solidFill>
              </a:rPr>
              <a:t>Company development timeline</a:t>
            </a:r>
            <a:endParaRPr lang="en-US" sz="280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43256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:p159="http://schemas.microsoft.com/office/powerpoint/2015/09/main" xmlns:p15="http://schemas.microsoft.com/office/powerpoint/2012/main" xmlns:a14="http://schemas.microsoft.com/office/drawing/2010/main" xmlns="">
      <p:transition/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NET" val="4.0.30319.42000"/>
  <p:tag name="AS_OS" val="Microsoft Windows NT 10.0.14393.0"/>
  <p:tag name="AS_RELEASE_DATE" val="2019.12.14"/>
  <p:tag name="AS_TITLE" val="Aspose.Slides for .NET 4.0 Client Profile"/>
  <p:tag name="AS_VERSION" val="19.12"/>
  <p:tag name="ISPRING_PRESENTATION_TITLE" val="PowerPoint 演示文稿"/>
  <p:tag name="ISPRING_RESOURCE_PATHS_HASH_2" val="9bf32b21c57e606988ab10ec694d2e32676a8b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DIAGRAM" val="42d19994-a95d-40f5-98b9-292a54bb5aaa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DIAGRAM" val="722bb76a-3119-41ba-a46b-a79503d3e214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DIAGRAM" val="99470cc8-da2c-44d3-9bf7-71771a10f9e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DIAGRAM" val="f894bb4d-acf1-4db5-8da9-14cb4d36bad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DIAGRAM" val="bd3f9355-d9fc-471d-b1a7-66fd35454ea8"/>
</p:tagLst>
</file>

<file path=ppt/theme/theme1.xml><?xml version="1.0" encoding="utf-8"?>
<a:theme xmlns:a="http://schemas.openxmlformats.org/drawingml/2006/main" name="Office 主题​​">
  <a:themeElements>
    <a:clrScheme name="自定义 2">
      <a:dk1>
        <a:srgbClr val="000000"/>
      </a:dk1>
      <a:lt1>
        <a:srgbClr val="FFFFFF"/>
      </a:lt1>
      <a:dk2>
        <a:srgbClr val="FFFFFF"/>
      </a:dk2>
      <a:lt2>
        <a:srgbClr val="FFFFFF"/>
      </a:lt2>
      <a:accent1>
        <a:srgbClr val="336987"/>
      </a:accent1>
      <a:accent2>
        <a:srgbClr val="33AAB9"/>
      </a:accent2>
      <a:accent3>
        <a:srgbClr val="336987"/>
      </a:accent3>
      <a:accent4>
        <a:srgbClr val="33AAB9"/>
      </a:accent4>
      <a:accent5>
        <a:srgbClr val="336987"/>
      </a:accent5>
      <a:accent6>
        <a:srgbClr val="33AAB9"/>
      </a:accent6>
      <a:hlink>
        <a:srgbClr val="081B40"/>
      </a:hlink>
      <a:folHlink>
        <a:srgbClr val="FEBF01"/>
      </a:folHlink>
    </a:clrScheme>
    <a:fontScheme name="Office">
      <a:maj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>
          <a:blip xmlns:r="http://schemas.openxmlformats.org/officeDocument/2006/relationships"/>
          <a:stretch>
            <a:fillRect/>
          </a:stretch>
        </a:blipFill>
        <a:ln>
          <a:noFill/>
        </a:ln>
      </a:spPr>
      <a:bodyPr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none" lIns="0" tIns="0" rIns="0" bIns="0" rtlCol="0">
        <a:spAutoFit/>
      </a:bodyPr>
      <a:lstStyle>
        <a:defPPr>
          <a:defRPr sz="1600" b="1" dirty="0" smtClean="0">
            <a:solidFill>
              <a:schemeClr val="accent6"/>
            </a:solidFill>
            <a:latin typeface="微软雅黑" pitchFamily="34" charset="-122"/>
            <a:ea typeface="微软雅黑" pitchFamily="34" charset="-122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自定义 2">
    <a:dk1>
      <a:srgbClr val="000000"/>
    </a:dk1>
    <a:lt1>
      <a:srgbClr val="FFFFFF"/>
    </a:lt1>
    <a:dk2>
      <a:srgbClr val="FFFFFF"/>
    </a:dk2>
    <a:lt2>
      <a:srgbClr val="FFFFFF"/>
    </a:lt2>
    <a:accent1>
      <a:srgbClr val="336987"/>
    </a:accent1>
    <a:accent2>
      <a:srgbClr val="33AAB9"/>
    </a:accent2>
    <a:accent3>
      <a:srgbClr val="336987"/>
    </a:accent3>
    <a:accent4>
      <a:srgbClr val="33AAB9"/>
    </a:accent4>
    <a:accent5>
      <a:srgbClr val="336987"/>
    </a:accent5>
    <a:accent6>
      <a:srgbClr val="33AAB9"/>
    </a:accent6>
    <a:hlink>
      <a:srgbClr val="081B40"/>
    </a:hlink>
    <a:folHlink>
      <a:srgbClr val="FEBF01"/>
    </a:folHlink>
  </a:clrScheme>
</a:themeOverride>
</file>

<file path=ppt/theme/themeOverride10.xml><?xml version="1.0" encoding="utf-8"?>
<a:themeOverride xmlns:a="http://schemas.openxmlformats.org/drawingml/2006/main">
  <a:clrScheme name="自定义 2">
    <a:dk1>
      <a:srgbClr val="000000"/>
    </a:dk1>
    <a:lt1>
      <a:srgbClr val="FFFFFF"/>
    </a:lt1>
    <a:dk2>
      <a:srgbClr val="FFFFFF"/>
    </a:dk2>
    <a:lt2>
      <a:srgbClr val="FFFFFF"/>
    </a:lt2>
    <a:accent1>
      <a:srgbClr val="336987"/>
    </a:accent1>
    <a:accent2>
      <a:srgbClr val="33AAB9"/>
    </a:accent2>
    <a:accent3>
      <a:srgbClr val="336987"/>
    </a:accent3>
    <a:accent4>
      <a:srgbClr val="33AAB9"/>
    </a:accent4>
    <a:accent5>
      <a:srgbClr val="336987"/>
    </a:accent5>
    <a:accent6>
      <a:srgbClr val="33AAB9"/>
    </a:accent6>
    <a:hlink>
      <a:srgbClr val="081B40"/>
    </a:hlink>
    <a:folHlink>
      <a:srgbClr val="FEBF01"/>
    </a:folHlink>
  </a:clrScheme>
</a:themeOverride>
</file>

<file path=ppt/theme/themeOverride11.xml><?xml version="1.0" encoding="utf-8"?>
<a:themeOverride xmlns:a="http://schemas.openxmlformats.org/drawingml/2006/main">
  <a:clrScheme name="自定义 2">
    <a:dk1>
      <a:srgbClr val="000000"/>
    </a:dk1>
    <a:lt1>
      <a:srgbClr val="FFFFFF"/>
    </a:lt1>
    <a:dk2>
      <a:srgbClr val="FFFFFF"/>
    </a:dk2>
    <a:lt2>
      <a:srgbClr val="FFFFFF"/>
    </a:lt2>
    <a:accent1>
      <a:srgbClr val="336987"/>
    </a:accent1>
    <a:accent2>
      <a:srgbClr val="33AAB9"/>
    </a:accent2>
    <a:accent3>
      <a:srgbClr val="336987"/>
    </a:accent3>
    <a:accent4>
      <a:srgbClr val="33AAB9"/>
    </a:accent4>
    <a:accent5>
      <a:srgbClr val="336987"/>
    </a:accent5>
    <a:accent6>
      <a:srgbClr val="33AAB9"/>
    </a:accent6>
    <a:hlink>
      <a:srgbClr val="081B40"/>
    </a:hlink>
    <a:folHlink>
      <a:srgbClr val="FEBF01"/>
    </a:folHlink>
  </a:clrScheme>
</a:themeOverride>
</file>

<file path=ppt/theme/themeOverride12.xml><?xml version="1.0" encoding="utf-8"?>
<a:themeOverride xmlns:a="http://schemas.openxmlformats.org/drawingml/2006/main">
  <a:clrScheme name="自定义 2">
    <a:dk1>
      <a:srgbClr val="000000"/>
    </a:dk1>
    <a:lt1>
      <a:srgbClr val="FFFFFF"/>
    </a:lt1>
    <a:dk2>
      <a:srgbClr val="FFFFFF"/>
    </a:dk2>
    <a:lt2>
      <a:srgbClr val="FFFFFF"/>
    </a:lt2>
    <a:accent1>
      <a:srgbClr val="336987"/>
    </a:accent1>
    <a:accent2>
      <a:srgbClr val="33AAB9"/>
    </a:accent2>
    <a:accent3>
      <a:srgbClr val="336987"/>
    </a:accent3>
    <a:accent4>
      <a:srgbClr val="33AAB9"/>
    </a:accent4>
    <a:accent5>
      <a:srgbClr val="336987"/>
    </a:accent5>
    <a:accent6>
      <a:srgbClr val="33AAB9"/>
    </a:accent6>
    <a:hlink>
      <a:srgbClr val="081B40"/>
    </a:hlink>
    <a:folHlink>
      <a:srgbClr val="FEBF01"/>
    </a:folHlink>
  </a:clrScheme>
</a:themeOverride>
</file>

<file path=ppt/theme/themeOverride13.xml><?xml version="1.0" encoding="utf-8"?>
<a:themeOverride xmlns:a="http://schemas.openxmlformats.org/drawingml/2006/main">
  <a:clrScheme name="自定义 2">
    <a:dk1>
      <a:srgbClr val="000000"/>
    </a:dk1>
    <a:lt1>
      <a:srgbClr val="FFFFFF"/>
    </a:lt1>
    <a:dk2>
      <a:srgbClr val="FFFFFF"/>
    </a:dk2>
    <a:lt2>
      <a:srgbClr val="FFFFFF"/>
    </a:lt2>
    <a:accent1>
      <a:srgbClr val="336987"/>
    </a:accent1>
    <a:accent2>
      <a:srgbClr val="33AAB9"/>
    </a:accent2>
    <a:accent3>
      <a:srgbClr val="336987"/>
    </a:accent3>
    <a:accent4>
      <a:srgbClr val="33AAB9"/>
    </a:accent4>
    <a:accent5>
      <a:srgbClr val="336987"/>
    </a:accent5>
    <a:accent6>
      <a:srgbClr val="33AAB9"/>
    </a:accent6>
    <a:hlink>
      <a:srgbClr val="081B40"/>
    </a:hlink>
    <a:folHlink>
      <a:srgbClr val="FEBF01"/>
    </a:folHlink>
  </a:clrScheme>
</a:themeOverride>
</file>

<file path=ppt/theme/themeOverride14.xml><?xml version="1.0" encoding="utf-8"?>
<a:themeOverride xmlns:a="http://schemas.openxmlformats.org/drawingml/2006/main">
  <a:clrScheme name="自定义 2">
    <a:dk1>
      <a:srgbClr val="000000"/>
    </a:dk1>
    <a:lt1>
      <a:srgbClr val="FFFFFF"/>
    </a:lt1>
    <a:dk2>
      <a:srgbClr val="FFFFFF"/>
    </a:dk2>
    <a:lt2>
      <a:srgbClr val="FFFFFF"/>
    </a:lt2>
    <a:accent1>
      <a:srgbClr val="336987"/>
    </a:accent1>
    <a:accent2>
      <a:srgbClr val="33AAB9"/>
    </a:accent2>
    <a:accent3>
      <a:srgbClr val="336987"/>
    </a:accent3>
    <a:accent4>
      <a:srgbClr val="33AAB9"/>
    </a:accent4>
    <a:accent5>
      <a:srgbClr val="336987"/>
    </a:accent5>
    <a:accent6>
      <a:srgbClr val="33AAB9"/>
    </a:accent6>
    <a:hlink>
      <a:srgbClr val="081B40"/>
    </a:hlink>
    <a:folHlink>
      <a:srgbClr val="FEBF01"/>
    </a:folHlink>
  </a:clrScheme>
</a:themeOverride>
</file>

<file path=ppt/theme/themeOverride15.xml><?xml version="1.0" encoding="utf-8"?>
<a:themeOverride xmlns:a="http://schemas.openxmlformats.org/drawingml/2006/main">
  <a:clrScheme name="自定义 2">
    <a:dk1>
      <a:srgbClr val="000000"/>
    </a:dk1>
    <a:lt1>
      <a:srgbClr val="FFFFFF"/>
    </a:lt1>
    <a:dk2>
      <a:srgbClr val="FFFFFF"/>
    </a:dk2>
    <a:lt2>
      <a:srgbClr val="FFFFFF"/>
    </a:lt2>
    <a:accent1>
      <a:srgbClr val="336987"/>
    </a:accent1>
    <a:accent2>
      <a:srgbClr val="33AAB9"/>
    </a:accent2>
    <a:accent3>
      <a:srgbClr val="336987"/>
    </a:accent3>
    <a:accent4>
      <a:srgbClr val="33AAB9"/>
    </a:accent4>
    <a:accent5>
      <a:srgbClr val="336987"/>
    </a:accent5>
    <a:accent6>
      <a:srgbClr val="33AAB9"/>
    </a:accent6>
    <a:hlink>
      <a:srgbClr val="081B40"/>
    </a:hlink>
    <a:folHlink>
      <a:srgbClr val="FEBF01"/>
    </a:folHlink>
  </a:clrScheme>
</a:themeOverride>
</file>

<file path=ppt/theme/themeOverride16.xml><?xml version="1.0" encoding="utf-8"?>
<a:themeOverride xmlns:a="http://schemas.openxmlformats.org/drawingml/2006/main">
  <a:clrScheme name="自定义 2">
    <a:dk1>
      <a:srgbClr val="000000"/>
    </a:dk1>
    <a:lt1>
      <a:srgbClr val="FFFFFF"/>
    </a:lt1>
    <a:dk2>
      <a:srgbClr val="FFFFFF"/>
    </a:dk2>
    <a:lt2>
      <a:srgbClr val="FFFFFF"/>
    </a:lt2>
    <a:accent1>
      <a:srgbClr val="336987"/>
    </a:accent1>
    <a:accent2>
      <a:srgbClr val="33AAB9"/>
    </a:accent2>
    <a:accent3>
      <a:srgbClr val="336987"/>
    </a:accent3>
    <a:accent4>
      <a:srgbClr val="33AAB9"/>
    </a:accent4>
    <a:accent5>
      <a:srgbClr val="336987"/>
    </a:accent5>
    <a:accent6>
      <a:srgbClr val="33AAB9"/>
    </a:accent6>
    <a:hlink>
      <a:srgbClr val="081B40"/>
    </a:hlink>
    <a:folHlink>
      <a:srgbClr val="FEBF01"/>
    </a:folHlink>
  </a:clrScheme>
</a:themeOverride>
</file>

<file path=ppt/theme/themeOverride17.xml><?xml version="1.0" encoding="utf-8"?>
<a:themeOverride xmlns:a="http://schemas.openxmlformats.org/drawingml/2006/main">
  <a:clrScheme name="自定义 2">
    <a:dk1>
      <a:srgbClr val="000000"/>
    </a:dk1>
    <a:lt1>
      <a:srgbClr val="FFFFFF"/>
    </a:lt1>
    <a:dk2>
      <a:srgbClr val="FFFFFF"/>
    </a:dk2>
    <a:lt2>
      <a:srgbClr val="FFFFFF"/>
    </a:lt2>
    <a:accent1>
      <a:srgbClr val="336987"/>
    </a:accent1>
    <a:accent2>
      <a:srgbClr val="33AAB9"/>
    </a:accent2>
    <a:accent3>
      <a:srgbClr val="336987"/>
    </a:accent3>
    <a:accent4>
      <a:srgbClr val="33AAB9"/>
    </a:accent4>
    <a:accent5>
      <a:srgbClr val="336987"/>
    </a:accent5>
    <a:accent6>
      <a:srgbClr val="33AAB9"/>
    </a:accent6>
    <a:hlink>
      <a:srgbClr val="081B40"/>
    </a:hlink>
    <a:folHlink>
      <a:srgbClr val="FEBF01"/>
    </a:folHlink>
  </a:clrScheme>
</a:themeOverride>
</file>

<file path=ppt/theme/themeOverride18.xml><?xml version="1.0" encoding="utf-8"?>
<a:themeOverride xmlns:a="http://schemas.openxmlformats.org/drawingml/2006/main">
  <a:clrScheme name="自定义 2">
    <a:dk1>
      <a:srgbClr val="000000"/>
    </a:dk1>
    <a:lt1>
      <a:srgbClr val="FFFFFF"/>
    </a:lt1>
    <a:dk2>
      <a:srgbClr val="FFFFFF"/>
    </a:dk2>
    <a:lt2>
      <a:srgbClr val="FFFFFF"/>
    </a:lt2>
    <a:accent1>
      <a:srgbClr val="336987"/>
    </a:accent1>
    <a:accent2>
      <a:srgbClr val="33AAB9"/>
    </a:accent2>
    <a:accent3>
      <a:srgbClr val="336987"/>
    </a:accent3>
    <a:accent4>
      <a:srgbClr val="33AAB9"/>
    </a:accent4>
    <a:accent5>
      <a:srgbClr val="336987"/>
    </a:accent5>
    <a:accent6>
      <a:srgbClr val="33AAB9"/>
    </a:accent6>
    <a:hlink>
      <a:srgbClr val="081B40"/>
    </a:hlink>
    <a:folHlink>
      <a:srgbClr val="FEBF01"/>
    </a:folHlink>
  </a:clrScheme>
</a:themeOverride>
</file>

<file path=ppt/theme/themeOverride19.xml><?xml version="1.0" encoding="utf-8"?>
<a:themeOverride xmlns:a="http://schemas.openxmlformats.org/drawingml/2006/main">
  <a:clrScheme name="自定义 2">
    <a:dk1>
      <a:srgbClr val="000000"/>
    </a:dk1>
    <a:lt1>
      <a:srgbClr val="FFFFFF"/>
    </a:lt1>
    <a:dk2>
      <a:srgbClr val="FFFFFF"/>
    </a:dk2>
    <a:lt2>
      <a:srgbClr val="FFFFFF"/>
    </a:lt2>
    <a:accent1>
      <a:srgbClr val="336987"/>
    </a:accent1>
    <a:accent2>
      <a:srgbClr val="33AAB9"/>
    </a:accent2>
    <a:accent3>
      <a:srgbClr val="336987"/>
    </a:accent3>
    <a:accent4>
      <a:srgbClr val="33AAB9"/>
    </a:accent4>
    <a:accent5>
      <a:srgbClr val="336987"/>
    </a:accent5>
    <a:accent6>
      <a:srgbClr val="33AAB9"/>
    </a:accent6>
    <a:hlink>
      <a:srgbClr val="081B40"/>
    </a:hlink>
    <a:folHlink>
      <a:srgbClr val="FEBF01"/>
    </a:folHlink>
  </a:clrScheme>
</a:themeOverride>
</file>

<file path=ppt/theme/themeOverride2.xml><?xml version="1.0" encoding="utf-8"?>
<a:themeOverride xmlns:a="http://schemas.openxmlformats.org/drawingml/2006/main">
  <a:clrScheme name="自定义 2">
    <a:dk1>
      <a:srgbClr val="000000"/>
    </a:dk1>
    <a:lt1>
      <a:srgbClr val="FFFFFF"/>
    </a:lt1>
    <a:dk2>
      <a:srgbClr val="FFFFFF"/>
    </a:dk2>
    <a:lt2>
      <a:srgbClr val="FFFFFF"/>
    </a:lt2>
    <a:accent1>
      <a:srgbClr val="336987"/>
    </a:accent1>
    <a:accent2>
      <a:srgbClr val="33AAB9"/>
    </a:accent2>
    <a:accent3>
      <a:srgbClr val="336987"/>
    </a:accent3>
    <a:accent4>
      <a:srgbClr val="33AAB9"/>
    </a:accent4>
    <a:accent5>
      <a:srgbClr val="336987"/>
    </a:accent5>
    <a:accent6>
      <a:srgbClr val="33AAB9"/>
    </a:accent6>
    <a:hlink>
      <a:srgbClr val="081B40"/>
    </a:hlink>
    <a:folHlink>
      <a:srgbClr val="FEBF01"/>
    </a:folHlink>
  </a:clrScheme>
</a:themeOverride>
</file>

<file path=ppt/theme/themeOverride20.xml><?xml version="1.0" encoding="utf-8"?>
<a:themeOverride xmlns:a="http://schemas.openxmlformats.org/drawingml/2006/main">
  <a:clrScheme name="自定义 2">
    <a:dk1>
      <a:srgbClr val="000000"/>
    </a:dk1>
    <a:lt1>
      <a:srgbClr val="FFFFFF"/>
    </a:lt1>
    <a:dk2>
      <a:srgbClr val="FFFFFF"/>
    </a:dk2>
    <a:lt2>
      <a:srgbClr val="FFFFFF"/>
    </a:lt2>
    <a:accent1>
      <a:srgbClr val="336987"/>
    </a:accent1>
    <a:accent2>
      <a:srgbClr val="33AAB9"/>
    </a:accent2>
    <a:accent3>
      <a:srgbClr val="336987"/>
    </a:accent3>
    <a:accent4>
      <a:srgbClr val="33AAB9"/>
    </a:accent4>
    <a:accent5>
      <a:srgbClr val="336987"/>
    </a:accent5>
    <a:accent6>
      <a:srgbClr val="33AAB9"/>
    </a:accent6>
    <a:hlink>
      <a:srgbClr val="081B40"/>
    </a:hlink>
    <a:folHlink>
      <a:srgbClr val="FEBF01"/>
    </a:folHlink>
  </a:clrScheme>
</a:themeOverride>
</file>

<file path=ppt/theme/themeOverride21.xml><?xml version="1.0" encoding="utf-8"?>
<a:themeOverride xmlns:a="http://schemas.openxmlformats.org/drawingml/2006/main">
  <a:clrScheme name="自定义 2">
    <a:dk1>
      <a:srgbClr val="000000"/>
    </a:dk1>
    <a:lt1>
      <a:srgbClr val="FFFFFF"/>
    </a:lt1>
    <a:dk2>
      <a:srgbClr val="FFFFFF"/>
    </a:dk2>
    <a:lt2>
      <a:srgbClr val="FFFFFF"/>
    </a:lt2>
    <a:accent1>
      <a:srgbClr val="336987"/>
    </a:accent1>
    <a:accent2>
      <a:srgbClr val="33AAB9"/>
    </a:accent2>
    <a:accent3>
      <a:srgbClr val="336987"/>
    </a:accent3>
    <a:accent4>
      <a:srgbClr val="33AAB9"/>
    </a:accent4>
    <a:accent5>
      <a:srgbClr val="336987"/>
    </a:accent5>
    <a:accent6>
      <a:srgbClr val="33AAB9"/>
    </a:accent6>
    <a:hlink>
      <a:srgbClr val="081B40"/>
    </a:hlink>
    <a:folHlink>
      <a:srgbClr val="FEBF01"/>
    </a:folHlink>
  </a:clrScheme>
</a:themeOverride>
</file>

<file path=ppt/theme/themeOverride3.xml><?xml version="1.0" encoding="utf-8"?>
<a:themeOverride xmlns:a="http://schemas.openxmlformats.org/drawingml/2006/main">
  <a:clrScheme name="自定义 2">
    <a:dk1>
      <a:srgbClr val="000000"/>
    </a:dk1>
    <a:lt1>
      <a:srgbClr val="FFFFFF"/>
    </a:lt1>
    <a:dk2>
      <a:srgbClr val="FFFFFF"/>
    </a:dk2>
    <a:lt2>
      <a:srgbClr val="FFFFFF"/>
    </a:lt2>
    <a:accent1>
      <a:srgbClr val="336987"/>
    </a:accent1>
    <a:accent2>
      <a:srgbClr val="33AAB9"/>
    </a:accent2>
    <a:accent3>
      <a:srgbClr val="336987"/>
    </a:accent3>
    <a:accent4>
      <a:srgbClr val="33AAB9"/>
    </a:accent4>
    <a:accent5>
      <a:srgbClr val="336987"/>
    </a:accent5>
    <a:accent6>
      <a:srgbClr val="33AAB9"/>
    </a:accent6>
    <a:hlink>
      <a:srgbClr val="081B40"/>
    </a:hlink>
    <a:folHlink>
      <a:srgbClr val="FEBF01"/>
    </a:folHlink>
  </a:clrScheme>
</a:themeOverride>
</file>

<file path=ppt/theme/themeOverride4.xml><?xml version="1.0" encoding="utf-8"?>
<a:themeOverride xmlns:a="http://schemas.openxmlformats.org/drawingml/2006/main">
  <a:clrScheme name="自定义 2">
    <a:dk1>
      <a:srgbClr val="000000"/>
    </a:dk1>
    <a:lt1>
      <a:srgbClr val="FFFFFF"/>
    </a:lt1>
    <a:dk2>
      <a:srgbClr val="FFFFFF"/>
    </a:dk2>
    <a:lt2>
      <a:srgbClr val="FFFFFF"/>
    </a:lt2>
    <a:accent1>
      <a:srgbClr val="336987"/>
    </a:accent1>
    <a:accent2>
      <a:srgbClr val="33AAB9"/>
    </a:accent2>
    <a:accent3>
      <a:srgbClr val="336987"/>
    </a:accent3>
    <a:accent4>
      <a:srgbClr val="33AAB9"/>
    </a:accent4>
    <a:accent5>
      <a:srgbClr val="336987"/>
    </a:accent5>
    <a:accent6>
      <a:srgbClr val="33AAB9"/>
    </a:accent6>
    <a:hlink>
      <a:srgbClr val="081B40"/>
    </a:hlink>
    <a:folHlink>
      <a:srgbClr val="FEBF01"/>
    </a:folHlink>
  </a:clrScheme>
</a:themeOverride>
</file>

<file path=ppt/theme/themeOverride5.xml><?xml version="1.0" encoding="utf-8"?>
<a:themeOverride xmlns:a="http://schemas.openxmlformats.org/drawingml/2006/main">
  <a:clrScheme name="自定义 2">
    <a:dk1>
      <a:srgbClr val="000000"/>
    </a:dk1>
    <a:lt1>
      <a:srgbClr val="FFFFFF"/>
    </a:lt1>
    <a:dk2>
      <a:srgbClr val="FFFFFF"/>
    </a:dk2>
    <a:lt2>
      <a:srgbClr val="FFFFFF"/>
    </a:lt2>
    <a:accent1>
      <a:srgbClr val="336987"/>
    </a:accent1>
    <a:accent2>
      <a:srgbClr val="33AAB9"/>
    </a:accent2>
    <a:accent3>
      <a:srgbClr val="336987"/>
    </a:accent3>
    <a:accent4>
      <a:srgbClr val="33AAB9"/>
    </a:accent4>
    <a:accent5>
      <a:srgbClr val="336987"/>
    </a:accent5>
    <a:accent6>
      <a:srgbClr val="33AAB9"/>
    </a:accent6>
    <a:hlink>
      <a:srgbClr val="081B40"/>
    </a:hlink>
    <a:folHlink>
      <a:srgbClr val="FEBF01"/>
    </a:folHlink>
  </a:clrScheme>
</a:themeOverride>
</file>

<file path=ppt/theme/themeOverride6.xml><?xml version="1.0" encoding="utf-8"?>
<a:themeOverride xmlns:a="http://schemas.openxmlformats.org/drawingml/2006/main">
  <a:clrScheme name="自定义 2">
    <a:dk1>
      <a:srgbClr val="000000"/>
    </a:dk1>
    <a:lt1>
      <a:srgbClr val="FFFFFF"/>
    </a:lt1>
    <a:dk2>
      <a:srgbClr val="FFFFFF"/>
    </a:dk2>
    <a:lt2>
      <a:srgbClr val="FFFFFF"/>
    </a:lt2>
    <a:accent1>
      <a:srgbClr val="336987"/>
    </a:accent1>
    <a:accent2>
      <a:srgbClr val="33AAB9"/>
    </a:accent2>
    <a:accent3>
      <a:srgbClr val="336987"/>
    </a:accent3>
    <a:accent4>
      <a:srgbClr val="33AAB9"/>
    </a:accent4>
    <a:accent5>
      <a:srgbClr val="336987"/>
    </a:accent5>
    <a:accent6>
      <a:srgbClr val="33AAB9"/>
    </a:accent6>
    <a:hlink>
      <a:srgbClr val="081B40"/>
    </a:hlink>
    <a:folHlink>
      <a:srgbClr val="FEBF01"/>
    </a:folHlink>
  </a:clrScheme>
</a:themeOverride>
</file>

<file path=ppt/theme/themeOverride7.xml><?xml version="1.0" encoding="utf-8"?>
<a:themeOverride xmlns:a="http://schemas.openxmlformats.org/drawingml/2006/main">
  <a:clrScheme name="自定义 2">
    <a:dk1>
      <a:srgbClr val="000000"/>
    </a:dk1>
    <a:lt1>
      <a:srgbClr val="FFFFFF"/>
    </a:lt1>
    <a:dk2>
      <a:srgbClr val="FFFFFF"/>
    </a:dk2>
    <a:lt2>
      <a:srgbClr val="FFFFFF"/>
    </a:lt2>
    <a:accent1>
      <a:srgbClr val="336987"/>
    </a:accent1>
    <a:accent2>
      <a:srgbClr val="33AAB9"/>
    </a:accent2>
    <a:accent3>
      <a:srgbClr val="336987"/>
    </a:accent3>
    <a:accent4>
      <a:srgbClr val="33AAB9"/>
    </a:accent4>
    <a:accent5>
      <a:srgbClr val="336987"/>
    </a:accent5>
    <a:accent6>
      <a:srgbClr val="33AAB9"/>
    </a:accent6>
    <a:hlink>
      <a:srgbClr val="081B40"/>
    </a:hlink>
    <a:folHlink>
      <a:srgbClr val="FEBF01"/>
    </a:folHlink>
  </a:clrScheme>
</a:themeOverride>
</file>

<file path=ppt/theme/themeOverride8.xml><?xml version="1.0" encoding="utf-8"?>
<a:themeOverride xmlns:a="http://schemas.openxmlformats.org/drawingml/2006/main">
  <a:clrScheme name="自定义 2">
    <a:dk1>
      <a:srgbClr val="000000"/>
    </a:dk1>
    <a:lt1>
      <a:srgbClr val="FFFFFF"/>
    </a:lt1>
    <a:dk2>
      <a:srgbClr val="FFFFFF"/>
    </a:dk2>
    <a:lt2>
      <a:srgbClr val="FFFFFF"/>
    </a:lt2>
    <a:accent1>
      <a:srgbClr val="336987"/>
    </a:accent1>
    <a:accent2>
      <a:srgbClr val="33AAB9"/>
    </a:accent2>
    <a:accent3>
      <a:srgbClr val="336987"/>
    </a:accent3>
    <a:accent4>
      <a:srgbClr val="33AAB9"/>
    </a:accent4>
    <a:accent5>
      <a:srgbClr val="336987"/>
    </a:accent5>
    <a:accent6>
      <a:srgbClr val="33AAB9"/>
    </a:accent6>
    <a:hlink>
      <a:srgbClr val="081B40"/>
    </a:hlink>
    <a:folHlink>
      <a:srgbClr val="FEBF01"/>
    </a:folHlink>
  </a:clrScheme>
</a:themeOverride>
</file>

<file path=ppt/theme/themeOverride9.xml><?xml version="1.0" encoding="utf-8"?>
<a:themeOverride xmlns:a="http://schemas.openxmlformats.org/drawingml/2006/main">
  <a:clrScheme name="自定义 2">
    <a:dk1>
      <a:srgbClr val="000000"/>
    </a:dk1>
    <a:lt1>
      <a:srgbClr val="FFFFFF"/>
    </a:lt1>
    <a:dk2>
      <a:srgbClr val="FFFFFF"/>
    </a:dk2>
    <a:lt2>
      <a:srgbClr val="FFFFFF"/>
    </a:lt2>
    <a:accent1>
      <a:srgbClr val="336987"/>
    </a:accent1>
    <a:accent2>
      <a:srgbClr val="33AAB9"/>
    </a:accent2>
    <a:accent3>
      <a:srgbClr val="336987"/>
    </a:accent3>
    <a:accent4>
      <a:srgbClr val="33AAB9"/>
    </a:accent4>
    <a:accent5>
      <a:srgbClr val="336987"/>
    </a:accent5>
    <a:accent6>
      <a:srgbClr val="33AAB9"/>
    </a:accent6>
    <a:hlink>
      <a:srgbClr val="081B40"/>
    </a:hlink>
    <a:folHlink>
      <a:srgbClr val="FEBF01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9709</TotalTime>
  <Words>3059</Words>
  <Application>Microsoft Office PowerPoint</Application>
  <PresentationFormat>Presentación en pantalla (16:9)</PresentationFormat>
  <Paragraphs>392</Paragraphs>
  <Slides>40</Slides>
  <Notes>32</Notes>
  <HiddenSlides>0</HiddenSlides>
  <MMClips>0</MMClips>
  <ScaleCrop>false</ScaleCrop>
  <HeadingPairs>
    <vt:vector size="6" baseType="variant">
      <vt:variant>
        <vt:lpstr>Fuentes usadas</vt:lpstr>
      </vt:variant>
      <vt:variant>
        <vt:i4>14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40</vt:i4>
      </vt:variant>
    </vt:vector>
  </HeadingPairs>
  <TitlesOfParts>
    <vt:vector size="55" baseType="lpstr">
      <vt:lpstr>微软雅黑</vt:lpstr>
      <vt:lpstr>微软雅黑 Light</vt:lpstr>
      <vt:lpstr>Agency FB</vt:lpstr>
      <vt:lpstr>Arial</vt:lpstr>
      <vt:lpstr>Arial (Títulos)</vt:lpstr>
      <vt:lpstr>Bahnschrift</vt:lpstr>
      <vt:lpstr>Barlow</vt:lpstr>
      <vt:lpstr>Bodoni MT</vt:lpstr>
      <vt:lpstr>Calibri</vt:lpstr>
      <vt:lpstr>DM Sans</vt:lpstr>
      <vt:lpstr>Raleway</vt:lpstr>
      <vt:lpstr>Roboto</vt:lpstr>
      <vt:lpstr>Source Sans Pro</vt:lpstr>
      <vt:lpstr>方正中等线简体</vt:lpstr>
      <vt:lpstr>Office 主题​​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 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Free Template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Manager>slidesppt.net</Manager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 tesis ingenieria</dc:title>
  <dc:creator>Grym</dc:creator>
  <cp:lastModifiedBy>Franklin</cp:lastModifiedBy>
  <cp:revision>1048</cp:revision>
  <dcterms:created xsi:type="dcterms:W3CDTF">2015-04-24T01:01:13Z</dcterms:created>
  <dcterms:modified xsi:type="dcterms:W3CDTF">2023-06-03T20:21:12Z</dcterms:modified>
  <cp:category>slidesppt.net</cp:category>
</cp:coreProperties>
</file>