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7"/>
  </p:notesMasterIdLst>
  <p:sldIdLst>
    <p:sldId id="405" r:id="rId3"/>
    <p:sldId id="406" r:id="rId4"/>
    <p:sldId id="407" r:id="rId5"/>
    <p:sldId id="408" r:id="rId6"/>
    <p:sldId id="398" r:id="rId7"/>
    <p:sldId id="392" r:id="rId8"/>
    <p:sldId id="324" r:id="rId9"/>
    <p:sldId id="308" r:id="rId10"/>
    <p:sldId id="314" r:id="rId11"/>
    <p:sldId id="338" r:id="rId12"/>
    <p:sldId id="325" r:id="rId13"/>
    <p:sldId id="315" r:id="rId14"/>
    <p:sldId id="397" r:id="rId15"/>
    <p:sldId id="399" r:id="rId16"/>
    <p:sldId id="395" r:id="rId17"/>
    <p:sldId id="394" r:id="rId18"/>
    <p:sldId id="318" r:id="rId19"/>
    <p:sldId id="409" r:id="rId20"/>
    <p:sldId id="410" r:id="rId21"/>
    <p:sldId id="403" r:id="rId22"/>
    <p:sldId id="400" r:id="rId23"/>
    <p:sldId id="401" r:id="rId24"/>
    <p:sldId id="402" r:id="rId25"/>
    <p:sldId id="411"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208"/>
    <a:srgbClr val="FEFC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96196" autoAdjust="0"/>
  </p:normalViewPr>
  <p:slideViewPr>
    <p:cSldViewPr snapToGrid="0" showGuides="1">
      <p:cViewPr varScale="1">
        <p:scale>
          <a:sx n="60" d="100"/>
          <a:sy n="60" d="100"/>
        </p:scale>
        <p:origin x="990" y="72"/>
      </p:cViewPr>
      <p:guideLst>
        <p:guide orient="horz" pos="252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E7AE21"/>
            </a:solidFill>
            <a:effectLst/>
          </c:spPr>
          <c:invertIfNegative val="0"/>
          <c:dPt>
            <c:idx val="0"/>
            <c:invertIfNegative val="0"/>
            <c:bubble3D val="0"/>
            <c:spPr>
              <a:solidFill>
                <a:srgbClr val="C00000"/>
              </a:solidFill>
              <a:effectLst/>
            </c:spPr>
            <c:extLst>
              <c:ext xmlns:c16="http://schemas.microsoft.com/office/drawing/2014/chart" uri="{C3380CC4-5D6E-409C-BE32-E72D297353CC}">
                <c16:uniqueId val="{00000001-FDE5-4439-9203-80BAE36CF92C}"/>
              </c:ext>
            </c:extLst>
          </c:dPt>
          <c:dPt>
            <c:idx val="1"/>
            <c:invertIfNegative val="0"/>
            <c:bubble3D val="0"/>
            <c:spPr>
              <a:solidFill>
                <a:schemeClr val="tx1">
                  <a:lumMod val="85000"/>
                  <a:lumOff val="15000"/>
                </a:schemeClr>
              </a:solidFill>
              <a:effectLst/>
            </c:spPr>
            <c:extLst>
              <c:ext xmlns:c16="http://schemas.microsoft.com/office/drawing/2014/chart" uri="{C3380CC4-5D6E-409C-BE32-E72D297353CC}">
                <c16:uniqueId val="{00000003-FDE5-4439-9203-80BAE36CF92C}"/>
              </c:ext>
            </c:extLst>
          </c:dPt>
          <c:dPt>
            <c:idx val="2"/>
            <c:invertIfNegative val="0"/>
            <c:bubble3D val="0"/>
            <c:spPr>
              <a:solidFill>
                <a:srgbClr val="FF0000"/>
              </a:solidFill>
              <a:effectLst/>
            </c:spPr>
            <c:extLst>
              <c:ext xmlns:c16="http://schemas.microsoft.com/office/drawing/2014/chart" uri="{C3380CC4-5D6E-409C-BE32-E72D297353CC}">
                <c16:uniqueId val="{00000004-FDE5-4439-9203-80BAE36CF92C}"/>
              </c:ext>
            </c:extLst>
          </c:dPt>
          <c:cat>
            <c:strRef>
              <c:f>Sheet1!$A$2:$A$4</c:f>
              <c:strCache>
                <c:ptCount val="3"/>
                <c:pt idx="0">
                  <c:v>Category 1</c:v>
                </c:pt>
                <c:pt idx="1">
                  <c:v>Category 2</c:v>
                </c:pt>
                <c:pt idx="2">
                  <c:v>Category 3</c:v>
                </c:pt>
              </c:strCache>
            </c:strRef>
          </c:cat>
          <c:val>
            <c:numRef>
              <c:f>Sheet1!$B$2:$B$4</c:f>
              <c:numCache>
                <c:formatCode>General</c:formatCode>
                <c:ptCount val="3"/>
                <c:pt idx="0">
                  <c:v>55</c:v>
                </c:pt>
                <c:pt idx="1">
                  <c:v>65</c:v>
                </c:pt>
                <c:pt idx="2">
                  <c:v>82</c:v>
                </c:pt>
              </c:numCache>
            </c:numRef>
          </c:val>
          <c:extLst>
            <c:ext xmlns:c16="http://schemas.microsoft.com/office/drawing/2014/chart" uri="{C3380CC4-5D6E-409C-BE32-E72D297353CC}">
              <c16:uniqueId val="{00000005-FDE5-4439-9203-80BAE36CF92C}"/>
            </c:ext>
          </c:extLst>
        </c:ser>
        <c:dLbls>
          <c:showLegendKey val="0"/>
          <c:showVal val="0"/>
          <c:showCatName val="0"/>
          <c:showSerName val="0"/>
          <c:showPercent val="0"/>
          <c:showBubbleSize val="0"/>
        </c:dLbls>
        <c:gapWidth val="36"/>
        <c:overlap val="100"/>
        <c:axId val="185940224"/>
        <c:axId val="187105664"/>
      </c:barChart>
      <c:catAx>
        <c:axId val="185940224"/>
        <c:scaling>
          <c:orientation val="minMax"/>
        </c:scaling>
        <c:delete val="1"/>
        <c:axPos val="l"/>
        <c:numFmt formatCode="General" sourceLinked="0"/>
        <c:majorTickMark val="out"/>
        <c:minorTickMark val="none"/>
        <c:tickLblPos val="nextTo"/>
        <c:crossAx val="187105664"/>
        <c:crosses val="autoZero"/>
        <c:auto val="0"/>
        <c:lblAlgn val="ctr"/>
        <c:lblOffset val="100"/>
        <c:noMultiLvlLbl val="0"/>
      </c:catAx>
      <c:valAx>
        <c:axId val="187105664"/>
        <c:scaling>
          <c:orientation val="minMax"/>
        </c:scaling>
        <c:delete val="1"/>
        <c:axPos val="b"/>
        <c:numFmt formatCode="General" sourceLinked="1"/>
        <c:majorTickMark val="out"/>
        <c:minorTickMark val="none"/>
        <c:tickLblPos val="nextTo"/>
        <c:crossAx val="185940224"/>
        <c:crosses val="autoZero"/>
        <c:crossBetween val="between"/>
      </c:valAx>
      <c:spPr>
        <a:noFill/>
        <a:ln>
          <a:noFill/>
        </a:ln>
      </c:spPr>
    </c:plotArea>
    <c:plotVisOnly val="1"/>
    <c:dispBlanksAs val="gap"/>
    <c:showDLblsOverMax val="0"/>
  </c:chart>
  <c:txPr>
    <a:bodyPr/>
    <a:lstStyle/>
    <a:p>
      <a:pPr>
        <a:defRPr sz="1800" smtId="4294967295"/>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E7AE21"/>
            </a:solidFill>
            <a:effectLst/>
          </c:spPr>
          <c:invertIfNegative val="0"/>
          <c:dPt>
            <c:idx val="0"/>
            <c:invertIfNegative val="0"/>
            <c:bubble3D val="0"/>
            <c:spPr>
              <a:solidFill>
                <a:srgbClr val="C00000"/>
              </a:solidFill>
              <a:effectLst/>
            </c:spPr>
            <c:extLst>
              <c:ext xmlns:c16="http://schemas.microsoft.com/office/drawing/2014/chart" uri="{C3380CC4-5D6E-409C-BE32-E72D297353CC}">
                <c16:uniqueId val="{00000001-2962-4889-B74F-2482DEFF34C9}"/>
              </c:ext>
            </c:extLst>
          </c:dPt>
          <c:dPt>
            <c:idx val="1"/>
            <c:invertIfNegative val="0"/>
            <c:bubble3D val="0"/>
            <c:spPr>
              <a:solidFill>
                <a:schemeClr val="tx1">
                  <a:lumMod val="85000"/>
                  <a:lumOff val="15000"/>
                </a:schemeClr>
              </a:solidFill>
              <a:effectLst/>
            </c:spPr>
            <c:extLst>
              <c:ext xmlns:c16="http://schemas.microsoft.com/office/drawing/2014/chart" uri="{C3380CC4-5D6E-409C-BE32-E72D297353CC}">
                <c16:uniqueId val="{00000003-2962-4889-B74F-2482DEFF34C9}"/>
              </c:ext>
            </c:extLst>
          </c:dPt>
          <c:dPt>
            <c:idx val="2"/>
            <c:invertIfNegative val="0"/>
            <c:bubble3D val="0"/>
            <c:spPr>
              <a:solidFill>
                <a:srgbClr val="FF0000"/>
              </a:solidFill>
              <a:effectLst/>
            </c:spPr>
            <c:extLst>
              <c:ext xmlns:c16="http://schemas.microsoft.com/office/drawing/2014/chart" uri="{C3380CC4-5D6E-409C-BE32-E72D297353CC}">
                <c16:uniqueId val="{00000004-2962-4889-B74F-2482DEFF34C9}"/>
              </c:ext>
            </c:extLst>
          </c:dPt>
          <c:cat>
            <c:strRef>
              <c:f>Sheet1!$A$2:$A$4</c:f>
              <c:strCache>
                <c:ptCount val="3"/>
                <c:pt idx="0">
                  <c:v>Category 1</c:v>
                </c:pt>
                <c:pt idx="1">
                  <c:v>Category 2</c:v>
                </c:pt>
                <c:pt idx="2">
                  <c:v>Category 3</c:v>
                </c:pt>
              </c:strCache>
            </c:strRef>
          </c:cat>
          <c:val>
            <c:numRef>
              <c:f>Sheet1!$B$2:$B$4</c:f>
              <c:numCache>
                <c:formatCode>General</c:formatCode>
                <c:ptCount val="3"/>
                <c:pt idx="0">
                  <c:v>30</c:v>
                </c:pt>
                <c:pt idx="1">
                  <c:v>45</c:v>
                </c:pt>
                <c:pt idx="2">
                  <c:v>90</c:v>
                </c:pt>
              </c:numCache>
            </c:numRef>
          </c:val>
          <c:extLst>
            <c:ext xmlns:c16="http://schemas.microsoft.com/office/drawing/2014/chart" uri="{C3380CC4-5D6E-409C-BE32-E72D297353CC}">
              <c16:uniqueId val="{00000005-2962-4889-B74F-2482DEFF34C9}"/>
            </c:ext>
          </c:extLst>
        </c:ser>
        <c:dLbls>
          <c:showLegendKey val="0"/>
          <c:showVal val="0"/>
          <c:showCatName val="0"/>
          <c:showSerName val="0"/>
          <c:showPercent val="0"/>
          <c:showBubbleSize val="0"/>
        </c:dLbls>
        <c:gapWidth val="36"/>
        <c:overlap val="100"/>
        <c:axId val="185940224"/>
        <c:axId val="187105664"/>
      </c:barChart>
      <c:catAx>
        <c:axId val="185940224"/>
        <c:scaling>
          <c:orientation val="minMax"/>
        </c:scaling>
        <c:delete val="1"/>
        <c:axPos val="l"/>
        <c:numFmt formatCode="General" sourceLinked="0"/>
        <c:majorTickMark val="out"/>
        <c:minorTickMark val="none"/>
        <c:tickLblPos val="nextTo"/>
        <c:crossAx val="187105664"/>
        <c:crosses val="autoZero"/>
        <c:auto val="0"/>
        <c:lblAlgn val="ctr"/>
        <c:lblOffset val="100"/>
        <c:noMultiLvlLbl val="0"/>
      </c:catAx>
      <c:valAx>
        <c:axId val="187105664"/>
        <c:scaling>
          <c:orientation val="minMax"/>
        </c:scaling>
        <c:delete val="1"/>
        <c:axPos val="b"/>
        <c:numFmt formatCode="General" sourceLinked="1"/>
        <c:majorTickMark val="out"/>
        <c:minorTickMark val="none"/>
        <c:tickLblPos val="nextTo"/>
        <c:crossAx val="185940224"/>
        <c:crosses val="autoZero"/>
        <c:crossBetween val="between"/>
      </c:valAx>
      <c:spPr>
        <a:noFill/>
        <a:ln>
          <a:noFill/>
        </a:ln>
      </c:spPr>
    </c:plotArea>
    <c:plotVisOnly val="1"/>
    <c:dispBlanksAs val="gap"/>
    <c:showDLblsOverMax val="0"/>
  </c:chart>
  <c:txPr>
    <a:bodyPr/>
    <a:lstStyle/>
    <a:p>
      <a:pPr>
        <a:defRPr sz="1800" smtId="4294967295"/>
      </a:pPr>
      <a:endParaRPr lang="es-P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bg1">
                <a:lumMod val="50000"/>
              </a:schemeClr>
            </a:solidFill>
          </c:spP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Sheet1!$B$2:$B$8</c:f>
              <c:numCache>
                <c:formatCode>General</c:formatCode>
                <c:ptCount val="7"/>
                <c:pt idx="0">
                  <c:v>32</c:v>
                </c:pt>
                <c:pt idx="1">
                  <c:v>32</c:v>
                </c:pt>
                <c:pt idx="2">
                  <c:v>28</c:v>
                </c:pt>
                <c:pt idx="3">
                  <c:v>39</c:v>
                </c:pt>
                <c:pt idx="4">
                  <c:v>33</c:v>
                </c:pt>
                <c:pt idx="5">
                  <c:v>35</c:v>
                </c:pt>
                <c:pt idx="6">
                  <c:v>22</c:v>
                </c:pt>
              </c:numCache>
            </c:numRef>
          </c:val>
          <c:extLst>
            <c:ext xmlns:c16="http://schemas.microsoft.com/office/drawing/2014/chart" uri="{C3380CC4-5D6E-409C-BE32-E72D297353CC}">
              <c16:uniqueId val="{00000000-DAEE-4749-84D4-8FDB6B92056B}"/>
            </c:ext>
          </c:extLst>
        </c:ser>
        <c:ser>
          <c:idx val="1"/>
          <c:order val="1"/>
          <c:tx>
            <c:strRef>
              <c:f>Sheet1!$C$1</c:f>
              <c:strCache>
                <c:ptCount val="1"/>
                <c:pt idx="0">
                  <c:v>Series 2</c:v>
                </c:pt>
              </c:strCache>
            </c:strRef>
          </c:tx>
          <c:spPr>
            <a:solidFill>
              <a:schemeClr val="tx1">
                <a:lumMod val="85000"/>
                <a:lumOff val="15000"/>
              </a:schemeClr>
            </a:solidFill>
          </c:spP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Sheet1!$C$2:$C$8</c:f>
              <c:numCache>
                <c:formatCode>General</c:formatCode>
                <c:ptCount val="7"/>
                <c:pt idx="0">
                  <c:v>12</c:v>
                </c:pt>
                <c:pt idx="1">
                  <c:v>24</c:v>
                </c:pt>
                <c:pt idx="2">
                  <c:v>22</c:v>
                </c:pt>
                <c:pt idx="3">
                  <c:v>21</c:v>
                </c:pt>
                <c:pt idx="4">
                  <c:v>28</c:v>
                </c:pt>
                <c:pt idx="5">
                  <c:v>26</c:v>
                </c:pt>
                <c:pt idx="6">
                  <c:v>35</c:v>
                </c:pt>
              </c:numCache>
            </c:numRef>
          </c:val>
          <c:extLst>
            <c:ext xmlns:c16="http://schemas.microsoft.com/office/drawing/2014/chart" uri="{C3380CC4-5D6E-409C-BE32-E72D297353CC}">
              <c16:uniqueId val="{00000001-DAEE-4749-84D4-8FDB6B92056B}"/>
            </c:ext>
          </c:extLst>
        </c:ser>
        <c:ser>
          <c:idx val="2"/>
          <c:order val="2"/>
          <c:tx>
            <c:strRef>
              <c:f>Sheet1!$D$1</c:f>
              <c:strCache>
                <c:ptCount val="1"/>
                <c:pt idx="0">
                  <c:v>Series 22</c:v>
                </c:pt>
              </c:strCache>
            </c:strRef>
          </c:tx>
          <c:spPr>
            <a:solidFill>
              <a:srgbClr val="FF0000"/>
            </a:solidFill>
            <a:ln w="25400">
              <a:noFill/>
            </a:ln>
          </c:spP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Sheet1!$D$2:$D$8</c:f>
              <c:numCache>
                <c:formatCode>General</c:formatCode>
                <c:ptCount val="7"/>
                <c:pt idx="0">
                  <c:v>25</c:v>
                </c:pt>
                <c:pt idx="1">
                  <c:v>19</c:v>
                </c:pt>
                <c:pt idx="2">
                  <c:v>19</c:v>
                </c:pt>
                <c:pt idx="3">
                  <c:v>15</c:v>
                </c:pt>
                <c:pt idx="4">
                  <c:v>30</c:v>
                </c:pt>
                <c:pt idx="5">
                  <c:v>25</c:v>
                </c:pt>
                <c:pt idx="6">
                  <c:v>15</c:v>
                </c:pt>
              </c:numCache>
            </c:numRef>
          </c:val>
          <c:extLst>
            <c:ext xmlns:c16="http://schemas.microsoft.com/office/drawing/2014/chart" uri="{C3380CC4-5D6E-409C-BE32-E72D297353CC}">
              <c16:uniqueId val="{00000002-DAEE-4749-84D4-8FDB6B92056B}"/>
            </c:ext>
          </c:extLst>
        </c:ser>
        <c:dLbls>
          <c:showLegendKey val="0"/>
          <c:showVal val="0"/>
          <c:showCatName val="0"/>
          <c:showSerName val="0"/>
          <c:showPercent val="0"/>
          <c:showBubbleSize val="0"/>
        </c:dLbls>
        <c:axId val="420782080"/>
        <c:axId val="420784000"/>
      </c:areaChart>
      <c:catAx>
        <c:axId val="420782080"/>
        <c:scaling>
          <c:orientation val="minMax"/>
        </c:scaling>
        <c:delete val="0"/>
        <c:axPos val="b"/>
        <c:numFmt formatCode="General" sourceLinked="1"/>
        <c:majorTickMark val="out"/>
        <c:minorTickMark val="none"/>
        <c:tickLblPos val="nextTo"/>
        <c:txPr>
          <a:bodyPr/>
          <a:lstStyle/>
          <a:p>
            <a:pPr>
              <a:defRPr sz="1200" smtId="4294967295">
                <a:solidFill>
                  <a:schemeClr val="bg1"/>
                </a:solidFill>
              </a:defRPr>
            </a:pPr>
            <a:endParaRPr lang="es-PE"/>
          </a:p>
        </c:txPr>
        <c:crossAx val="420784000"/>
        <c:crosses val="autoZero"/>
        <c:auto val="0"/>
        <c:lblAlgn val="ctr"/>
        <c:lblOffset val="100"/>
        <c:noMultiLvlLbl val="0"/>
      </c:catAx>
      <c:valAx>
        <c:axId val="420784000"/>
        <c:scaling>
          <c:orientation val="minMax"/>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txPr>
          <a:bodyPr/>
          <a:lstStyle/>
          <a:p>
            <a:pPr>
              <a:defRPr sz="1200" smtId="4294967295">
                <a:solidFill>
                  <a:schemeClr val="bg1"/>
                </a:solidFill>
              </a:defRPr>
            </a:pPr>
            <a:endParaRPr lang="es-PE"/>
          </a:p>
        </c:txPr>
        <c:crossAx val="420782080"/>
        <c:crosses val="autoZero"/>
        <c:crossBetween val="midCat"/>
      </c:valAx>
    </c:plotArea>
    <c:plotVisOnly val="1"/>
    <c:dispBlanksAs val="zero"/>
    <c:showDLblsOverMax val="0"/>
  </c:chart>
  <c:txPr>
    <a:bodyPr/>
    <a:lstStyle/>
    <a:p>
      <a:pPr>
        <a:defRPr sz="1800" smtId="4294967295"/>
      </a:pPr>
      <a:endParaRPr lang="es-P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‹Nº›</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3440033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FA70BD6D-1BCC-4A91-94E8-ABBE7DE3D4F0}" type="slidenum">
              <a:rPr lang="en-US" smtClean="0"/>
              <a:t>23</a:t>
            </a:fld>
            <a:endParaRPr lang="en-US"/>
          </a:p>
        </p:txBody>
      </p:sp>
    </p:spTree>
    <p:extLst>
      <p:ext uri="{BB962C8B-B14F-4D97-AF65-F5344CB8AC3E}">
        <p14:creationId xmlns:p14="http://schemas.microsoft.com/office/powerpoint/2010/main" val="140956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FA70BD6D-1BCC-4A91-94E8-ABBE7DE3D4F0}" type="slidenum">
              <a:rPr lang="en-US" smtClean="0"/>
              <a:t>6</a:t>
            </a:fld>
            <a:endParaRPr lang="en-US"/>
          </a:p>
        </p:txBody>
      </p:sp>
    </p:spTree>
    <p:extLst>
      <p:ext uri="{BB962C8B-B14F-4D97-AF65-F5344CB8AC3E}">
        <p14:creationId xmlns:p14="http://schemas.microsoft.com/office/powerpoint/2010/main" val="78128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FA70BD6D-1BCC-4A91-94E8-ABBE7DE3D4F0}" type="slidenum">
              <a:rPr lang="en-US" smtClean="0"/>
              <a:t>9</a:t>
            </a:fld>
            <a:endParaRPr lang="en-US"/>
          </a:p>
        </p:txBody>
      </p:sp>
    </p:spTree>
    <p:extLst>
      <p:ext uri="{BB962C8B-B14F-4D97-AF65-F5344CB8AC3E}">
        <p14:creationId xmlns:p14="http://schemas.microsoft.com/office/powerpoint/2010/main" val="276368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FA70BD6D-1BCC-4A91-94E8-ABBE7DE3D4F0}" type="slidenum">
              <a:rPr lang="en-US" smtClean="0"/>
              <a:t>10</a:t>
            </a:fld>
            <a:endParaRPr lang="en-US"/>
          </a:p>
        </p:txBody>
      </p:sp>
    </p:spTree>
    <p:extLst>
      <p:ext uri="{BB962C8B-B14F-4D97-AF65-F5344CB8AC3E}">
        <p14:creationId xmlns:p14="http://schemas.microsoft.com/office/powerpoint/2010/main" val="3810425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FA70BD6D-1BCC-4A91-94E8-ABBE7DE3D4F0}" type="slidenum">
              <a:rPr lang="en-US" smtClean="0"/>
              <a:t>12</a:t>
            </a:fld>
            <a:endParaRPr lang="en-US"/>
          </a:p>
        </p:txBody>
      </p:sp>
    </p:spTree>
    <p:extLst>
      <p:ext uri="{BB962C8B-B14F-4D97-AF65-F5344CB8AC3E}">
        <p14:creationId xmlns:p14="http://schemas.microsoft.com/office/powerpoint/2010/main" val="341984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FA70BD6D-1BCC-4A91-94E8-ABBE7DE3D4F0}" type="slidenum">
              <a:rPr lang="en-US" smtClean="0"/>
              <a:t>13</a:t>
            </a:fld>
            <a:endParaRPr lang="en-US"/>
          </a:p>
        </p:txBody>
      </p:sp>
    </p:spTree>
    <p:extLst>
      <p:ext uri="{BB962C8B-B14F-4D97-AF65-F5344CB8AC3E}">
        <p14:creationId xmlns:p14="http://schemas.microsoft.com/office/powerpoint/2010/main" val="145481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FA70BD6D-1BCC-4A91-94E8-ABBE7DE3D4F0}" type="slidenum">
              <a:rPr lang="en-US" smtClean="0"/>
              <a:t>14</a:t>
            </a:fld>
            <a:endParaRPr lang="en-US"/>
          </a:p>
        </p:txBody>
      </p:sp>
    </p:spTree>
    <p:extLst>
      <p:ext uri="{BB962C8B-B14F-4D97-AF65-F5344CB8AC3E}">
        <p14:creationId xmlns:p14="http://schemas.microsoft.com/office/powerpoint/2010/main" val="216801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FA70BD6D-1BCC-4A91-94E8-ABBE7DE3D4F0}" type="slidenum">
              <a:rPr lang="en-US" smtClean="0"/>
              <a:t>16</a:t>
            </a:fld>
            <a:endParaRPr lang="en-US"/>
          </a:p>
        </p:txBody>
      </p:sp>
    </p:spTree>
    <p:extLst>
      <p:ext uri="{BB962C8B-B14F-4D97-AF65-F5344CB8AC3E}">
        <p14:creationId xmlns:p14="http://schemas.microsoft.com/office/powerpoint/2010/main" val="3518962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FA70BD6D-1BCC-4A91-94E8-ABBE7DE3D4F0}" type="slidenum">
              <a:rPr lang="en-US" smtClean="0"/>
              <a:t>22</a:t>
            </a:fld>
            <a:endParaRPr lang="en-US"/>
          </a:p>
        </p:txBody>
      </p:sp>
    </p:spTree>
    <p:extLst>
      <p:ext uri="{BB962C8B-B14F-4D97-AF65-F5344CB8AC3E}">
        <p14:creationId xmlns:p14="http://schemas.microsoft.com/office/powerpoint/2010/main" val="412411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Graphic 207">
            <a:extLst>
              <a:ext uri="{FF2B5EF4-FFF2-40B4-BE49-F238E27FC236}">
                <a16:creationId xmlns:a16="http://schemas.microsoft.com/office/drawing/2014/main" id="{78D00004-EC48-E84F-62AF-8E343D586213}"/>
              </a:ext>
            </a:extLst>
          </p:cNvPr>
          <p:cNvSpPr/>
          <p:nvPr userDrawn="1"/>
        </p:nvSpPr>
        <p:spPr>
          <a:xfrm>
            <a:off x="704243" y="1640490"/>
            <a:ext cx="2517052" cy="4559069"/>
          </a:xfrm>
          <a:custGeom>
            <a:avLst/>
            <a:gdLst>
              <a:gd name="connsiteX0" fmla="*/ 0 w 2267097"/>
              <a:gd name="connsiteY0" fmla="*/ 0 h 3428480"/>
              <a:gd name="connsiteX1" fmla="*/ 2267098 w 2267097"/>
              <a:gd name="connsiteY1" fmla="*/ 0 h 3428480"/>
              <a:gd name="connsiteX2" fmla="*/ 2267098 w 2267097"/>
              <a:gd name="connsiteY2" fmla="*/ 3428481 h 3428480"/>
              <a:gd name="connsiteX3" fmla="*/ 0 w 2267097"/>
              <a:gd name="connsiteY3" fmla="*/ 3428481 h 3428480"/>
            </a:gdLst>
            <a:ahLst/>
            <a:cxnLst>
              <a:cxn ang="0">
                <a:pos x="connsiteX0" y="connsiteY0"/>
              </a:cxn>
              <a:cxn ang="0">
                <a:pos x="connsiteX1" y="connsiteY1"/>
              </a:cxn>
              <a:cxn ang="0">
                <a:pos x="connsiteX2" y="connsiteY2"/>
              </a:cxn>
              <a:cxn ang="0">
                <a:pos x="connsiteX3" y="connsiteY3"/>
              </a:cxn>
            </a:cxnLst>
            <a:rect l="l" t="t" r="r" b="b"/>
            <a:pathLst>
              <a:path w="2267097" h="3428480">
                <a:moveTo>
                  <a:pt x="0" y="0"/>
                </a:moveTo>
                <a:lnTo>
                  <a:pt x="2267098" y="0"/>
                </a:lnTo>
                <a:lnTo>
                  <a:pt x="2267098" y="3428481"/>
                </a:lnTo>
                <a:lnTo>
                  <a:pt x="0" y="3428481"/>
                </a:lnTo>
                <a:close/>
              </a:path>
            </a:pathLst>
          </a:custGeom>
          <a:gradFill flip="none" rotWithShape="1">
            <a:gsLst>
              <a:gs pos="0">
                <a:schemeClr val="bg1">
                  <a:lumMod val="85000"/>
                </a:schemeClr>
              </a:gs>
              <a:gs pos="100000">
                <a:schemeClr val="bg1"/>
              </a:gs>
            </a:gsLst>
            <a:lin ang="8100000" scaled="1"/>
          </a:gradFill>
          <a:ln>
            <a:gradFill flip="none" rotWithShape="1">
              <a:gsLst>
                <a:gs pos="0">
                  <a:schemeClr val="bg1"/>
                </a:gs>
                <a:gs pos="100000">
                  <a:schemeClr val="bg1">
                    <a:lumMod val="75000"/>
                  </a:schemeClr>
                </a:gs>
              </a:gsLst>
              <a:lin ang="8100000" scaled="1"/>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4" name="Rectangle 1">
            <a:extLst>
              <a:ext uri="{FF2B5EF4-FFF2-40B4-BE49-F238E27FC236}">
                <a16:creationId xmlns:a16="http://schemas.microsoft.com/office/drawing/2014/main" id="{D36768B6-16A5-36CE-DDAE-BD5443666008}"/>
              </a:ext>
            </a:extLst>
          </p:cNvPr>
          <p:cNvSpPr/>
          <p:nvPr userDrawn="1"/>
        </p:nvSpPr>
        <p:spPr>
          <a:xfrm>
            <a:off x="680100" y="1640490"/>
            <a:ext cx="2566800" cy="619367"/>
          </a:xfrm>
          <a:prstGeom prst="rect">
            <a:avLst/>
          </a:prstGeom>
          <a:solidFill>
            <a:srgbClr val="FF0000"/>
          </a:solidFill>
          <a:ln>
            <a:noFill/>
          </a:ln>
          <a:effectLst/>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sp>
        <p:nvSpPr>
          <p:cNvPr id="5" name="Graphic 207">
            <a:extLst>
              <a:ext uri="{FF2B5EF4-FFF2-40B4-BE49-F238E27FC236}">
                <a16:creationId xmlns:a16="http://schemas.microsoft.com/office/drawing/2014/main" id="{18AA66B0-4D49-BF0A-BBE7-D49E40CC0E5F}"/>
              </a:ext>
            </a:extLst>
          </p:cNvPr>
          <p:cNvSpPr/>
          <p:nvPr userDrawn="1"/>
        </p:nvSpPr>
        <p:spPr>
          <a:xfrm>
            <a:off x="3477938" y="1640490"/>
            <a:ext cx="2517052" cy="4559069"/>
          </a:xfrm>
          <a:custGeom>
            <a:avLst/>
            <a:gdLst>
              <a:gd name="connsiteX0" fmla="*/ 0 w 2267097"/>
              <a:gd name="connsiteY0" fmla="*/ 0 h 3428480"/>
              <a:gd name="connsiteX1" fmla="*/ 2267098 w 2267097"/>
              <a:gd name="connsiteY1" fmla="*/ 0 h 3428480"/>
              <a:gd name="connsiteX2" fmla="*/ 2267098 w 2267097"/>
              <a:gd name="connsiteY2" fmla="*/ 3428481 h 3428480"/>
              <a:gd name="connsiteX3" fmla="*/ 0 w 2267097"/>
              <a:gd name="connsiteY3" fmla="*/ 3428481 h 3428480"/>
            </a:gdLst>
            <a:ahLst/>
            <a:cxnLst>
              <a:cxn ang="0">
                <a:pos x="connsiteX0" y="connsiteY0"/>
              </a:cxn>
              <a:cxn ang="0">
                <a:pos x="connsiteX1" y="connsiteY1"/>
              </a:cxn>
              <a:cxn ang="0">
                <a:pos x="connsiteX2" y="connsiteY2"/>
              </a:cxn>
              <a:cxn ang="0">
                <a:pos x="connsiteX3" y="connsiteY3"/>
              </a:cxn>
            </a:cxnLst>
            <a:rect l="l" t="t" r="r" b="b"/>
            <a:pathLst>
              <a:path w="2267097" h="3428480">
                <a:moveTo>
                  <a:pt x="0" y="0"/>
                </a:moveTo>
                <a:lnTo>
                  <a:pt x="2267098" y="0"/>
                </a:lnTo>
                <a:lnTo>
                  <a:pt x="2267098" y="3428481"/>
                </a:lnTo>
                <a:lnTo>
                  <a:pt x="0" y="3428481"/>
                </a:lnTo>
                <a:close/>
              </a:path>
            </a:pathLst>
          </a:custGeom>
          <a:gradFill flip="none" rotWithShape="1">
            <a:gsLst>
              <a:gs pos="0">
                <a:schemeClr val="bg1">
                  <a:lumMod val="85000"/>
                </a:schemeClr>
              </a:gs>
              <a:gs pos="100000">
                <a:schemeClr val="bg1"/>
              </a:gs>
            </a:gsLst>
            <a:lin ang="8100000" scaled="1"/>
          </a:gradFill>
          <a:ln>
            <a:gradFill flip="none" rotWithShape="1">
              <a:gsLst>
                <a:gs pos="0">
                  <a:schemeClr val="bg1"/>
                </a:gs>
                <a:gs pos="100000">
                  <a:schemeClr val="bg1">
                    <a:lumMod val="75000"/>
                  </a:schemeClr>
                </a:gs>
              </a:gsLst>
              <a:lin ang="8100000" scaled="1"/>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Graphic 207">
            <a:extLst>
              <a:ext uri="{FF2B5EF4-FFF2-40B4-BE49-F238E27FC236}">
                <a16:creationId xmlns:a16="http://schemas.microsoft.com/office/drawing/2014/main" id="{9DF939AC-83DB-E7EF-7F70-34D5E4EA9D9F}"/>
              </a:ext>
            </a:extLst>
          </p:cNvPr>
          <p:cNvSpPr/>
          <p:nvPr userDrawn="1"/>
        </p:nvSpPr>
        <p:spPr>
          <a:xfrm>
            <a:off x="6251633" y="1640490"/>
            <a:ext cx="2517052" cy="4559069"/>
          </a:xfrm>
          <a:custGeom>
            <a:avLst/>
            <a:gdLst>
              <a:gd name="connsiteX0" fmla="*/ 0 w 2267097"/>
              <a:gd name="connsiteY0" fmla="*/ 0 h 3428480"/>
              <a:gd name="connsiteX1" fmla="*/ 2267098 w 2267097"/>
              <a:gd name="connsiteY1" fmla="*/ 0 h 3428480"/>
              <a:gd name="connsiteX2" fmla="*/ 2267098 w 2267097"/>
              <a:gd name="connsiteY2" fmla="*/ 3428481 h 3428480"/>
              <a:gd name="connsiteX3" fmla="*/ 0 w 2267097"/>
              <a:gd name="connsiteY3" fmla="*/ 3428481 h 3428480"/>
            </a:gdLst>
            <a:ahLst/>
            <a:cxnLst>
              <a:cxn ang="0">
                <a:pos x="connsiteX0" y="connsiteY0"/>
              </a:cxn>
              <a:cxn ang="0">
                <a:pos x="connsiteX1" y="connsiteY1"/>
              </a:cxn>
              <a:cxn ang="0">
                <a:pos x="connsiteX2" y="connsiteY2"/>
              </a:cxn>
              <a:cxn ang="0">
                <a:pos x="connsiteX3" y="connsiteY3"/>
              </a:cxn>
            </a:cxnLst>
            <a:rect l="l" t="t" r="r" b="b"/>
            <a:pathLst>
              <a:path w="2267097" h="3428480">
                <a:moveTo>
                  <a:pt x="0" y="0"/>
                </a:moveTo>
                <a:lnTo>
                  <a:pt x="2267098" y="0"/>
                </a:lnTo>
                <a:lnTo>
                  <a:pt x="2267098" y="3428481"/>
                </a:lnTo>
                <a:lnTo>
                  <a:pt x="0" y="3428481"/>
                </a:lnTo>
                <a:close/>
              </a:path>
            </a:pathLst>
          </a:custGeom>
          <a:gradFill flip="none" rotWithShape="1">
            <a:gsLst>
              <a:gs pos="0">
                <a:schemeClr val="bg1">
                  <a:lumMod val="85000"/>
                </a:schemeClr>
              </a:gs>
              <a:gs pos="100000">
                <a:schemeClr val="bg1"/>
              </a:gs>
            </a:gsLst>
            <a:lin ang="8100000" scaled="1"/>
          </a:gradFill>
          <a:ln>
            <a:gradFill flip="none" rotWithShape="1">
              <a:gsLst>
                <a:gs pos="0">
                  <a:schemeClr val="bg1"/>
                </a:gs>
                <a:gs pos="100000">
                  <a:schemeClr val="bg1">
                    <a:lumMod val="75000"/>
                  </a:schemeClr>
                </a:gs>
              </a:gsLst>
              <a:lin ang="8100000" scaled="1"/>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9" name="Graphic 207">
            <a:extLst>
              <a:ext uri="{FF2B5EF4-FFF2-40B4-BE49-F238E27FC236}">
                <a16:creationId xmlns:a16="http://schemas.microsoft.com/office/drawing/2014/main" id="{96651BDB-3B7A-956C-D0C7-F4E6D0E1C57C}"/>
              </a:ext>
            </a:extLst>
          </p:cNvPr>
          <p:cNvSpPr/>
          <p:nvPr userDrawn="1"/>
        </p:nvSpPr>
        <p:spPr>
          <a:xfrm>
            <a:off x="9025328" y="1640490"/>
            <a:ext cx="2517052" cy="4559069"/>
          </a:xfrm>
          <a:custGeom>
            <a:avLst/>
            <a:gdLst>
              <a:gd name="connsiteX0" fmla="*/ 0 w 2267097"/>
              <a:gd name="connsiteY0" fmla="*/ 0 h 3428480"/>
              <a:gd name="connsiteX1" fmla="*/ 2267098 w 2267097"/>
              <a:gd name="connsiteY1" fmla="*/ 0 h 3428480"/>
              <a:gd name="connsiteX2" fmla="*/ 2267098 w 2267097"/>
              <a:gd name="connsiteY2" fmla="*/ 3428481 h 3428480"/>
              <a:gd name="connsiteX3" fmla="*/ 0 w 2267097"/>
              <a:gd name="connsiteY3" fmla="*/ 3428481 h 3428480"/>
            </a:gdLst>
            <a:ahLst/>
            <a:cxnLst>
              <a:cxn ang="0">
                <a:pos x="connsiteX0" y="connsiteY0"/>
              </a:cxn>
              <a:cxn ang="0">
                <a:pos x="connsiteX1" y="connsiteY1"/>
              </a:cxn>
              <a:cxn ang="0">
                <a:pos x="connsiteX2" y="connsiteY2"/>
              </a:cxn>
              <a:cxn ang="0">
                <a:pos x="connsiteX3" y="connsiteY3"/>
              </a:cxn>
            </a:cxnLst>
            <a:rect l="l" t="t" r="r" b="b"/>
            <a:pathLst>
              <a:path w="2267097" h="3428480">
                <a:moveTo>
                  <a:pt x="0" y="0"/>
                </a:moveTo>
                <a:lnTo>
                  <a:pt x="2267098" y="0"/>
                </a:lnTo>
                <a:lnTo>
                  <a:pt x="2267098" y="3428481"/>
                </a:lnTo>
                <a:lnTo>
                  <a:pt x="0" y="3428481"/>
                </a:lnTo>
                <a:close/>
              </a:path>
            </a:pathLst>
          </a:custGeom>
          <a:gradFill flip="none" rotWithShape="1">
            <a:gsLst>
              <a:gs pos="0">
                <a:schemeClr val="bg1">
                  <a:lumMod val="85000"/>
                </a:schemeClr>
              </a:gs>
              <a:gs pos="100000">
                <a:schemeClr val="bg1"/>
              </a:gs>
            </a:gsLst>
            <a:lin ang="8100000" scaled="1"/>
          </a:gradFill>
          <a:ln>
            <a:gradFill flip="none" rotWithShape="1">
              <a:gsLst>
                <a:gs pos="0">
                  <a:schemeClr val="bg1"/>
                </a:gs>
                <a:gs pos="100000">
                  <a:schemeClr val="bg1">
                    <a:lumMod val="75000"/>
                  </a:schemeClr>
                </a:gs>
              </a:gsLst>
              <a:lin ang="8100000" scaled="1"/>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Picture Placeholder 2">
            <a:extLst>
              <a:ext uri="{FF2B5EF4-FFF2-40B4-BE49-F238E27FC236}">
                <a16:creationId xmlns:a16="http://schemas.microsoft.com/office/drawing/2014/main" id="{13A13958-4F63-0F83-87B6-7C6001673460}"/>
              </a:ext>
            </a:extLst>
          </p:cNvPr>
          <p:cNvSpPr>
            <a:spLocks noGrp="1"/>
          </p:cNvSpPr>
          <p:nvPr>
            <p:ph type="pic" idx="15" hasCustomPrompt="1"/>
          </p:nvPr>
        </p:nvSpPr>
        <p:spPr>
          <a:xfrm>
            <a:off x="900769" y="2396856"/>
            <a:ext cx="2124000" cy="2331599"/>
          </a:xfrm>
          <a:prstGeom prst="rect">
            <a:avLst/>
          </a:prstGeom>
          <a:solidFill>
            <a:schemeClr val="bg1">
              <a:lumMod val="95000"/>
            </a:schemeClr>
          </a:solidFill>
          <a:ln w="127000">
            <a:noFill/>
          </a:ln>
        </p:spPr>
        <p:txBody>
          <a:bodyPr anchor="ctr"/>
          <a:lstStyle>
            <a:lvl1pPr marL="0" indent="0" algn="ctr">
              <a:buNone/>
              <a:defRPr sz="120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Send To Back</a:t>
            </a:r>
            <a:endParaRPr lang="ko-KR" altLang="en-US"/>
          </a:p>
        </p:txBody>
      </p:sp>
      <p:sp>
        <p:nvSpPr>
          <p:cNvPr id="12" name="Picture Placeholder 2">
            <a:extLst>
              <a:ext uri="{FF2B5EF4-FFF2-40B4-BE49-F238E27FC236}">
                <a16:creationId xmlns:a16="http://schemas.microsoft.com/office/drawing/2014/main" id="{2BFA70D6-3300-8622-A8C1-9AD96398C8AC}"/>
              </a:ext>
            </a:extLst>
          </p:cNvPr>
          <p:cNvSpPr>
            <a:spLocks noGrp="1"/>
          </p:cNvSpPr>
          <p:nvPr>
            <p:ph type="pic" idx="16" hasCustomPrompt="1"/>
          </p:nvPr>
        </p:nvSpPr>
        <p:spPr>
          <a:xfrm>
            <a:off x="3674464" y="2396856"/>
            <a:ext cx="2124000" cy="2331599"/>
          </a:xfrm>
          <a:prstGeom prst="rect">
            <a:avLst/>
          </a:prstGeom>
          <a:solidFill>
            <a:schemeClr val="bg1">
              <a:lumMod val="95000"/>
            </a:schemeClr>
          </a:solidFill>
          <a:ln w="127000">
            <a:noFill/>
          </a:ln>
        </p:spPr>
        <p:txBody>
          <a:bodyPr anchor="ctr"/>
          <a:lstStyle>
            <a:lvl1pPr marL="0" indent="0" algn="ctr">
              <a:buNone/>
              <a:defRPr sz="120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Send To Back</a:t>
            </a:r>
            <a:endParaRPr lang="ko-KR" altLang="en-US"/>
          </a:p>
        </p:txBody>
      </p:sp>
      <p:sp>
        <p:nvSpPr>
          <p:cNvPr id="13" name="Picture Placeholder 2">
            <a:extLst>
              <a:ext uri="{FF2B5EF4-FFF2-40B4-BE49-F238E27FC236}">
                <a16:creationId xmlns:a16="http://schemas.microsoft.com/office/drawing/2014/main" id="{B3187DE7-9D68-6536-456C-60A432A6D6CB}"/>
              </a:ext>
            </a:extLst>
          </p:cNvPr>
          <p:cNvSpPr>
            <a:spLocks noGrp="1"/>
          </p:cNvSpPr>
          <p:nvPr>
            <p:ph type="pic" idx="17" hasCustomPrompt="1"/>
          </p:nvPr>
        </p:nvSpPr>
        <p:spPr>
          <a:xfrm>
            <a:off x="6448159" y="2396856"/>
            <a:ext cx="2124000" cy="2331599"/>
          </a:xfrm>
          <a:prstGeom prst="rect">
            <a:avLst/>
          </a:prstGeom>
          <a:solidFill>
            <a:schemeClr val="bg1">
              <a:lumMod val="95000"/>
            </a:schemeClr>
          </a:solidFill>
          <a:ln w="127000">
            <a:noFill/>
          </a:ln>
        </p:spPr>
        <p:txBody>
          <a:bodyPr anchor="ctr"/>
          <a:lstStyle>
            <a:lvl1pPr marL="0" indent="0" algn="ctr">
              <a:buNone/>
              <a:defRPr sz="120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Send To Back</a:t>
            </a:r>
            <a:endParaRPr lang="ko-KR" altLang="en-US"/>
          </a:p>
        </p:txBody>
      </p:sp>
      <p:sp>
        <p:nvSpPr>
          <p:cNvPr id="14" name="Picture Placeholder 2">
            <a:extLst>
              <a:ext uri="{FF2B5EF4-FFF2-40B4-BE49-F238E27FC236}">
                <a16:creationId xmlns:a16="http://schemas.microsoft.com/office/drawing/2014/main" id="{C441A626-1D54-9074-44AF-93DB3A45135C}"/>
              </a:ext>
            </a:extLst>
          </p:cNvPr>
          <p:cNvSpPr>
            <a:spLocks noGrp="1"/>
          </p:cNvSpPr>
          <p:nvPr>
            <p:ph type="pic" idx="18" hasCustomPrompt="1"/>
          </p:nvPr>
        </p:nvSpPr>
        <p:spPr>
          <a:xfrm>
            <a:off x="9221854" y="2396856"/>
            <a:ext cx="2124000" cy="2331599"/>
          </a:xfrm>
          <a:prstGeom prst="rect">
            <a:avLst/>
          </a:prstGeom>
          <a:solidFill>
            <a:schemeClr val="bg1">
              <a:lumMod val="95000"/>
            </a:schemeClr>
          </a:solidFill>
          <a:ln w="127000">
            <a:noFill/>
          </a:ln>
        </p:spPr>
        <p:txBody>
          <a:bodyPr anchor="ctr"/>
          <a:lstStyle>
            <a:lvl1pPr marL="0" indent="0" algn="ctr">
              <a:buNone/>
              <a:defRPr sz="120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Send To Back</a:t>
            </a:r>
            <a:endParaRPr lang="ko-KR" altLang="en-US"/>
          </a:p>
        </p:txBody>
      </p:sp>
      <p:sp>
        <p:nvSpPr>
          <p:cNvPr id="15" name="Rectangle 1">
            <a:extLst>
              <a:ext uri="{FF2B5EF4-FFF2-40B4-BE49-F238E27FC236}">
                <a16:creationId xmlns:a16="http://schemas.microsoft.com/office/drawing/2014/main" id="{FCD72E8B-9640-FA59-C373-794D800B8E9A}"/>
              </a:ext>
            </a:extLst>
          </p:cNvPr>
          <p:cNvSpPr/>
          <p:nvPr userDrawn="1"/>
        </p:nvSpPr>
        <p:spPr>
          <a:xfrm>
            <a:off x="3428190" y="1640490"/>
            <a:ext cx="2566800" cy="619367"/>
          </a:xfrm>
          <a:prstGeom prst="rect">
            <a:avLst/>
          </a:prstGeom>
          <a:solidFill>
            <a:schemeClr val="tx1">
              <a:lumMod val="65000"/>
              <a:lumOff val="35000"/>
            </a:schemeClr>
          </a:solidFill>
          <a:ln>
            <a:noFill/>
          </a:ln>
          <a:effectLst/>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sp>
        <p:nvSpPr>
          <p:cNvPr id="16" name="Rectangle 1">
            <a:extLst>
              <a:ext uri="{FF2B5EF4-FFF2-40B4-BE49-F238E27FC236}">
                <a16:creationId xmlns:a16="http://schemas.microsoft.com/office/drawing/2014/main" id="{7148B72C-B4F8-11A3-CF59-7382CE5271EC}"/>
              </a:ext>
            </a:extLst>
          </p:cNvPr>
          <p:cNvSpPr/>
          <p:nvPr userDrawn="1"/>
        </p:nvSpPr>
        <p:spPr>
          <a:xfrm>
            <a:off x="6226028" y="1631234"/>
            <a:ext cx="2566800" cy="619367"/>
          </a:xfrm>
          <a:prstGeom prst="rect">
            <a:avLst/>
          </a:prstGeom>
          <a:solidFill>
            <a:srgbClr val="C00000"/>
          </a:solidFill>
          <a:ln>
            <a:noFill/>
          </a:ln>
          <a:effectLst/>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sp>
        <p:nvSpPr>
          <p:cNvPr id="17" name="Rectangle 1">
            <a:extLst>
              <a:ext uri="{FF2B5EF4-FFF2-40B4-BE49-F238E27FC236}">
                <a16:creationId xmlns:a16="http://schemas.microsoft.com/office/drawing/2014/main" id="{1F4A7EEA-8B16-4337-F0A0-A08C5CBEE52C}"/>
              </a:ext>
            </a:extLst>
          </p:cNvPr>
          <p:cNvSpPr/>
          <p:nvPr userDrawn="1"/>
        </p:nvSpPr>
        <p:spPr>
          <a:xfrm>
            <a:off x="8999723" y="1631233"/>
            <a:ext cx="2566800" cy="619367"/>
          </a:xfrm>
          <a:prstGeom prst="rect">
            <a:avLst/>
          </a:prstGeom>
          <a:solidFill>
            <a:schemeClr val="tx1">
              <a:lumMod val="85000"/>
              <a:lumOff val="15000"/>
            </a:schemeClr>
          </a:solidFill>
          <a:ln>
            <a:noFill/>
          </a:ln>
          <a:effectLst/>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spTree>
    <p:extLst>
      <p:ext uri="{BB962C8B-B14F-4D97-AF65-F5344CB8AC3E}">
        <p14:creationId xmlns:p14="http://schemas.microsoft.com/office/powerpoint/2010/main" val="15692114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D4B484D-0A74-B79E-CE26-F07C311A2D84}"/>
              </a:ext>
            </a:extLst>
          </p:cNvPr>
          <p:cNvSpPr/>
          <p:nvPr userDrawn="1"/>
        </p:nvSpPr>
        <p:spPr>
          <a:xfrm>
            <a:off x="354011" y="1131593"/>
            <a:ext cx="3560767" cy="5402561"/>
          </a:xfrm>
          <a:prstGeom prst="roundRect">
            <a:avLst>
              <a:gd name="adj" fmla="val 39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5E4028"/>
              </a:solidFill>
            </a:endParaRPr>
          </a:p>
        </p:txBody>
      </p:sp>
      <p:sp>
        <p:nvSpPr>
          <p:cNvPr id="4" name="Rounded Rectangle 3">
            <a:extLst>
              <a:ext uri="{FF2B5EF4-FFF2-40B4-BE49-F238E27FC236}">
                <a16:creationId xmlns:a16="http://schemas.microsoft.com/office/drawing/2014/main" id="{2778F876-03FA-0407-5107-6BA1D92E3328}"/>
              </a:ext>
            </a:extLst>
          </p:cNvPr>
          <p:cNvSpPr/>
          <p:nvPr userDrawn="1"/>
        </p:nvSpPr>
        <p:spPr>
          <a:xfrm>
            <a:off x="456477" y="1296674"/>
            <a:ext cx="130875" cy="4265764"/>
          </a:xfrm>
          <a:prstGeom prst="roundRect">
            <a:avLst>
              <a:gd name="adj" fmla="val 50000"/>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5" name="Grupo 4">
            <a:extLst>
              <a:ext uri="{FF2B5EF4-FFF2-40B4-BE49-F238E27FC236}">
                <a16:creationId xmlns:a16="http://schemas.microsoft.com/office/drawing/2014/main" id="{D34ACAB8-C92B-878D-3A03-E36071E01EED}"/>
              </a:ext>
            </a:extLst>
          </p:cNvPr>
          <p:cNvGrpSpPr/>
          <p:nvPr userDrawn="1"/>
        </p:nvGrpSpPr>
        <p:grpSpPr>
          <a:xfrm>
            <a:off x="1396049" y="1837559"/>
            <a:ext cx="2232248" cy="1861364"/>
            <a:chOff x="1476865" y="1876875"/>
            <a:chExt cx="2232248" cy="1316119"/>
          </a:xfrm>
        </p:grpSpPr>
        <p:sp>
          <p:nvSpPr>
            <p:cNvPr id="6" name="TextBox 57">
              <a:extLst>
                <a:ext uri="{FF2B5EF4-FFF2-40B4-BE49-F238E27FC236}">
                  <a16:creationId xmlns:a16="http://schemas.microsoft.com/office/drawing/2014/main" id="{977CDE11-8F1B-68B1-A632-764A07BA473E}"/>
                </a:ext>
              </a:extLst>
            </p:cNvPr>
            <p:cNvSpPr txBox="1"/>
            <p:nvPr userDrawn="1"/>
          </p:nvSpPr>
          <p:spPr>
            <a:xfrm>
              <a:off x="1476865" y="1876875"/>
              <a:ext cx="2232248" cy="718147"/>
            </a:xfrm>
            <a:prstGeom prst="rect">
              <a:avLst/>
            </a:prstGeom>
            <a:noFill/>
          </p:spPr>
          <p:txBody>
            <a:bodyPr wrap="square" rtlCol="0" anchor="ctr">
              <a:spAutoFit/>
            </a:bodyPr>
            <a:lstStyle/>
            <a:p>
              <a:pPr algn="r"/>
              <a:r>
                <a:rPr lang="en-US" altLang="ko-KR" sz="2000" b="1">
                  <a:solidFill>
                    <a:schemeClr val="bg1"/>
                  </a:solidFill>
                  <a:latin typeface="Arial" panose="020B0604020202020204" pitchFamily="34" charset="0"/>
                  <a:cs typeface="Arial" panose="020B0604020202020204" pitchFamily="34" charset="0"/>
                </a:rPr>
                <a:t>You can Resize without losing quality</a:t>
              </a:r>
              <a:endParaRPr lang="ko-KR" altLang="en-US" sz="2000" b="1">
                <a:solidFill>
                  <a:schemeClr val="bg1"/>
                </a:solidFill>
                <a:latin typeface="Arial" panose="020B0604020202020204" pitchFamily="34" charset="0"/>
                <a:cs typeface="Arial" panose="020B0604020202020204" pitchFamily="34" charset="0"/>
              </a:endParaRPr>
            </a:p>
          </p:txBody>
        </p:sp>
        <p:sp>
          <p:nvSpPr>
            <p:cNvPr id="7" name="TextBox 58">
              <a:extLst>
                <a:ext uri="{FF2B5EF4-FFF2-40B4-BE49-F238E27FC236}">
                  <a16:creationId xmlns:a16="http://schemas.microsoft.com/office/drawing/2014/main" id="{676A127C-2CC1-9704-83AC-173E5B2E7B99}"/>
                </a:ext>
              </a:extLst>
            </p:cNvPr>
            <p:cNvSpPr txBox="1"/>
            <p:nvPr userDrawn="1"/>
          </p:nvSpPr>
          <p:spPr>
            <a:xfrm>
              <a:off x="1476865" y="2474847"/>
              <a:ext cx="2232248" cy="718147"/>
            </a:xfrm>
            <a:prstGeom prst="rect">
              <a:avLst/>
            </a:prstGeom>
            <a:noFill/>
          </p:spPr>
          <p:txBody>
            <a:bodyPr wrap="square" rtlCol="0" anchor="ctr">
              <a:spAutoFit/>
            </a:bodyPr>
            <a:lstStyle/>
            <a:p>
              <a:pPr algn="r"/>
              <a:r>
                <a:rPr lang="en-US" altLang="ko-KR" sz="2000" b="1">
                  <a:solidFill>
                    <a:schemeClr val="bg1"/>
                  </a:solidFill>
                  <a:latin typeface="Arial" panose="020B0604020202020204" pitchFamily="34" charset="0"/>
                  <a:cs typeface="Arial" panose="020B0604020202020204" pitchFamily="34" charset="0"/>
                </a:rPr>
                <a:t>You can Change Fill Color &amp;</a:t>
              </a:r>
            </a:p>
            <a:p>
              <a:pPr algn="r"/>
              <a:r>
                <a:rPr lang="en-US" altLang="ko-KR" sz="2000" b="1">
                  <a:solidFill>
                    <a:schemeClr val="bg1"/>
                  </a:solidFill>
                  <a:latin typeface="Arial" panose="020B0604020202020204" pitchFamily="34" charset="0"/>
                  <a:cs typeface="Arial" panose="020B0604020202020204" pitchFamily="34" charset="0"/>
                </a:rPr>
                <a:t>Line Color</a:t>
              </a:r>
              <a:endParaRPr lang="ko-KR" altLang="en-US" sz="2000" b="1">
                <a:solidFill>
                  <a:schemeClr val="bg1"/>
                </a:solidFill>
                <a:latin typeface="Arial" panose="020B0604020202020204" pitchFamily="34" charset="0"/>
                <a:cs typeface="Arial" panose="020B0604020202020204" pitchFamily="34" charset="0"/>
              </a:endParaRPr>
            </a:p>
          </p:txBody>
        </p:sp>
      </p:grpSp>
      <p:sp>
        <p:nvSpPr>
          <p:cNvPr id="8" name="TextBox 59">
            <a:extLst>
              <a:ext uri="{FF2B5EF4-FFF2-40B4-BE49-F238E27FC236}">
                <a16:creationId xmlns:a16="http://schemas.microsoft.com/office/drawing/2014/main" id="{D2F90FC4-7FBD-2E23-F72C-7EDA6FEE7885}"/>
              </a:ext>
            </a:extLst>
          </p:cNvPr>
          <p:cNvSpPr txBox="1"/>
          <p:nvPr userDrawn="1"/>
        </p:nvSpPr>
        <p:spPr>
          <a:xfrm>
            <a:off x="1613193" y="5849287"/>
            <a:ext cx="2232000" cy="369332"/>
          </a:xfrm>
          <a:prstGeom prst="rect">
            <a:avLst/>
          </a:prstGeom>
          <a:noFill/>
        </p:spPr>
        <p:txBody>
          <a:bodyPr wrap="square" rtlCol="0" anchor="ctr">
            <a:spAutoFit/>
          </a:bodyPr>
          <a:lstStyle/>
          <a:p>
            <a:r>
              <a:rPr lang="en-US" altLang="ko-KR" sz="1800">
                <a:solidFill>
                  <a:schemeClr val="bg1"/>
                </a:solidFill>
                <a:latin typeface="Arial" panose="020B0604020202020204" pitchFamily="34" charset="0"/>
                <a:cs typeface="Arial" panose="020B0604020202020204" pitchFamily="34" charset="0"/>
              </a:rPr>
              <a:t>www.slidesppt.net</a:t>
            </a:r>
            <a:endParaRPr lang="ko-KR" altLang="en-US" sz="1800">
              <a:solidFill>
                <a:schemeClr val="bg1"/>
              </a:solidFill>
              <a:latin typeface="Arial" panose="020B0604020202020204" pitchFamily="34" charset="0"/>
              <a:cs typeface="Arial" panose="020B0604020202020204" pitchFamily="34" charset="0"/>
            </a:endParaRPr>
          </a:p>
        </p:txBody>
      </p:sp>
      <p:sp>
        <p:nvSpPr>
          <p:cNvPr id="9" name="TextBox 60">
            <a:extLst>
              <a:ext uri="{FF2B5EF4-FFF2-40B4-BE49-F238E27FC236}">
                <a16:creationId xmlns:a16="http://schemas.microsoft.com/office/drawing/2014/main" id="{A9AD6D45-539F-6034-0F56-608F8883E9A9}"/>
              </a:ext>
            </a:extLst>
          </p:cNvPr>
          <p:cNvSpPr txBox="1"/>
          <p:nvPr userDrawn="1"/>
        </p:nvSpPr>
        <p:spPr>
          <a:xfrm>
            <a:off x="911001" y="4221968"/>
            <a:ext cx="2717296" cy="1569660"/>
          </a:xfrm>
          <a:prstGeom prst="rect">
            <a:avLst/>
          </a:prstGeom>
          <a:noFill/>
        </p:spPr>
        <p:txBody>
          <a:bodyPr wrap="square" rtlCol="0" anchor="ctr">
            <a:spAutoFit/>
          </a:bodyPr>
          <a:lstStyle/>
          <a:p>
            <a:pPr algn="r"/>
            <a:r>
              <a:rPr lang="en-US" altLang="ko-KR" sz="2400" b="1">
                <a:solidFill>
                  <a:schemeClr val="bg1"/>
                </a:solidFill>
                <a:latin typeface="+mn-lt"/>
                <a:ea typeface="+mn-ea"/>
                <a:cs typeface="Arial" panose="020B0604020202020204" pitchFamily="34" charset="0"/>
              </a:rPr>
              <a:t>GOOGLE </a:t>
            </a:r>
            <a:r>
              <a:rPr lang="en-US" altLang="ko-KR" sz="2400" b="1" baseline="0">
                <a:solidFill>
                  <a:schemeClr val="bg1"/>
                </a:solidFill>
                <a:latin typeface="+mn-lt"/>
                <a:ea typeface="+mn-ea"/>
                <a:cs typeface="Arial" panose="020B0604020202020204" pitchFamily="34" charset="0"/>
              </a:rPr>
              <a:t>SLIDES AND </a:t>
            </a:r>
            <a:r>
              <a:rPr lang="en-US" altLang="ko-KR" sz="2400" b="1">
                <a:solidFill>
                  <a:schemeClr val="bg1"/>
                </a:solidFill>
                <a:latin typeface="+mn-lt"/>
                <a:ea typeface="+mn-ea"/>
                <a:cs typeface="Arial" panose="020B0604020202020204" pitchFamily="34" charset="0"/>
              </a:rPr>
              <a:t>FREE </a:t>
            </a:r>
          </a:p>
          <a:p>
            <a:pPr algn="r"/>
            <a:r>
              <a:rPr lang="en-US" altLang="ko-KR" sz="2400" b="1">
                <a:solidFill>
                  <a:schemeClr val="bg1"/>
                </a:solidFill>
                <a:latin typeface="+mn-lt"/>
                <a:ea typeface="+mn-ea"/>
                <a:cs typeface="Arial" panose="020B0604020202020204" pitchFamily="34" charset="0"/>
              </a:rPr>
              <a:t>PPT </a:t>
            </a:r>
          </a:p>
          <a:p>
            <a:pPr algn="r"/>
            <a:r>
              <a:rPr lang="en-US" altLang="ko-KR" sz="2400" b="1">
                <a:solidFill>
                  <a:schemeClr val="bg1"/>
                </a:solidFill>
                <a:latin typeface="+mn-lt"/>
                <a:ea typeface="+mn-ea"/>
                <a:cs typeface="Arial" panose="020B0604020202020204" pitchFamily="34" charset="0"/>
              </a:rPr>
              <a:t>TEMPLATES  </a:t>
            </a:r>
          </a:p>
        </p:txBody>
      </p:sp>
      <p:grpSp>
        <p:nvGrpSpPr>
          <p:cNvPr id="10" name="Grupo 9">
            <a:extLst>
              <a:ext uri="{FF2B5EF4-FFF2-40B4-BE49-F238E27FC236}">
                <a16:creationId xmlns:a16="http://schemas.microsoft.com/office/drawing/2014/main" id="{F5E73263-A602-3C91-950B-B3210133440A}"/>
              </a:ext>
            </a:extLst>
          </p:cNvPr>
          <p:cNvGrpSpPr/>
          <p:nvPr userDrawn="1"/>
        </p:nvGrpSpPr>
        <p:grpSpPr>
          <a:xfrm>
            <a:off x="567159" y="5403426"/>
            <a:ext cx="976455" cy="976455"/>
            <a:chOff x="732029" y="4897834"/>
            <a:chExt cx="1307592" cy="1307592"/>
          </a:xfrm>
        </p:grpSpPr>
        <p:sp>
          <p:nvSpPr>
            <p:cNvPr id="11" name="Lágrima 10">
              <a:extLst>
                <a:ext uri="{FF2B5EF4-FFF2-40B4-BE49-F238E27FC236}">
                  <a16:creationId xmlns:a16="http://schemas.microsoft.com/office/drawing/2014/main" id="{CB30157A-93B2-1D38-3E0C-5D754338BE56}"/>
                </a:ext>
              </a:extLst>
            </p:cNvPr>
            <p:cNvSpPr/>
            <p:nvPr userDrawn="1"/>
          </p:nvSpPr>
          <p:spPr>
            <a:xfrm rot="10800000">
              <a:off x="732029" y="4897834"/>
              <a:ext cx="1307592" cy="130759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2" name="Grupo 11">
              <a:extLst>
                <a:ext uri="{FF2B5EF4-FFF2-40B4-BE49-F238E27FC236}">
                  <a16:creationId xmlns:a16="http://schemas.microsoft.com/office/drawing/2014/main" id="{A7EE3A17-920C-1F02-88FF-399BCDA82820}"/>
                </a:ext>
              </a:extLst>
            </p:cNvPr>
            <p:cNvGrpSpPr/>
            <p:nvPr userDrawn="1"/>
          </p:nvGrpSpPr>
          <p:grpSpPr>
            <a:xfrm>
              <a:off x="958579" y="5110772"/>
              <a:ext cx="887548" cy="859140"/>
              <a:chOff x="5915025" y="2417763"/>
              <a:chExt cx="3471863" cy="3360738"/>
            </a:xfrm>
          </p:grpSpPr>
          <p:sp>
            <p:nvSpPr>
              <p:cNvPr id="13" name="Freeform 14">
                <a:extLst>
                  <a:ext uri="{FF2B5EF4-FFF2-40B4-BE49-F238E27FC236}">
                    <a16:creationId xmlns:a16="http://schemas.microsoft.com/office/drawing/2014/main" id="{C9D52A80-57A7-8DAB-95F4-E11B6B4011A5}"/>
                  </a:ext>
                </a:extLst>
              </p:cNvPr>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4" name="Freeform 15">
                <a:extLst>
                  <a:ext uri="{FF2B5EF4-FFF2-40B4-BE49-F238E27FC236}">
                    <a16:creationId xmlns:a16="http://schemas.microsoft.com/office/drawing/2014/main" id="{AF5701BD-542F-1447-5F2F-EB7A1BDA5D9C}"/>
                  </a:ext>
                </a:extLst>
              </p:cNvPr>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5" name="Freeform 16">
                <a:extLst>
                  <a:ext uri="{FF2B5EF4-FFF2-40B4-BE49-F238E27FC236}">
                    <a16:creationId xmlns:a16="http://schemas.microsoft.com/office/drawing/2014/main" id="{46011564-8032-6366-5972-0AC40DF515A0}"/>
                  </a:ext>
                </a:extLst>
              </p:cNvPr>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16" name="Rounded Rectangle 3">
            <a:extLst>
              <a:ext uri="{FF2B5EF4-FFF2-40B4-BE49-F238E27FC236}">
                <a16:creationId xmlns:a16="http://schemas.microsoft.com/office/drawing/2014/main" id="{D13F8C48-B882-0EE8-C46A-05AA5A205511}"/>
              </a:ext>
            </a:extLst>
          </p:cNvPr>
          <p:cNvSpPr/>
          <p:nvPr userDrawn="1"/>
        </p:nvSpPr>
        <p:spPr>
          <a:xfrm rot="5400000">
            <a:off x="2598574" y="5216745"/>
            <a:ext cx="101647" cy="2224625"/>
          </a:xfrm>
          <a:prstGeom prst="roundRect">
            <a:avLst>
              <a:gd name="adj" fmla="val 50000"/>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7" name="Grupo 16">
            <a:extLst>
              <a:ext uri="{FF2B5EF4-FFF2-40B4-BE49-F238E27FC236}">
                <a16:creationId xmlns:a16="http://schemas.microsoft.com/office/drawing/2014/main" id="{94057EE6-C52A-2199-4B86-5AEA89C65C0D}"/>
              </a:ext>
            </a:extLst>
          </p:cNvPr>
          <p:cNvGrpSpPr/>
          <p:nvPr userDrawn="1"/>
        </p:nvGrpSpPr>
        <p:grpSpPr>
          <a:xfrm>
            <a:off x="2855934" y="1296674"/>
            <a:ext cx="905777" cy="910369"/>
            <a:chOff x="2844390" y="1337313"/>
            <a:chExt cx="905777" cy="910369"/>
          </a:xfrm>
          <a:solidFill>
            <a:schemeClr val="bg1">
              <a:alpha val="78000"/>
            </a:schemeClr>
          </a:solidFill>
        </p:grpSpPr>
        <p:sp>
          <p:nvSpPr>
            <p:cNvPr id="18" name="Rounded Rectangle 3">
              <a:extLst>
                <a:ext uri="{FF2B5EF4-FFF2-40B4-BE49-F238E27FC236}">
                  <a16:creationId xmlns:a16="http://schemas.microsoft.com/office/drawing/2014/main" id="{FE791E56-9761-02CF-3562-A7A423F003E3}"/>
                </a:ext>
              </a:extLst>
            </p:cNvPr>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19" name="Rounded Rectangle 3">
              <a:extLst>
                <a:ext uri="{FF2B5EF4-FFF2-40B4-BE49-F238E27FC236}">
                  <a16:creationId xmlns:a16="http://schemas.microsoft.com/office/drawing/2014/main" id="{D1CD5767-3D74-0EA8-86AE-CB1F1DED0D62}"/>
                </a:ext>
              </a:extLst>
            </p:cNvPr>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20" name="Gráfico 10">
            <a:extLst>
              <a:ext uri="{FF2B5EF4-FFF2-40B4-BE49-F238E27FC236}">
                <a16:creationId xmlns:a16="http://schemas.microsoft.com/office/drawing/2014/main" id="{8C72AA02-8FFF-5B36-A5FD-7A8BC9225BF9}"/>
              </a:ext>
            </a:extLst>
          </p:cNvPr>
          <p:cNvGrpSpPr/>
          <p:nvPr userDrawn="1"/>
        </p:nvGrpSpPr>
        <p:grpSpPr>
          <a:xfrm>
            <a:off x="627238" y="5458035"/>
            <a:ext cx="849367" cy="849367"/>
            <a:chOff x="627235" y="5458033"/>
            <a:chExt cx="849367" cy="849367"/>
          </a:xfrm>
          <a:solidFill>
            <a:srgbClr val="00BFF3"/>
          </a:solidFill>
        </p:grpSpPr>
        <p:sp>
          <p:nvSpPr>
            <p:cNvPr id="21" name="Forma libre: forma 20">
              <a:extLst>
                <a:ext uri="{FF2B5EF4-FFF2-40B4-BE49-F238E27FC236}">
                  <a16:creationId xmlns:a16="http://schemas.microsoft.com/office/drawing/2014/main" id="{06AE3ACF-E77F-7604-3529-85407C28E3BE}"/>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FF0000"/>
            </a:solidFill>
            <a:ln w="2285" cap="flat">
              <a:noFill/>
              <a:prstDash val="solid"/>
              <a:miter/>
            </a:ln>
          </p:spPr>
          <p:txBody>
            <a:bodyPr rtlCol="0" anchor="ctr"/>
            <a:lstStyle/>
            <a:p>
              <a:endParaRPr lang="es-PE" sz="1400"/>
            </a:p>
          </p:txBody>
        </p:sp>
        <p:sp>
          <p:nvSpPr>
            <p:cNvPr id="22" name="Forma libre: forma 21">
              <a:extLst>
                <a:ext uri="{FF2B5EF4-FFF2-40B4-BE49-F238E27FC236}">
                  <a16:creationId xmlns:a16="http://schemas.microsoft.com/office/drawing/2014/main" id="{C714B693-466E-CE54-9777-F44E52CED3DC}"/>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23221258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3242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29DECD93-4C0E-878E-E67E-66DD9DFBE33A}"/>
              </a:ext>
            </a:extLst>
          </p:cNvPr>
          <p:cNvSpPr>
            <a:spLocks noGrp="1"/>
          </p:cNvSpPr>
          <p:nvPr>
            <p:ph type="pic" sz="quarter" idx="10" hasCustomPrompt="1"/>
          </p:nvPr>
        </p:nvSpPr>
        <p:spPr>
          <a:xfrm>
            <a:off x="1" y="3"/>
            <a:ext cx="7219949" cy="6791323"/>
          </a:xfrm>
          <a:custGeom>
            <a:avLst/>
            <a:gdLst>
              <a:gd name="connsiteX0" fmla="*/ 6373343 w 7219949"/>
              <a:gd name="connsiteY0" fmla="*/ 5762674 h 6791323"/>
              <a:gd name="connsiteX1" fmla="*/ 6413754 w 7219949"/>
              <a:gd name="connsiteY1" fmla="*/ 5791064 h 6791323"/>
              <a:gd name="connsiteX2" fmla="*/ 6422746 w 7219949"/>
              <a:gd name="connsiteY2" fmla="*/ 5798985 h 6791323"/>
              <a:gd name="connsiteX3" fmla="*/ 6422797 w 7219949"/>
              <a:gd name="connsiteY3" fmla="*/ 5799972 h 6791323"/>
              <a:gd name="connsiteX4" fmla="*/ 6417097 w 7219949"/>
              <a:gd name="connsiteY4" fmla="*/ 5796731 h 6791323"/>
              <a:gd name="connsiteX5" fmla="*/ 6421197 w 7219949"/>
              <a:gd name="connsiteY5" fmla="*/ 5803224 h 6791323"/>
              <a:gd name="connsiteX6" fmla="*/ 6423069 w 7219949"/>
              <a:gd name="connsiteY6" fmla="*/ 5805289 h 6791323"/>
              <a:gd name="connsiteX7" fmla="*/ 6423280 w 7219949"/>
              <a:gd name="connsiteY7" fmla="*/ 5809382 h 6791323"/>
              <a:gd name="connsiteX8" fmla="*/ 6409944 w 7219949"/>
              <a:gd name="connsiteY8" fmla="*/ 5797636 h 6791323"/>
              <a:gd name="connsiteX9" fmla="*/ 1540022 w 7219949"/>
              <a:gd name="connsiteY9" fmla="*/ 5527312 h 6791323"/>
              <a:gd name="connsiteX10" fmla="*/ 1522578 w 7219949"/>
              <a:gd name="connsiteY10" fmla="*/ 5529871 h 6791323"/>
              <a:gd name="connsiteX11" fmla="*/ 1509084 w 7219949"/>
              <a:gd name="connsiteY11" fmla="*/ 5542239 h 6791323"/>
              <a:gd name="connsiteX12" fmla="*/ 1523166 w 7219949"/>
              <a:gd name="connsiteY12" fmla="*/ 5546372 h 6791323"/>
              <a:gd name="connsiteX13" fmla="*/ 1550935 w 7219949"/>
              <a:gd name="connsiteY13" fmla="*/ 5543314 h 6791323"/>
              <a:gd name="connsiteX14" fmla="*/ 1571395 w 7219949"/>
              <a:gd name="connsiteY14" fmla="*/ 5533722 h 6791323"/>
              <a:gd name="connsiteX15" fmla="*/ 1559206 w 7219949"/>
              <a:gd name="connsiteY15" fmla="*/ 5531447 h 6791323"/>
              <a:gd name="connsiteX16" fmla="*/ 1444220 w 7219949"/>
              <a:gd name="connsiteY16" fmla="*/ 5502038 h 6791323"/>
              <a:gd name="connsiteX17" fmla="*/ 1442366 w 7219949"/>
              <a:gd name="connsiteY17" fmla="*/ 5504927 h 6791323"/>
              <a:gd name="connsiteX18" fmla="*/ 1445716 w 7219949"/>
              <a:gd name="connsiteY18" fmla="*/ 5504667 h 6791323"/>
              <a:gd name="connsiteX19" fmla="*/ 1109001 w 7219949"/>
              <a:gd name="connsiteY19" fmla="*/ 5399894 h 6791323"/>
              <a:gd name="connsiteX20" fmla="*/ 1088139 w 7219949"/>
              <a:gd name="connsiteY20" fmla="*/ 5430615 h 6791323"/>
              <a:gd name="connsiteX21" fmla="*/ 1154903 w 7219949"/>
              <a:gd name="connsiteY21" fmla="*/ 5493637 h 6791323"/>
              <a:gd name="connsiteX22" fmla="*/ 1199413 w 7219949"/>
              <a:gd name="connsiteY22" fmla="*/ 5502038 h 6791323"/>
              <a:gd name="connsiteX23" fmla="*/ 1203154 w 7219949"/>
              <a:gd name="connsiteY23" fmla="*/ 5506753 h 6791323"/>
              <a:gd name="connsiteX24" fmla="*/ 1221483 w 7219949"/>
              <a:gd name="connsiteY24" fmla="*/ 5500369 h 6791323"/>
              <a:gd name="connsiteX25" fmla="*/ 1254063 w 7219949"/>
              <a:gd name="connsiteY25" fmla="*/ 5500404 h 6791323"/>
              <a:gd name="connsiteX26" fmla="*/ 1257548 w 7219949"/>
              <a:gd name="connsiteY26" fmla="*/ 5502518 h 6791323"/>
              <a:gd name="connsiteX27" fmla="*/ 1259224 w 7219949"/>
              <a:gd name="connsiteY27" fmla="*/ 5501513 h 6791323"/>
              <a:gd name="connsiteX28" fmla="*/ 1269888 w 7219949"/>
              <a:gd name="connsiteY28" fmla="*/ 5506239 h 6791323"/>
              <a:gd name="connsiteX29" fmla="*/ 1271060 w 7219949"/>
              <a:gd name="connsiteY29" fmla="*/ 5511704 h 6791323"/>
              <a:gd name="connsiteX30" fmla="*/ 1284187 w 7219949"/>
              <a:gd name="connsiteY30" fmla="*/ 5528103 h 6791323"/>
              <a:gd name="connsiteX31" fmla="*/ 1295893 w 7219949"/>
              <a:gd name="connsiteY31" fmla="*/ 5528899 h 6791323"/>
              <a:gd name="connsiteX32" fmla="*/ 1329134 w 7219949"/>
              <a:gd name="connsiteY32" fmla="*/ 5523362 h 6791323"/>
              <a:gd name="connsiteX33" fmla="*/ 1345023 w 7219949"/>
              <a:gd name="connsiteY33" fmla="*/ 5522735 h 6791323"/>
              <a:gd name="connsiteX34" fmla="*/ 1332945 w 7219949"/>
              <a:gd name="connsiteY34" fmla="*/ 5502038 h 6791323"/>
              <a:gd name="connsiteX35" fmla="*/ 1306980 w 7219949"/>
              <a:gd name="connsiteY35" fmla="*/ 5439018 h 6791323"/>
              <a:gd name="connsiteX36" fmla="*/ 1173450 w 7219949"/>
              <a:gd name="connsiteY36" fmla="*/ 5413812 h 6791323"/>
              <a:gd name="connsiteX37" fmla="*/ 1125229 w 7219949"/>
              <a:gd name="connsiteY37" fmla="*/ 5409611 h 6791323"/>
              <a:gd name="connsiteX38" fmla="*/ 1109001 w 7219949"/>
              <a:gd name="connsiteY38" fmla="*/ 5399894 h 6791323"/>
              <a:gd name="connsiteX39" fmla="*/ 1 w 7219949"/>
              <a:gd name="connsiteY39" fmla="*/ 5033886 h 6791323"/>
              <a:gd name="connsiteX40" fmla="*/ 20697 w 7219949"/>
              <a:gd name="connsiteY40" fmla="*/ 5050987 h 6791323"/>
              <a:gd name="connsiteX41" fmla="*/ 27306 w 7219949"/>
              <a:gd name="connsiteY41" fmla="*/ 5098712 h 6791323"/>
              <a:gd name="connsiteX42" fmla="*/ 75524 w 7219949"/>
              <a:gd name="connsiteY42" fmla="*/ 5149127 h 6791323"/>
              <a:gd name="connsiteX43" fmla="*/ 309203 w 7219949"/>
              <a:gd name="connsiteY43" fmla="*/ 5291971 h 6791323"/>
              <a:gd name="connsiteX44" fmla="*/ 353715 w 7219949"/>
              <a:gd name="connsiteY44" fmla="*/ 5350789 h 6791323"/>
              <a:gd name="connsiteX45" fmla="*/ 223891 w 7219949"/>
              <a:gd name="connsiteY45" fmla="*/ 5333986 h 6791323"/>
              <a:gd name="connsiteX46" fmla="*/ 45852 w 7219949"/>
              <a:gd name="connsiteY46" fmla="*/ 5266763 h 6791323"/>
              <a:gd name="connsiteX47" fmla="*/ 1 w 7219949"/>
              <a:gd name="connsiteY47" fmla="*/ 5245499 h 6791323"/>
              <a:gd name="connsiteX48" fmla="*/ 6018520 w 7219949"/>
              <a:gd name="connsiteY48" fmla="*/ 3828679 h 6791323"/>
              <a:gd name="connsiteX49" fmla="*/ 6061272 w 7219949"/>
              <a:gd name="connsiteY49" fmla="*/ 3852562 h 6791323"/>
              <a:gd name="connsiteX50" fmla="*/ 6123598 w 7219949"/>
              <a:gd name="connsiteY50" fmla="*/ 3899316 h 6791323"/>
              <a:gd name="connsiteX51" fmla="*/ 6135571 w 7219949"/>
              <a:gd name="connsiteY51" fmla="*/ 3918704 h 6791323"/>
              <a:gd name="connsiteX52" fmla="*/ 6095110 w 7219949"/>
              <a:gd name="connsiteY52" fmla="*/ 3884769 h 6791323"/>
              <a:gd name="connsiteX53" fmla="*/ 6067502 w 7219949"/>
              <a:gd name="connsiteY53" fmla="*/ 3862695 h 6791323"/>
              <a:gd name="connsiteX54" fmla="*/ 6058500 w 7219949"/>
              <a:gd name="connsiteY54" fmla="*/ 3857305 h 6791323"/>
              <a:gd name="connsiteX55" fmla="*/ 6028122 w 7219949"/>
              <a:gd name="connsiteY55" fmla="*/ 3839975 h 6791323"/>
              <a:gd name="connsiteX56" fmla="*/ 6018520 w 7219949"/>
              <a:gd name="connsiteY56" fmla="*/ 3828679 h 6791323"/>
              <a:gd name="connsiteX57" fmla="*/ 5917528 w 7219949"/>
              <a:gd name="connsiteY57" fmla="*/ 3369309 h 6791323"/>
              <a:gd name="connsiteX58" fmla="*/ 5932912 w 7219949"/>
              <a:gd name="connsiteY58" fmla="*/ 3381207 h 6791323"/>
              <a:gd name="connsiteX59" fmla="*/ 5934660 w 7219949"/>
              <a:gd name="connsiteY59" fmla="*/ 3383263 h 6791323"/>
              <a:gd name="connsiteX60" fmla="*/ 5930917 w 7219949"/>
              <a:gd name="connsiteY60" fmla="*/ 3380432 h 6791323"/>
              <a:gd name="connsiteX61" fmla="*/ 6015135 w 7219949"/>
              <a:gd name="connsiteY61" fmla="*/ 2860684 h 6791323"/>
              <a:gd name="connsiteX62" fmla="*/ 6020320 w 7219949"/>
              <a:gd name="connsiteY62" fmla="*/ 2864266 h 6791323"/>
              <a:gd name="connsiteX63" fmla="*/ 6021276 w 7219949"/>
              <a:gd name="connsiteY63" fmla="*/ 2864967 h 6791323"/>
              <a:gd name="connsiteX64" fmla="*/ 6021151 w 7219949"/>
              <a:gd name="connsiteY64" fmla="*/ 2865757 h 6791323"/>
              <a:gd name="connsiteX65" fmla="*/ 6017986 w 7219949"/>
              <a:gd name="connsiteY65" fmla="*/ 2863246 h 6791323"/>
              <a:gd name="connsiteX66" fmla="*/ 5801996 w 7219949"/>
              <a:gd name="connsiteY66" fmla="*/ 2690461 h 6791323"/>
              <a:gd name="connsiteX67" fmla="*/ 5803170 w 7219949"/>
              <a:gd name="connsiteY67" fmla="*/ 2691043 h 6791323"/>
              <a:gd name="connsiteX68" fmla="*/ 5805707 w 7219949"/>
              <a:gd name="connsiteY68" fmla="*/ 2693665 h 6791323"/>
              <a:gd name="connsiteX69" fmla="*/ 5803117 w 7219949"/>
              <a:gd name="connsiteY69" fmla="*/ 2692169 h 6791323"/>
              <a:gd name="connsiteX70" fmla="*/ 5802846 w 7219949"/>
              <a:gd name="connsiteY70" fmla="*/ 2691627 h 6791323"/>
              <a:gd name="connsiteX71" fmla="*/ 5801996 w 7219949"/>
              <a:gd name="connsiteY71" fmla="*/ 2690461 h 6791323"/>
              <a:gd name="connsiteX72" fmla="*/ 5712609 w 7219949"/>
              <a:gd name="connsiteY72" fmla="*/ 2643924 h 6791323"/>
              <a:gd name="connsiteX73" fmla="*/ 5716036 w 7219949"/>
              <a:gd name="connsiteY73" fmla="*/ 2646416 h 6791323"/>
              <a:gd name="connsiteX74" fmla="*/ 5712958 w 7219949"/>
              <a:gd name="connsiteY74" fmla="*/ 2644329 h 6791323"/>
              <a:gd name="connsiteX75" fmla="*/ 6874443 w 7219949"/>
              <a:gd name="connsiteY75" fmla="*/ 1314142 h 6791323"/>
              <a:gd name="connsiteX76" fmla="*/ 6887098 w 7219949"/>
              <a:gd name="connsiteY76" fmla="*/ 1320495 h 6791323"/>
              <a:gd name="connsiteX77" fmla="*/ 6911869 w 7219949"/>
              <a:gd name="connsiteY77" fmla="*/ 1346903 h 6791323"/>
              <a:gd name="connsiteX78" fmla="*/ 6919419 w 7219949"/>
              <a:gd name="connsiteY78" fmla="*/ 1354642 h 6791323"/>
              <a:gd name="connsiteX79" fmla="*/ 6947175 w 7219949"/>
              <a:gd name="connsiteY79" fmla="*/ 1376475 h 6791323"/>
              <a:gd name="connsiteX80" fmla="*/ 6995137 w 7219949"/>
              <a:gd name="connsiteY80" fmla="*/ 1412403 h 6791323"/>
              <a:gd name="connsiteX81" fmla="*/ 7014744 w 7219949"/>
              <a:gd name="connsiteY81" fmla="*/ 1427412 h 6791323"/>
              <a:gd name="connsiteX82" fmla="*/ 7045544 w 7219949"/>
              <a:gd name="connsiteY82" fmla="*/ 1457454 h 6791323"/>
              <a:gd name="connsiteX83" fmla="*/ 7061838 w 7219949"/>
              <a:gd name="connsiteY83" fmla="*/ 1471102 h 6791323"/>
              <a:gd name="connsiteX84" fmla="*/ 7091714 w 7219949"/>
              <a:gd name="connsiteY84" fmla="*/ 1496126 h 6791323"/>
              <a:gd name="connsiteX85" fmla="*/ 7114038 w 7219949"/>
              <a:gd name="connsiteY85" fmla="*/ 1513409 h 6791323"/>
              <a:gd name="connsiteX86" fmla="*/ 7140637 w 7219949"/>
              <a:gd name="connsiteY86" fmla="*/ 1528968 h 6791323"/>
              <a:gd name="connsiteX87" fmla="*/ 7141158 w 7219949"/>
              <a:gd name="connsiteY87" fmla="*/ 1529398 h 6791323"/>
              <a:gd name="connsiteX88" fmla="*/ 7138593 w 7219949"/>
              <a:gd name="connsiteY88" fmla="*/ 1533830 h 6791323"/>
              <a:gd name="connsiteX89" fmla="*/ 7124726 w 7219949"/>
              <a:gd name="connsiteY89" fmla="*/ 1544846 h 6791323"/>
              <a:gd name="connsiteX90" fmla="*/ 7099056 w 7219949"/>
              <a:gd name="connsiteY90" fmla="*/ 1523496 h 6791323"/>
              <a:gd name="connsiteX91" fmla="*/ 7096937 w 7219949"/>
              <a:gd name="connsiteY91" fmla="*/ 1520307 h 6791323"/>
              <a:gd name="connsiteX92" fmla="*/ 7108397 w 7219949"/>
              <a:gd name="connsiteY92" fmla="*/ 1528492 h 6791323"/>
              <a:gd name="connsiteX93" fmla="*/ 7111710 w 7219949"/>
              <a:gd name="connsiteY93" fmla="*/ 1529851 h 6791323"/>
              <a:gd name="connsiteX94" fmla="*/ 7110188 w 7219949"/>
              <a:gd name="connsiteY94" fmla="*/ 1525747 h 6791323"/>
              <a:gd name="connsiteX95" fmla="*/ 7103234 w 7219949"/>
              <a:gd name="connsiteY95" fmla="*/ 1517093 h 6791323"/>
              <a:gd name="connsiteX96" fmla="*/ 7058257 w 7219949"/>
              <a:gd name="connsiteY96" fmla="*/ 1476591 h 6791323"/>
              <a:gd name="connsiteX97" fmla="*/ 6908883 w 7219949"/>
              <a:gd name="connsiteY97" fmla="*/ 1351478 h 6791323"/>
              <a:gd name="connsiteX98" fmla="*/ 6874443 w 7219949"/>
              <a:gd name="connsiteY98" fmla="*/ 1314142 h 6791323"/>
              <a:gd name="connsiteX99" fmla="*/ 6661736 w 7219949"/>
              <a:gd name="connsiteY99" fmla="*/ 1273216 h 6791323"/>
              <a:gd name="connsiteX100" fmla="*/ 6671078 w 7219949"/>
              <a:gd name="connsiteY100" fmla="*/ 1278211 h 6791323"/>
              <a:gd name="connsiteX101" fmla="*/ 6695521 w 7219949"/>
              <a:gd name="connsiteY101" fmla="*/ 1298683 h 6791323"/>
              <a:gd name="connsiteX102" fmla="*/ 6734408 w 7219949"/>
              <a:gd name="connsiteY102" fmla="*/ 1322768 h 6791323"/>
              <a:gd name="connsiteX103" fmla="*/ 6750704 w 7219949"/>
              <a:gd name="connsiteY103" fmla="*/ 1336417 h 6791323"/>
              <a:gd name="connsiteX104" fmla="*/ 6833971 w 7219949"/>
              <a:gd name="connsiteY104" fmla="*/ 1401916 h 6791323"/>
              <a:gd name="connsiteX105" fmla="*/ 6846625 w 7219949"/>
              <a:gd name="connsiteY105" fmla="*/ 1408272 h 6791323"/>
              <a:gd name="connsiteX106" fmla="*/ 6801052 w 7219949"/>
              <a:gd name="connsiteY106" fmla="*/ 1368685 h 6791323"/>
              <a:gd name="connsiteX107" fmla="*/ 6801649 w 7219949"/>
              <a:gd name="connsiteY107" fmla="*/ 1367769 h 6791323"/>
              <a:gd name="connsiteX108" fmla="*/ 6847820 w 7219949"/>
              <a:gd name="connsiteY108" fmla="*/ 1406440 h 6791323"/>
              <a:gd name="connsiteX109" fmla="*/ 6874094 w 7219949"/>
              <a:gd name="connsiteY109" fmla="*/ 1428448 h 6791323"/>
              <a:gd name="connsiteX110" fmla="*/ 6875058 w 7219949"/>
              <a:gd name="connsiteY110" fmla="*/ 1439534 h 6791323"/>
              <a:gd name="connsiteX111" fmla="*/ 6875306 w 7219949"/>
              <a:gd name="connsiteY111" fmla="*/ 1440882 h 6791323"/>
              <a:gd name="connsiteX112" fmla="*/ 6872919 w 7219949"/>
              <a:gd name="connsiteY112" fmla="*/ 1438783 h 6791323"/>
              <a:gd name="connsiteX113" fmla="*/ 6867815 w 7219949"/>
              <a:gd name="connsiteY113" fmla="*/ 1440167 h 6791323"/>
              <a:gd name="connsiteX114" fmla="*/ 6863577 w 7219949"/>
              <a:gd name="connsiteY114" fmla="*/ 1433787 h 6791323"/>
              <a:gd name="connsiteX115" fmla="*/ 6847282 w 7219949"/>
              <a:gd name="connsiteY115" fmla="*/ 1420139 h 6791323"/>
              <a:gd name="connsiteX116" fmla="*/ 6842178 w 7219949"/>
              <a:gd name="connsiteY116" fmla="*/ 1421523 h 6791323"/>
              <a:gd name="connsiteX117" fmla="*/ 6837941 w 7219949"/>
              <a:gd name="connsiteY117" fmla="*/ 1415144 h 6791323"/>
              <a:gd name="connsiteX118" fmla="*/ 6824360 w 7219949"/>
              <a:gd name="connsiteY118" fmla="*/ 1403770 h 6791323"/>
              <a:gd name="connsiteX119" fmla="*/ 6817137 w 7219949"/>
              <a:gd name="connsiteY119" fmla="*/ 1401965 h 6791323"/>
              <a:gd name="connsiteX120" fmla="*/ 6806872 w 7219949"/>
              <a:gd name="connsiteY120" fmla="*/ 1391951 h 6791323"/>
              <a:gd name="connsiteX121" fmla="*/ 6787263 w 7219949"/>
              <a:gd name="connsiteY121" fmla="*/ 1376942 h 6791323"/>
              <a:gd name="connsiteX122" fmla="*/ 6768849 w 7219949"/>
              <a:gd name="connsiteY122" fmla="*/ 1360104 h 6791323"/>
              <a:gd name="connsiteX123" fmla="*/ 6755270 w 7219949"/>
              <a:gd name="connsiteY123" fmla="*/ 1348729 h 6791323"/>
              <a:gd name="connsiteX124" fmla="*/ 6722679 w 7219949"/>
              <a:gd name="connsiteY124" fmla="*/ 1321431 h 6791323"/>
              <a:gd name="connsiteX125" fmla="*/ 6694923 w 7219949"/>
              <a:gd name="connsiteY125" fmla="*/ 1299599 h 6791323"/>
              <a:gd name="connsiteX126" fmla="*/ 6681074 w 7219949"/>
              <a:gd name="connsiteY126" fmla="*/ 1295074 h 6791323"/>
              <a:gd name="connsiteX127" fmla="*/ 6662660 w 7219949"/>
              <a:gd name="connsiteY127" fmla="*/ 1278235 h 6791323"/>
              <a:gd name="connsiteX128" fmla="*/ 6661736 w 7219949"/>
              <a:gd name="connsiteY128" fmla="*/ 1273216 h 6791323"/>
              <a:gd name="connsiteX129" fmla="*/ 0 w 7219949"/>
              <a:gd name="connsiteY129" fmla="*/ 0 h 6791323"/>
              <a:gd name="connsiteX130" fmla="*/ 6972406 w 7219949"/>
              <a:gd name="connsiteY130" fmla="*/ 0 h 6791323"/>
              <a:gd name="connsiteX131" fmla="*/ 6976138 w 7219949"/>
              <a:gd name="connsiteY131" fmla="*/ 3025 h 6791323"/>
              <a:gd name="connsiteX132" fmla="*/ 7039194 w 7219949"/>
              <a:gd name="connsiteY132" fmla="*/ 150070 h 6791323"/>
              <a:gd name="connsiteX133" fmla="*/ 6968720 w 7219949"/>
              <a:gd name="connsiteY133" fmla="*/ 225694 h 6791323"/>
              <a:gd name="connsiteX134" fmla="*/ 6927918 w 7219949"/>
              <a:gd name="connsiteY134" fmla="*/ 271907 h 6791323"/>
              <a:gd name="connsiteX135" fmla="*/ 6898245 w 7219949"/>
              <a:gd name="connsiteY135" fmla="*/ 246701 h 6791323"/>
              <a:gd name="connsiteX136" fmla="*/ 6879700 w 7219949"/>
              <a:gd name="connsiteY136" fmla="*/ 234099 h 6791323"/>
              <a:gd name="connsiteX137" fmla="*/ 6819888 w 7219949"/>
              <a:gd name="connsiteY137" fmla="*/ 250377 h 6791323"/>
              <a:gd name="connsiteX138" fmla="*/ 6809591 w 7219949"/>
              <a:gd name="connsiteY138" fmla="*/ 247177 h 6791323"/>
              <a:gd name="connsiteX139" fmla="*/ 6854840 w 7219949"/>
              <a:gd name="connsiteY139" fmla="*/ 305140 h 6791323"/>
              <a:gd name="connsiteX140" fmla="*/ 6996193 w 7219949"/>
              <a:gd name="connsiteY140" fmla="*/ 495970 h 6791323"/>
              <a:gd name="connsiteX141" fmla="*/ 7022160 w 7219949"/>
              <a:gd name="connsiteY141" fmla="*/ 542186 h 6791323"/>
              <a:gd name="connsiteX142" fmla="*/ 6973940 w 7219949"/>
              <a:gd name="connsiteY142" fmla="*/ 579998 h 6791323"/>
              <a:gd name="connsiteX143" fmla="*/ 6858954 w 7219949"/>
              <a:gd name="connsiteY143" fmla="*/ 596802 h 6791323"/>
              <a:gd name="connsiteX144" fmla="*/ 6773643 w 7219949"/>
              <a:gd name="connsiteY144" fmla="*/ 533782 h 6791323"/>
              <a:gd name="connsiteX145" fmla="*/ 6755096 w 7219949"/>
              <a:gd name="connsiteY145" fmla="*/ 500173 h 6791323"/>
              <a:gd name="connsiteX146" fmla="*/ 6706878 w 7219949"/>
              <a:gd name="connsiteY146" fmla="*/ 411945 h 6791323"/>
              <a:gd name="connsiteX147" fmla="*/ 6658658 w 7219949"/>
              <a:gd name="connsiteY147" fmla="*/ 407744 h 6791323"/>
              <a:gd name="connsiteX148" fmla="*/ 6632692 w 7219949"/>
              <a:gd name="connsiteY148" fmla="*/ 411945 h 6791323"/>
              <a:gd name="connsiteX149" fmla="*/ 6636401 w 7219949"/>
              <a:gd name="connsiteY149" fmla="*/ 378334 h 6791323"/>
              <a:gd name="connsiteX150" fmla="*/ 6645211 w 7219949"/>
              <a:gd name="connsiteY150" fmla="*/ 338946 h 6791323"/>
              <a:gd name="connsiteX151" fmla="*/ 6638682 w 7219949"/>
              <a:gd name="connsiteY151" fmla="*/ 330642 h 6791323"/>
              <a:gd name="connsiteX152" fmla="*/ 6629003 w 7219949"/>
              <a:gd name="connsiteY152" fmla="*/ 328429 h 6791323"/>
              <a:gd name="connsiteX153" fmla="*/ 6612637 w 7219949"/>
              <a:gd name="connsiteY153" fmla="*/ 318125 h 6791323"/>
              <a:gd name="connsiteX154" fmla="*/ 6566929 w 7219949"/>
              <a:gd name="connsiteY154" fmla="*/ 282867 h 6791323"/>
              <a:gd name="connsiteX155" fmla="*/ 6521417 w 7219949"/>
              <a:gd name="connsiteY155" fmla="*/ 253869 h 6791323"/>
              <a:gd name="connsiteX156" fmla="*/ 6516468 w 7219949"/>
              <a:gd name="connsiteY156" fmla="*/ 249391 h 6791323"/>
              <a:gd name="connsiteX157" fmla="*/ 6453141 w 7219949"/>
              <a:gd name="connsiteY157" fmla="*/ 217291 h 6791323"/>
              <a:gd name="connsiteX158" fmla="*/ 6412340 w 7219949"/>
              <a:gd name="connsiteY158" fmla="*/ 213092 h 6791323"/>
              <a:gd name="connsiteX159" fmla="*/ 6404667 w 7219949"/>
              <a:gd name="connsiteY159" fmla="*/ 240606 h 6791323"/>
              <a:gd name="connsiteX160" fmla="*/ 6453468 w 7219949"/>
              <a:gd name="connsiteY160" fmla="*/ 321004 h 6791323"/>
              <a:gd name="connsiteX161" fmla="*/ 6475397 w 7219949"/>
              <a:gd name="connsiteY161" fmla="*/ 339129 h 6791323"/>
              <a:gd name="connsiteX162" fmla="*/ 6608927 w 7219949"/>
              <a:gd name="connsiteY162" fmla="*/ 465170 h 6791323"/>
              <a:gd name="connsiteX163" fmla="*/ 6620054 w 7219949"/>
              <a:gd name="connsiteY163" fmla="*/ 477775 h 6791323"/>
              <a:gd name="connsiteX164" fmla="*/ 6694237 w 7219949"/>
              <a:gd name="connsiteY164" fmla="*/ 578607 h 6791323"/>
              <a:gd name="connsiteX165" fmla="*/ 7113377 w 7219949"/>
              <a:gd name="connsiteY165" fmla="*/ 948322 h 6791323"/>
              <a:gd name="connsiteX166" fmla="*/ 7128214 w 7219949"/>
              <a:gd name="connsiteY166" fmla="*/ 994538 h 6791323"/>
              <a:gd name="connsiteX167" fmla="*/ 7091123 w 7219949"/>
              <a:gd name="connsiteY167" fmla="*/ 1007141 h 6791323"/>
              <a:gd name="connsiteX168" fmla="*/ 6987266 w 7219949"/>
              <a:gd name="connsiteY168" fmla="*/ 986133 h 6791323"/>
              <a:gd name="connsiteX169" fmla="*/ 6879700 w 7219949"/>
              <a:gd name="connsiteY169" fmla="*/ 939920 h 6791323"/>
              <a:gd name="connsiteX170" fmla="*/ 6779551 w 7219949"/>
              <a:gd name="connsiteY170" fmla="*/ 881101 h 6791323"/>
              <a:gd name="connsiteX171" fmla="*/ 6730404 w 7219949"/>
              <a:gd name="connsiteY171" fmla="*/ 882676 h 6791323"/>
              <a:gd name="connsiteX172" fmla="*/ 6729427 w 7219949"/>
              <a:gd name="connsiteY172" fmla="*/ 884274 h 6791323"/>
              <a:gd name="connsiteX173" fmla="*/ 6739797 w 7219949"/>
              <a:gd name="connsiteY173" fmla="*/ 897722 h 6791323"/>
              <a:gd name="connsiteX174" fmla="*/ 6844118 w 7219949"/>
              <a:gd name="connsiteY174" fmla="*/ 1012735 h 6791323"/>
              <a:gd name="connsiteX175" fmla="*/ 6973940 w 7219949"/>
              <a:gd name="connsiteY175" fmla="*/ 1189190 h 6791323"/>
              <a:gd name="connsiteX176" fmla="*/ 7018451 w 7219949"/>
              <a:gd name="connsiteY176" fmla="*/ 1222802 h 6791323"/>
              <a:gd name="connsiteX177" fmla="*/ 7055542 w 7219949"/>
              <a:gd name="connsiteY177" fmla="*/ 1285821 h 6791323"/>
              <a:gd name="connsiteX178" fmla="*/ 7070379 w 7219949"/>
              <a:gd name="connsiteY178" fmla="*/ 1311029 h 6791323"/>
              <a:gd name="connsiteX179" fmla="*/ 7159402 w 7219949"/>
              <a:gd name="connsiteY179" fmla="*/ 1365647 h 6791323"/>
              <a:gd name="connsiteX180" fmla="*/ 7207620 w 7219949"/>
              <a:gd name="connsiteY180" fmla="*/ 1428667 h 6791323"/>
              <a:gd name="connsiteX181" fmla="*/ 7181656 w 7219949"/>
              <a:gd name="connsiteY181" fmla="*/ 1491685 h 6791323"/>
              <a:gd name="connsiteX182" fmla="*/ 7155691 w 7219949"/>
              <a:gd name="connsiteY182" fmla="*/ 1504289 h 6791323"/>
              <a:gd name="connsiteX183" fmla="*/ 7146061 w 7219949"/>
              <a:gd name="connsiteY183" fmla="*/ 1520928 h 6791323"/>
              <a:gd name="connsiteX184" fmla="*/ 7139336 w 7219949"/>
              <a:gd name="connsiteY184" fmla="*/ 1515675 h 6791323"/>
              <a:gd name="connsiteX185" fmla="*/ 7121201 w 7219949"/>
              <a:gd name="connsiteY185" fmla="*/ 1502431 h 6791323"/>
              <a:gd name="connsiteX186" fmla="*/ 7091326 w 7219949"/>
              <a:gd name="connsiteY186" fmla="*/ 1477408 h 6791323"/>
              <a:gd name="connsiteX187" fmla="*/ 7085894 w 7219949"/>
              <a:gd name="connsiteY187" fmla="*/ 1472858 h 6791323"/>
              <a:gd name="connsiteX188" fmla="*/ 7046678 w 7219949"/>
              <a:gd name="connsiteY188" fmla="*/ 1442841 h 6791323"/>
              <a:gd name="connsiteX189" fmla="*/ 7016475 w 7219949"/>
              <a:gd name="connsiteY189" fmla="*/ 1411883 h 6791323"/>
              <a:gd name="connsiteX190" fmla="*/ 7010448 w 7219949"/>
              <a:gd name="connsiteY190" fmla="*/ 1408249 h 6791323"/>
              <a:gd name="connsiteX191" fmla="*/ 7001703 w 7219949"/>
              <a:gd name="connsiteY191" fmla="*/ 1402339 h 6791323"/>
              <a:gd name="connsiteX192" fmla="*/ 6919629 w 7219949"/>
              <a:gd name="connsiteY192" fmla="*/ 1335011 h 6791323"/>
              <a:gd name="connsiteX193" fmla="*/ 6893991 w 7219949"/>
              <a:gd name="connsiteY193" fmla="*/ 1316366 h 6791323"/>
              <a:gd name="connsiteX194" fmla="*/ 6866833 w 7219949"/>
              <a:gd name="connsiteY194" fmla="*/ 1293618 h 6791323"/>
              <a:gd name="connsiteX195" fmla="*/ 6823976 w 7219949"/>
              <a:gd name="connsiteY195" fmla="*/ 1256308 h 6791323"/>
              <a:gd name="connsiteX196" fmla="*/ 6813113 w 7219949"/>
              <a:gd name="connsiteY196" fmla="*/ 1247208 h 6791323"/>
              <a:gd name="connsiteX197" fmla="*/ 6804368 w 7219949"/>
              <a:gd name="connsiteY197" fmla="*/ 1241298 h 6791323"/>
              <a:gd name="connsiteX198" fmla="*/ 6808008 w 7219949"/>
              <a:gd name="connsiteY198" fmla="*/ 1248592 h 6791323"/>
              <a:gd name="connsiteX199" fmla="*/ 6832780 w 7219949"/>
              <a:gd name="connsiteY199" fmla="*/ 1275000 h 6791323"/>
              <a:gd name="connsiteX200" fmla="*/ 6841853 w 7219949"/>
              <a:gd name="connsiteY200" fmla="*/ 1286843 h 6791323"/>
              <a:gd name="connsiteX201" fmla="*/ 6798727 w 7219949"/>
              <a:gd name="connsiteY201" fmla="*/ 1256381 h 6791323"/>
              <a:gd name="connsiteX202" fmla="*/ 6766464 w 7219949"/>
              <a:gd name="connsiteY202" fmla="*/ 1235017 h 6791323"/>
              <a:gd name="connsiteX203" fmla="*/ 6758645 w 7219949"/>
              <a:gd name="connsiteY203" fmla="*/ 1234127 h 6791323"/>
              <a:gd name="connsiteX204" fmla="*/ 6768911 w 7219949"/>
              <a:gd name="connsiteY204" fmla="*/ 1244142 h 6791323"/>
              <a:gd name="connsiteX205" fmla="*/ 6823228 w 7219949"/>
              <a:gd name="connsiteY205" fmla="*/ 1289638 h 6791323"/>
              <a:gd name="connsiteX206" fmla="*/ 6912914 w 7219949"/>
              <a:gd name="connsiteY206" fmla="*/ 1377488 h 6791323"/>
              <a:gd name="connsiteX207" fmla="*/ 6946428 w 7219949"/>
              <a:gd name="connsiteY207" fmla="*/ 1409806 h 6791323"/>
              <a:gd name="connsiteX208" fmla="*/ 6985048 w 7219949"/>
              <a:gd name="connsiteY208" fmla="*/ 1440738 h 6791323"/>
              <a:gd name="connsiteX209" fmla="*/ 7027577 w 7219949"/>
              <a:gd name="connsiteY209" fmla="*/ 1472115 h 6791323"/>
              <a:gd name="connsiteX210" fmla="*/ 7091564 w 7219949"/>
              <a:gd name="connsiteY210" fmla="*/ 1528541 h 6791323"/>
              <a:gd name="connsiteX211" fmla="*/ 7099712 w 7219949"/>
              <a:gd name="connsiteY211" fmla="*/ 1535365 h 6791323"/>
              <a:gd name="connsiteX212" fmla="*/ 7117937 w 7219949"/>
              <a:gd name="connsiteY212" fmla="*/ 1550238 h 6791323"/>
              <a:gd name="connsiteX213" fmla="*/ 7116280 w 7219949"/>
              <a:gd name="connsiteY213" fmla="*/ 1551555 h 6791323"/>
              <a:gd name="connsiteX214" fmla="*/ 7062962 w 7219949"/>
              <a:gd name="connsiteY214" fmla="*/ 1542099 h 6791323"/>
              <a:gd name="connsiteX215" fmla="*/ 7015166 w 7219949"/>
              <a:gd name="connsiteY215" fmla="*/ 1506268 h 6791323"/>
              <a:gd name="connsiteX216" fmla="*/ 7004833 w 7219949"/>
              <a:gd name="connsiteY216" fmla="*/ 1494095 h 6791323"/>
              <a:gd name="connsiteX217" fmla="*/ 6995492 w 7219949"/>
              <a:gd name="connsiteY217" fmla="*/ 1489101 h 6791323"/>
              <a:gd name="connsiteX218" fmla="*/ 6993256 w 7219949"/>
              <a:gd name="connsiteY218" fmla="*/ 1489842 h 6791323"/>
              <a:gd name="connsiteX219" fmla="*/ 6965594 w 7219949"/>
              <a:gd name="connsiteY219" fmla="*/ 1469104 h 6791323"/>
              <a:gd name="connsiteX220" fmla="*/ 6884918 w 7219949"/>
              <a:gd name="connsiteY220" fmla="*/ 1374048 h 6791323"/>
              <a:gd name="connsiteX221" fmla="*/ 6879747 w 7219949"/>
              <a:gd name="connsiteY221" fmla="*/ 1365262 h 6791323"/>
              <a:gd name="connsiteX222" fmla="*/ 6876447 w 7219949"/>
              <a:gd name="connsiteY222" fmla="*/ 1375638 h 6791323"/>
              <a:gd name="connsiteX223" fmla="*/ 6874201 w 7219949"/>
              <a:gd name="connsiteY223" fmla="*/ 1388700 h 6791323"/>
              <a:gd name="connsiteX224" fmla="*/ 6860295 w 7219949"/>
              <a:gd name="connsiteY224" fmla="*/ 1374446 h 6791323"/>
              <a:gd name="connsiteX225" fmla="*/ 6836180 w 7219949"/>
              <a:gd name="connsiteY225" fmla="*/ 1359907 h 6791323"/>
              <a:gd name="connsiteX226" fmla="*/ 6793383 w 7219949"/>
              <a:gd name="connsiteY226" fmla="*/ 1335379 h 6791323"/>
              <a:gd name="connsiteX227" fmla="*/ 6775566 w 7219949"/>
              <a:gd name="connsiteY227" fmla="*/ 1317625 h 6791323"/>
              <a:gd name="connsiteX228" fmla="*/ 6756226 w 7219949"/>
              <a:gd name="connsiteY228" fmla="*/ 1295768 h 6791323"/>
              <a:gd name="connsiteX229" fmla="*/ 6725755 w 7219949"/>
              <a:gd name="connsiteY229" fmla="*/ 1271659 h 6791323"/>
              <a:gd name="connsiteX230" fmla="*/ 6718532 w 7219949"/>
              <a:gd name="connsiteY230" fmla="*/ 1269854 h 6791323"/>
              <a:gd name="connsiteX231" fmla="*/ 6675346 w 7219949"/>
              <a:gd name="connsiteY231" fmla="*/ 1226609 h 6791323"/>
              <a:gd name="connsiteX232" fmla="*/ 6645471 w 7219949"/>
              <a:gd name="connsiteY232" fmla="*/ 1201587 h 6791323"/>
              <a:gd name="connsiteX233" fmla="*/ 6578171 w 7219949"/>
              <a:gd name="connsiteY233" fmla="*/ 1143800 h 6791323"/>
              <a:gd name="connsiteX234" fmla="*/ 6559757 w 7219949"/>
              <a:gd name="connsiteY234" fmla="*/ 1126962 h 6791323"/>
              <a:gd name="connsiteX235" fmla="*/ 6537434 w 7219949"/>
              <a:gd name="connsiteY235" fmla="*/ 1109679 h 6791323"/>
              <a:gd name="connsiteX236" fmla="*/ 6512989 w 7219949"/>
              <a:gd name="connsiteY236" fmla="*/ 1089206 h 6791323"/>
              <a:gd name="connsiteX237" fmla="*/ 6506693 w 7219949"/>
              <a:gd name="connsiteY237" fmla="*/ 1092419 h 6791323"/>
              <a:gd name="connsiteX238" fmla="*/ 6472311 w 7219949"/>
              <a:gd name="connsiteY238" fmla="*/ 1067867 h 6791323"/>
              <a:gd name="connsiteX239" fmla="*/ 6464761 w 7219949"/>
              <a:gd name="connsiteY239" fmla="*/ 1060129 h 6791323"/>
              <a:gd name="connsiteX240" fmla="*/ 6457538 w 7219949"/>
              <a:gd name="connsiteY240" fmla="*/ 1058323 h 6791323"/>
              <a:gd name="connsiteX241" fmla="*/ 6461179 w 7219949"/>
              <a:gd name="connsiteY241" fmla="*/ 1065617 h 6791323"/>
              <a:gd name="connsiteX242" fmla="*/ 6483502 w 7219949"/>
              <a:gd name="connsiteY242" fmla="*/ 1082900 h 6791323"/>
              <a:gd name="connsiteX243" fmla="*/ 6506752 w 7219949"/>
              <a:gd name="connsiteY243" fmla="*/ 1105203 h 6791323"/>
              <a:gd name="connsiteX244" fmla="*/ 6511318 w 7219949"/>
              <a:gd name="connsiteY244" fmla="*/ 1117518 h 6791323"/>
              <a:gd name="connsiteX245" fmla="*/ 6523704 w 7219949"/>
              <a:gd name="connsiteY245" fmla="*/ 1130721 h 6791323"/>
              <a:gd name="connsiteX246" fmla="*/ 6558682 w 7219949"/>
              <a:gd name="connsiteY246" fmla="*/ 1154359 h 6791323"/>
              <a:gd name="connsiteX247" fmla="*/ 6572261 w 7219949"/>
              <a:gd name="connsiteY247" fmla="*/ 1165732 h 6791323"/>
              <a:gd name="connsiteX248" fmla="*/ 6575902 w 7219949"/>
              <a:gd name="connsiteY248" fmla="*/ 1173027 h 6791323"/>
              <a:gd name="connsiteX249" fmla="*/ 6570203 w 7219949"/>
              <a:gd name="connsiteY249" fmla="*/ 1175327 h 6791323"/>
              <a:gd name="connsiteX250" fmla="*/ 6551519 w 7219949"/>
              <a:gd name="connsiteY250" fmla="*/ 1165337 h 6791323"/>
              <a:gd name="connsiteX251" fmla="*/ 6547610 w 7219949"/>
              <a:gd name="connsiteY251" fmla="*/ 1164892 h 6791323"/>
              <a:gd name="connsiteX252" fmla="*/ 6552444 w 7219949"/>
              <a:gd name="connsiteY252" fmla="*/ 1170356 h 6791323"/>
              <a:gd name="connsiteX253" fmla="*/ 6580200 w 7219949"/>
              <a:gd name="connsiteY253" fmla="*/ 1192188 h 6791323"/>
              <a:gd name="connsiteX254" fmla="*/ 6582916 w 7219949"/>
              <a:gd name="connsiteY254" fmla="*/ 1194463 h 6791323"/>
              <a:gd name="connsiteX255" fmla="*/ 6581723 w 7219949"/>
              <a:gd name="connsiteY255" fmla="*/ 1196294 h 6791323"/>
              <a:gd name="connsiteX256" fmla="*/ 6582648 w 7219949"/>
              <a:gd name="connsiteY256" fmla="*/ 1201313 h 6791323"/>
              <a:gd name="connsiteX257" fmla="*/ 6601658 w 7219949"/>
              <a:gd name="connsiteY257" fmla="*/ 1217237 h 6791323"/>
              <a:gd name="connsiteX258" fmla="*/ 6575424 w 7219949"/>
              <a:gd name="connsiteY258" fmla="*/ 1199508 h 6791323"/>
              <a:gd name="connsiteX259" fmla="*/ 6570918 w 7219949"/>
              <a:gd name="connsiteY259" fmla="*/ 1199978 h 6791323"/>
              <a:gd name="connsiteX260" fmla="*/ 6559189 w 7219949"/>
              <a:gd name="connsiteY260" fmla="*/ 1198642 h 6791323"/>
              <a:gd name="connsiteX261" fmla="*/ 6548325 w 7219949"/>
              <a:gd name="connsiteY261" fmla="*/ 1189542 h 6791323"/>
              <a:gd name="connsiteX262" fmla="*/ 6547131 w 7219949"/>
              <a:gd name="connsiteY262" fmla="*/ 1191371 h 6791323"/>
              <a:gd name="connsiteX263" fmla="*/ 6546534 w 7219949"/>
              <a:gd name="connsiteY263" fmla="*/ 1192286 h 6791323"/>
              <a:gd name="connsiteX264" fmla="*/ 6595747 w 7219949"/>
              <a:gd name="connsiteY264" fmla="*/ 1239167 h 6791323"/>
              <a:gd name="connsiteX265" fmla="*/ 6625354 w 7219949"/>
              <a:gd name="connsiteY265" fmla="*/ 1271040 h 6791323"/>
              <a:gd name="connsiteX266" fmla="*/ 6629592 w 7219949"/>
              <a:gd name="connsiteY266" fmla="*/ 1277419 h 6791323"/>
              <a:gd name="connsiteX267" fmla="*/ 6620251 w 7219949"/>
              <a:gd name="connsiteY267" fmla="*/ 1272423 h 6791323"/>
              <a:gd name="connsiteX268" fmla="*/ 6595808 w 7219949"/>
              <a:gd name="connsiteY268" fmla="*/ 1251951 h 6791323"/>
              <a:gd name="connsiteX269" fmla="*/ 6589778 w 7219949"/>
              <a:gd name="connsiteY269" fmla="*/ 1248316 h 6791323"/>
              <a:gd name="connsiteX270" fmla="*/ 6591301 w 7219949"/>
              <a:gd name="connsiteY270" fmla="*/ 1252420 h 6791323"/>
              <a:gd name="connsiteX271" fmla="*/ 6606402 w 7219949"/>
              <a:gd name="connsiteY271" fmla="*/ 1267898 h 6791323"/>
              <a:gd name="connsiteX272" fmla="*/ 6630846 w 7219949"/>
              <a:gd name="connsiteY272" fmla="*/ 1288373 h 6791323"/>
              <a:gd name="connsiteX273" fmla="*/ 6631174 w 7219949"/>
              <a:gd name="connsiteY273" fmla="*/ 1294307 h 6791323"/>
              <a:gd name="connsiteX274" fmla="*/ 6629981 w 7219949"/>
              <a:gd name="connsiteY274" fmla="*/ 1296136 h 6791323"/>
              <a:gd name="connsiteX275" fmla="*/ 6585661 w 7219949"/>
              <a:gd name="connsiteY275" fmla="*/ 1267503 h 6791323"/>
              <a:gd name="connsiteX276" fmla="*/ 6491798 w 7219949"/>
              <a:gd name="connsiteY276" fmla="*/ 1186055 h 6791323"/>
              <a:gd name="connsiteX277" fmla="*/ 6477025 w 7219949"/>
              <a:gd name="connsiteY277" fmla="*/ 1176511 h 6791323"/>
              <a:gd name="connsiteX278" fmla="*/ 6489409 w 7219949"/>
              <a:gd name="connsiteY278" fmla="*/ 1189714 h 6791323"/>
              <a:gd name="connsiteX279" fmla="*/ 6520807 w 7219949"/>
              <a:gd name="connsiteY279" fmla="*/ 1218841 h 6791323"/>
              <a:gd name="connsiteX280" fmla="*/ 6556113 w 7219949"/>
              <a:gd name="connsiteY280" fmla="*/ 1248413 h 6791323"/>
              <a:gd name="connsiteX281" fmla="*/ 6609834 w 7219949"/>
              <a:gd name="connsiteY281" fmla="*/ 1294825 h 6791323"/>
              <a:gd name="connsiteX282" fmla="*/ 6694415 w 7219949"/>
              <a:gd name="connsiteY282" fmla="*/ 1384061 h 6791323"/>
              <a:gd name="connsiteX283" fmla="*/ 6725214 w 7219949"/>
              <a:gd name="connsiteY283" fmla="*/ 1414103 h 6791323"/>
              <a:gd name="connsiteX284" fmla="*/ 6735481 w 7219949"/>
              <a:gd name="connsiteY284" fmla="*/ 1424117 h 6791323"/>
              <a:gd name="connsiteX285" fmla="*/ 6723424 w 7219949"/>
              <a:gd name="connsiteY285" fmla="*/ 1416848 h 6791323"/>
              <a:gd name="connsiteX286" fmla="*/ 6582197 w 7219949"/>
              <a:gd name="connsiteY286" fmla="*/ 1298558 h 6791323"/>
              <a:gd name="connsiteX287" fmla="*/ 6535490 w 7219949"/>
              <a:gd name="connsiteY287" fmla="*/ 1273584 h 6791323"/>
              <a:gd name="connsiteX288" fmla="*/ 6534296 w 7219949"/>
              <a:gd name="connsiteY288" fmla="*/ 1275413 h 6791323"/>
              <a:gd name="connsiteX289" fmla="*/ 6540385 w 7219949"/>
              <a:gd name="connsiteY289" fmla="*/ 1291832 h 6791323"/>
              <a:gd name="connsiteX290" fmla="*/ 6553098 w 7219949"/>
              <a:gd name="connsiteY290" fmla="*/ 1310968 h 6791323"/>
              <a:gd name="connsiteX291" fmla="*/ 6570377 w 7219949"/>
              <a:gd name="connsiteY291" fmla="*/ 1342420 h 6791323"/>
              <a:gd name="connsiteX292" fmla="*/ 6590104 w 7219949"/>
              <a:gd name="connsiteY292" fmla="*/ 1382995 h 6791323"/>
              <a:gd name="connsiteX293" fmla="*/ 6600371 w 7219949"/>
              <a:gd name="connsiteY293" fmla="*/ 1393009 h 6791323"/>
              <a:gd name="connsiteX294" fmla="*/ 6629051 w 7219949"/>
              <a:gd name="connsiteY294" fmla="*/ 1419862 h 6791323"/>
              <a:gd name="connsiteX295" fmla="*/ 6639319 w 7219949"/>
              <a:gd name="connsiteY295" fmla="*/ 1429876 h 6791323"/>
              <a:gd name="connsiteX296" fmla="*/ 6661046 w 7219949"/>
              <a:gd name="connsiteY296" fmla="*/ 1448075 h 6791323"/>
              <a:gd name="connsiteX297" fmla="*/ 6700859 w 7219949"/>
              <a:gd name="connsiteY297" fmla="*/ 1477177 h 6791323"/>
              <a:gd name="connsiteX298" fmla="*/ 6727421 w 7219949"/>
              <a:gd name="connsiteY298" fmla="*/ 1500840 h 6791323"/>
              <a:gd name="connsiteX299" fmla="*/ 6769413 w 7219949"/>
              <a:gd name="connsiteY299" fmla="*/ 1545916 h 6791323"/>
              <a:gd name="connsiteX300" fmla="*/ 6821880 w 7219949"/>
              <a:gd name="connsiteY300" fmla="*/ 1581372 h 6791323"/>
              <a:gd name="connsiteX301" fmla="*/ 6849308 w 7219949"/>
              <a:gd name="connsiteY301" fmla="*/ 1597272 h 6791323"/>
              <a:gd name="connsiteX302" fmla="*/ 6871363 w 7219949"/>
              <a:gd name="connsiteY302" fmla="*/ 1621404 h 6791323"/>
              <a:gd name="connsiteX303" fmla="*/ 6872885 w 7219949"/>
              <a:gd name="connsiteY303" fmla="*/ 1625510 h 6791323"/>
              <a:gd name="connsiteX304" fmla="*/ 6910638 w 7219949"/>
              <a:gd name="connsiteY304" fmla="*/ 1664205 h 6791323"/>
              <a:gd name="connsiteX305" fmla="*/ 6930247 w 7219949"/>
              <a:gd name="connsiteY305" fmla="*/ 1679213 h 6791323"/>
              <a:gd name="connsiteX306" fmla="*/ 6961585 w 7219949"/>
              <a:gd name="connsiteY306" fmla="*/ 1695558 h 6791323"/>
              <a:gd name="connsiteX307" fmla="*/ 6971523 w 7219949"/>
              <a:gd name="connsiteY307" fmla="*/ 1699638 h 6791323"/>
              <a:gd name="connsiteX308" fmla="*/ 7006232 w 7219949"/>
              <a:gd name="connsiteY308" fmla="*/ 1730125 h 6791323"/>
              <a:gd name="connsiteX309" fmla="*/ 7015306 w 7219949"/>
              <a:gd name="connsiteY309" fmla="*/ 1741969 h 6791323"/>
              <a:gd name="connsiteX310" fmla="*/ 7016827 w 7219949"/>
              <a:gd name="connsiteY310" fmla="*/ 1746073 h 6791323"/>
              <a:gd name="connsiteX311" fmla="*/ 7032390 w 7219949"/>
              <a:gd name="connsiteY311" fmla="*/ 1760399 h 6791323"/>
              <a:gd name="connsiteX312" fmla="*/ 7035277 w 7219949"/>
              <a:gd name="connsiteY312" fmla="*/ 1765182 h 6791323"/>
              <a:gd name="connsiteX313" fmla="*/ 7050073 w 7219949"/>
              <a:gd name="connsiteY313" fmla="*/ 1794756 h 6791323"/>
              <a:gd name="connsiteX314" fmla="*/ 7047835 w 7219949"/>
              <a:gd name="connsiteY314" fmla="*/ 1793110 h 6791323"/>
              <a:gd name="connsiteX315" fmla="*/ 7026706 w 7219949"/>
              <a:gd name="connsiteY315" fmla="*/ 1773998 h 6791323"/>
              <a:gd name="connsiteX316" fmla="*/ 7019483 w 7219949"/>
              <a:gd name="connsiteY316" fmla="*/ 1772192 h 6791323"/>
              <a:gd name="connsiteX317" fmla="*/ 7023124 w 7219949"/>
              <a:gd name="connsiteY317" fmla="*/ 1779486 h 6791323"/>
              <a:gd name="connsiteX318" fmla="*/ 7031869 w 7219949"/>
              <a:gd name="connsiteY318" fmla="*/ 1785396 h 6791323"/>
              <a:gd name="connsiteX319" fmla="*/ 7058277 w 7219949"/>
              <a:gd name="connsiteY319" fmla="*/ 1811154 h 6791323"/>
              <a:gd name="connsiteX320" fmla="*/ 7061568 w 7219949"/>
              <a:gd name="connsiteY320" fmla="*/ 1817734 h 6791323"/>
              <a:gd name="connsiteX321" fmla="*/ 7061218 w 7219949"/>
              <a:gd name="connsiteY321" fmla="*/ 1818466 h 6791323"/>
              <a:gd name="connsiteX322" fmla="*/ 7061802 w 7219949"/>
              <a:gd name="connsiteY322" fmla="*/ 1823201 h 6791323"/>
              <a:gd name="connsiteX323" fmla="*/ 7066109 w 7219949"/>
              <a:gd name="connsiteY323" fmla="*/ 1826809 h 6791323"/>
              <a:gd name="connsiteX324" fmla="*/ 7073322 w 7219949"/>
              <a:gd name="connsiteY324" fmla="*/ 1841225 h 6791323"/>
              <a:gd name="connsiteX325" fmla="*/ 7096921 w 7219949"/>
              <a:gd name="connsiteY325" fmla="*/ 1928636 h 6791323"/>
              <a:gd name="connsiteX326" fmla="*/ 7113862 w 7219949"/>
              <a:gd name="connsiteY326" fmla="*/ 1949286 h 6791323"/>
              <a:gd name="connsiteX327" fmla="*/ 7118229 w 7219949"/>
              <a:gd name="connsiteY327" fmla="*/ 1996010 h 6791323"/>
              <a:gd name="connsiteX328" fmla="*/ 7087870 w 7219949"/>
              <a:gd name="connsiteY328" fmla="*/ 2027996 h 6791323"/>
              <a:gd name="connsiteX329" fmla="*/ 7110261 w 7219949"/>
              <a:gd name="connsiteY329" fmla="*/ 2024934 h 6791323"/>
              <a:gd name="connsiteX330" fmla="*/ 7167387 w 7219949"/>
              <a:gd name="connsiteY330" fmla="*/ 2036603 h 6791323"/>
              <a:gd name="connsiteX331" fmla="*/ 7116294 w 7219949"/>
              <a:gd name="connsiteY331" fmla="*/ 2093003 h 6791323"/>
              <a:gd name="connsiteX332" fmla="*/ 7066712 w 7219949"/>
              <a:gd name="connsiteY332" fmla="*/ 2065688 h 6791323"/>
              <a:gd name="connsiteX333" fmla="*/ 7030938 w 7219949"/>
              <a:gd name="connsiteY333" fmla="*/ 2046918 h 6791323"/>
              <a:gd name="connsiteX334" fmla="*/ 7018986 w 7219949"/>
              <a:gd name="connsiteY334" fmla="*/ 2090309 h 6791323"/>
              <a:gd name="connsiteX335" fmla="*/ 7023780 w 7219949"/>
              <a:gd name="connsiteY335" fmla="*/ 2123752 h 6791323"/>
              <a:gd name="connsiteX336" fmla="*/ 6987582 w 7219949"/>
              <a:gd name="connsiteY336" fmla="*/ 2118267 h 6791323"/>
              <a:gd name="connsiteX337" fmla="*/ 6794240 w 7219949"/>
              <a:gd name="connsiteY337" fmla="*/ 2073038 h 6791323"/>
              <a:gd name="connsiteX338" fmla="*/ 6936872 w 7219949"/>
              <a:gd name="connsiteY338" fmla="*/ 2235850 h 6791323"/>
              <a:gd name="connsiteX339" fmla="*/ 6934744 w 7219949"/>
              <a:gd name="connsiteY339" fmla="*/ 2302252 h 6791323"/>
              <a:gd name="connsiteX340" fmla="*/ 6870078 w 7219949"/>
              <a:gd name="connsiteY340" fmla="*/ 2306227 h 6791323"/>
              <a:gd name="connsiteX341" fmla="*/ 6737845 w 7219949"/>
              <a:gd name="connsiteY341" fmla="*/ 2258204 h 6791323"/>
              <a:gd name="connsiteX342" fmla="*/ 6545783 w 7219949"/>
              <a:gd name="connsiteY342" fmla="*/ 2173137 h 6791323"/>
              <a:gd name="connsiteX343" fmla="*/ 6500378 w 7219949"/>
              <a:gd name="connsiteY343" fmla="*/ 2161952 h 6791323"/>
              <a:gd name="connsiteX344" fmla="*/ 6307038 w 7219949"/>
              <a:gd name="connsiteY344" fmla="*/ 2116725 h 6791323"/>
              <a:gd name="connsiteX345" fmla="*/ 6210152 w 7219949"/>
              <a:gd name="connsiteY345" fmla="*/ 2057365 h 6791323"/>
              <a:gd name="connsiteX346" fmla="*/ 6189201 w 7219949"/>
              <a:gd name="connsiteY346" fmla="*/ 2046385 h 6791323"/>
              <a:gd name="connsiteX347" fmla="*/ 6175933 w 7219949"/>
              <a:gd name="connsiteY347" fmla="*/ 2043345 h 6791323"/>
              <a:gd name="connsiteX348" fmla="*/ 6194768 w 7219949"/>
              <a:gd name="connsiteY348" fmla="*/ 2080447 h 6791323"/>
              <a:gd name="connsiteX349" fmla="*/ 6228556 w 7219949"/>
              <a:gd name="connsiteY349" fmla="*/ 2123970 h 6791323"/>
              <a:gd name="connsiteX350" fmla="*/ 6213719 w 7219949"/>
              <a:gd name="connsiteY350" fmla="*/ 2186990 h 6791323"/>
              <a:gd name="connsiteX351" fmla="*/ 6072772 w 7219949"/>
              <a:gd name="connsiteY351" fmla="*/ 2233206 h 6791323"/>
              <a:gd name="connsiteX352" fmla="*/ 6056137 w 7219949"/>
              <a:gd name="connsiteY352" fmla="*/ 2234978 h 6791323"/>
              <a:gd name="connsiteX353" fmla="*/ 6045824 w 7219949"/>
              <a:gd name="connsiteY353" fmla="*/ 2240840 h 6791323"/>
              <a:gd name="connsiteX354" fmla="*/ 6048755 w 7219949"/>
              <a:gd name="connsiteY354" fmla="*/ 2243015 h 6791323"/>
              <a:gd name="connsiteX355" fmla="*/ 6095165 w 7219949"/>
              <a:gd name="connsiteY355" fmla="*/ 2283496 h 6791323"/>
              <a:gd name="connsiteX356" fmla="*/ 6276319 w 7219949"/>
              <a:gd name="connsiteY356" fmla="*/ 2415986 h 6791323"/>
              <a:gd name="connsiteX357" fmla="*/ 6418952 w 7219949"/>
              <a:gd name="connsiteY357" fmla="*/ 2578798 h 6791323"/>
              <a:gd name="connsiteX358" fmla="*/ 6413071 w 7219949"/>
              <a:gd name="connsiteY358" fmla="*/ 2615789 h 6791323"/>
              <a:gd name="connsiteX359" fmla="*/ 6416163 w 7219949"/>
              <a:gd name="connsiteY359" fmla="*/ 2702355 h 6791323"/>
              <a:gd name="connsiteX360" fmla="*/ 6441691 w 7219949"/>
              <a:gd name="connsiteY360" fmla="*/ 2711389 h 6791323"/>
              <a:gd name="connsiteX361" fmla="*/ 6474950 w 7219949"/>
              <a:gd name="connsiteY361" fmla="*/ 2735369 h 6791323"/>
              <a:gd name="connsiteX362" fmla="*/ 6432252 w 7219949"/>
              <a:gd name="connsiteY362" fmla="*/ 2749562 h 6791323"/>
              <a:gd name="connsiteX363" fmla="*/ 6336647 w 7219949"/>
              <a:gd name="connsiteY363" fmla="*/ 2693748 h 6791323"/>
              <a:gd name="connsiteX364" fmla="*/ 6294373 w 7219949"/>
              <a:gd name="connsiteY364" fmla="*/ 2694659 h 6791323"/>
              <a:gd name="connsiteX365" fmla="*/ 6297273 w 7219949"/>
              <a:gd name="connsiteY365" fmla="*/ 2750630 h 6791323"/>
              <a:gd name="connsiteX366" fmla="*/ 6490957 w 7219949"/>
              <a:gd name="connsiteY366" fmla="*/ 2931513 h 6791323"/>
              <a:gd name="connsiteX367" fmla="*/ 6529012 w 7219949"/>
              <a:gd name="connsiteY367" fmla="*/ 2988936 h 6791323"/>
              <a:gd name="connsiteX368" fmla="*/ 6463069 w 7219949"/>
              <a:gd name="connsiteY368" fmla="*/ 3032751 h 6791323"/>
              <a:gd name="connsiteX369" fmla="*/ 6445705 w 7219949"/>
              <a:gd name="connsiteY369" fmla="*/ 3025385 h 6791323"/>
              <a:gd name="connsiteX370" fmla="*/ 6399445 w 7219949"/>
              <a:gd name="connsiteY370" fmla="*/ 3040759 h 6791323"/>
              <a:gd name="connsiteX371" fmla="*/ 6348945 w 7219949"/>
              <a:gd name="connsiteY371" fmla="*/ 3069589 h 6791323"/>
              <a:gd name="connsiteX372" fmla="*/ 6336775 w 7219949"/>
              <a:gd name="connsiteY372" fmla="*/ 3067384 h 6791323"/>
              <a:gd name="connsiteX373" fmla="*/ 6328075 w 7219949"/>
              <a:gd name="connsiteY373" fmla="*/ 3061187 h 6791323"/>
              <a:gd name="connsiteX374" fmla="*/ 6318845 w 7219949"/>
              <a:gd name="connsiteY374" fmla="*/ 3056244 h 6791323"/>
              <a:gd name="connsiteX375" fmla="*/ 6318683 w 7219949"/>
              <a:gd name="connsiteY375" fmla="*/ 3056536 h 6791323"/>
              <a:gd name="connsiteX376" fmla="*/ 6301198 w 7219949"/>
              <a:gd name="connsiteY376" fmla="*/ 3044898 h 6791323"/>
              <a:gd name="connsiteX377" fmla="*/ 6293103 w 7219949"/>
              <a:gd name="connsiteY377" fmla="*/ 3037911 h 6791323"/>
              <a:gd name="connsiteX378" fmla="*/ 6276749 w 7219949"/>
              <a:gd name="connsiteY378" fmla="*/ 3024230 h 6791323"/>
              <a:gd name="connsiteX379" fmla="*/ 6271354 w 7219949"/>
              <a:gd name="connsiteY379" fmla="*/ 3019571 h 6791323"/>
              <a:gd name="connsiteX380" fmla="*/ 6272163 w 7219949"/>
              <a:gd name="connsiteY380" fmla="*/ 3018113 h 6791323"/>
              <a:gd name="connsiteX381" fmla="*/ 6240213 w 7219949"/>
              <a:gd name="connsiteY381" fmla="*/ 2996581 h 6791323"/>
              <a:gd name="connsiteX382" fmla="*/ 6228772 w 7219949"/>
              <a:gd name="connsiteY382" fmla="*/ 2988433 h 6791323"/>
              <a:gd name="connsiteX383" fmla="*/ 6194285 w 7219949"/>
              <a:gd name="connsiteY383" fmla="*/ 2964280 h 6791323"/>
              <a:gd name="connsiteX384" fmla="*/ 6173939 w 7219949"/>
              <a:gd name="connsiteY384" fmla="*/ 2950606 h 6791323"/>
              <a:gd name="connsiteX385" fmla="*/ 6157263 w 7219949"/>
              <a:gd name="connsiteY385" fmla="*/ 2937507 h 6791323"/>
              <a:gd name="connsiteX386" fmla="*/ 6132329 w 7219949"/>
              <a:gd name="connsiteY386" fmla="*/ 2917716 h 6791323"/>
              <a:gd name="connsiteX387" fmla="*/ 6126770 w 7219949"/>
              <a:gd name="connsiteY387" fmla="*/ 2913349 h 6791323"/>
              <a:gd name="connsiteX388" fmla="*/ 6112468 w 7219949"/>
              <a:gd name="connsiteY388" fmla="*/ 2903164 h 6791323"/>
              <a:gd name="connsiteX389" fmla="*/ 6098490 w 7219949"/>
              <a:gd name="connsiteY389" fmla="*/ 2892396 h 6791323"/>
              <a:gd name="connsiteX390" fmla="*/ 6107557 w 7219949"/>
              <a:gd name="connsiteY390" fmla="*/ 2897631 h 6791323"/>
              <a:gd name="connsiteX391" fmla="*/ 6113278 w 7219949"/>
              <a:gd name="connsiteY391" fmla="*/ 2901706 h 6791323"/>
              <a:gd name="connsiteX392" fmla="*/ 6116462 w 7219949"/>
              <a:gd name="connsiteY392" fmla="*/ 2903158 h 6791323"/>
              <a:gd name="connsiteX393" fmla="*/ 6110903 w 7219949"/>
              <a:gd name="connsiteY393" fmla="*/ 2898792 h 6791323"/>
              <a:gd name="connsiteX394" fmla="*/ 6088020 w 7219949"/>
              <a:gd name="connsiteY394" fmla="*/ 2882496 h 6791323"/>
              <a:gd name="connsiteX395" fmla="*/ 6073233 w 7219949"/>
              <a:gd name="connsiteY395" fmla="*/ 2873187 h 6791323"/>
              <a:gd name="connsiteX396" fmla="*/ 6067512 w 7219949"/>
              <a:gd name="connsiteY396" fmla="*/ 2869112 h 6791323"/>
              <a:gd name="connsiteX397" fmla="*/ 6050512 w 7219949"/>
              <a:gd name="connsiteY397" fmla="*/ 2856599 h 6791323"/>
              <a:gd name="connsiteX398" fmla="*/ 6047489 w 7219949"/>
              <a:gd name="connsiteY398" fmla="*/ 2854854 h 6791323"/>
              <a:gd name="connsiteX399" fmla="*/ 6032216 w 7219949"/>
              <a:gd name="connsiteY399" fmla="*/ 2846421 h 6791323"/>
              <a:gd name="connsiteX400" fmla="*/ 6017428 w 7219949"/>
              <a:gd name="connsiteY400" fmla="*/ 2837110 h 6791323"/>
              <a:gd name="connsiteX401" fmla="*/ 6022825 w 7219949"/>
              <a:gd name="connsiteY401" fmla="*/ 2841768 h 6791323"/>
              <a:gd name="connsiteX402" fmla="*/ 6036318 w 7219949"/>
              <a:gd name="connsiteY402" fmla="*/ 2853413 h 6791323"/>
              <a:gd name="connsiteX403" fmla="*/ 6040857 w 7219949"/>
              <a:gd name="connsiteY403" fmla="*/ 2857818 h 6791323"/>
              <a:gd name="connsiteX404" fmla="*/ 6042491 w 7219949"/>
              <a:gd name="connsiteY404" fmla="*/ 2859139 h 6791323"/>
              <a:gd name="connsiteX405" fmla="*/ 6040075 w 7219949"/>
              <a:gd name="connsiteY405" fmla="*/ 2858016 h 6791323"/>
              <a:gd name="connsiteX406" fmla="*/ 6037715 w 7219949"/>
              <a:gd name="connsiteY406" fmla="*/ 2858075 h 6791323"/>
              <a:gd name="connsiteX407" fmla="*/ 6031028 w 7219949"/>
              <a:gd name="connsiteY407" fmla="*/ 2853058 h 6791323"/>
              <a:gd name="connsiteX408" fmla="*/ 6026117 w 7219949"/>
              <a:gd name="connsiteY408" fmla="*/ 2850221 h 6791323"/>
              <a:gd name="connsiteX409" fmla="*/ 6014189 w 7219949"/>
              <a:gd name="connsiteY409" fmla="*/ 2842949 h 6791323"/>
              <a:gd name="connsiteX410" fmla="*/ 6000536 w 7219949"/>
              <a:gd name="connsiteY410" fmla="*/ 2831597 h 6791323"/>
              <a:gd name="connsiteX411" fmla="*/ 5983049 w 7219949"/>
              <a:gd name="connsiteY411" fmla="*/ 2819958 h 6791323"/>
              <a:gd name="connsiteX412" fmla="*/ 5977167 w 7219949"/>
              <a:gd name="connsiteY412" fmla="*/ 2816177 h 6791323"/>
              <a:gd name="connsiteX413" fmla="*/ 5963026 w 7219949"/>
              <a:gd name="connsiteY413" fmla="*/ 2805700 h 6791323"/>
              <a:gd name="connsiteX414" fmla="*/ 5943328 w 7219949"/>
              <a:gd name="connsiteY414" fmla="*/ 2790858 h 6791323"/>
              <a:gd name="connsiteX415" fmla="*/ 5914563 w 7219949"/>
              <a:gd name="connsiteY415" fmla="*/ 2770779 h 6791323"/>
              <a:gd name="connsiteX416" fmla="*/ 5905495 w 7219949"/>
              <a:gd name="connsiteY416" fmla="*/ 2765543 h 6791323"/>
              <a:gd name="connsiteX417" fmla="*/ 5896914 w 7219949"/>
              <a:gd name="connsiteY417" fmla="*/ 2759433 h 6791323"/>
              <a:gd name="connsiteX418" fmla="*/ 5897400 w 7219949"/>
              <a:gd name="connsiteY418" fmla="*/ 2758557 h 6791323"/>
              <a:gd name="connsiteX419" fmla="*/ 5909814 w 7219949"/>
              <a:gd name="connsiteY419" fmla="*/ 2764954 h 6791323"/>
              <a:gd name="connsiteX420" fmla="*/ 5918557 w 7219949"/>
              <a:gd name="connsiteY420" fmla="*/ 2770773 h 6791323"/>
              <a:gd name="connsiteX421" fmla="*/ 5918394 w 7219949"/>
              <a:gd name="connsiteY421" fmla="*/ 2771065 h 6791323"/>
              <a:gd name="connsiteX422" fmla="*/ 5926652 w 7219949"/>
              <a:gd name="connsiteY422" fmla="*/ 2777759 h 6791323"/>
              <a:gd name="connsiteX423" fmla="*/ 5932858 w 7219949"/>
              <a:gd name="connsiteY423" fmla="*/ 2780957 h 6791323"/>
              <a:gd name="connsiteX424" fmla="*/ 5939226 w 7219949"/>
              <a:gd name="connsiteY424" fmla="*/ 2783865 h 6791323"/>
              <a:gd name="connsiteX425" fmla="*/ 5931455 w 7219949"/>
              <a:gd name="connsiteY425" fmla="*/ 2776293 h 6791323"/>
              <a:gd name="connsiteX426" fmla="*/ 5911433 w 7219949"/>
              <a:gd name="connsiteY426" fmla="*/ 2762034 h 6791323"/>
              <a:gd name="connsiteX427" fmla="*/ 5899992 w 7219949"/>
              <a:gd name="connsiteY427" fmla="*/ 2753886 h 6791323"/>
              <a:gd name="connsiteX428" fmla="*/ 5888551 w 7219949"/>
              <a:gd name="connsiteY428" fmla="*/ 2745738 h 6791323"/>
              <a:gd name="connsiteX429" fmla="*/ 5857086 w 7219949"/>
              <a:gd name="connsiteY429" fmla="*/ 2723331 h 6791323"/>
              <a:gd name="connsiteX430" fmla="*/ 5842946 w 7219949"/>
              <a:gd name="connsiteY430" fmla="*/ 2712854 h 6791323"/>
              <a:gd name="connsiteX431" fmla="*/ 5819739 w 7219949"/>
              <a:gd name="connsiteY431" fmla="*/ 2697142 h 6791323"/>
              <a:gd name="connsiteX432" fmla="*/ 5813694 w 7219949"/>
              <a:gd name="connsiteY432" fmla="*/ 2693652 h 6791323"/>
              <a:gd name="connsiteX433" fmla="*/ 5802091 w 7219949"/>
              <a:gd name="connsiteY433" fmla="*/ 2685796 h 6791323"/>
              <a:gd name="connsiteX434" fmla="*/ 5785576 w 7219949"/>
              <a:gd name="connsiteY434" fmla="*/ 2672406 h 6791323"/>
              <a:gd name="connsiteX435" fmla="*/ 5777157 w 7219949"/>
              <a:gd name="connsiteY435" fmla="*/ 2666003 h 6791323"/>
              <a:gd name="connsiteX436" fmla="*/ 5745208 w 7219949"/>
              <a:gd name="connsiteY436" fmla="*/ 2644471 h 6791323"/>
              <a:gd name="connsiteX437" fmla="*/ 5736140 w 7219949"/>
              <a:gd name="connsiteY437" fmla="*/ 2639236 h 6791323"/>
              <a:gd name="connsiteX438" fmla="*/ 5718654 w 7219949"/>
              <a:gd name="connsiteY438" fmla="*/ 2627598 h 6791323"/>
              <a:gd name="connsiteX439" fmla="*/ 5735006 w 7219949"/>
              <a:gd name="connsiteY439" fmla="*/ 2641280 h 6791323"/>
              <a:gd name="connsiteX440" fmla="*/ 5748823 w 7219949"/>
              <a:gd name="connsiteY440" fmla="*/ 2652340 h 6791323"/>
              <a:gd name="connsiteX441" fmla="*/ 5754382 w 7219949"/>
              <a:gd name="connsiteY441" fmla="*/ 2656706 h 6791323"/>
              <a:gd name="connsiteX442" fmla="*/ 5769008 w 7219949"/>
              <a:gd name="connsiteY442" fmla="*/ 2666307 h 6791323"/>
              <a:gd name="connsiteX443" fmla="*/ 5772516 w 7219949"/>
              <a:gd name="connsiteY443" fmla="*/ 2667177 h 6791323"/>
              <a:gd name="connsiteX444" fmla="*/ 5775537 w 7219949"/>
              <a:gd name="connsiteY444" fmla="*/ 2668922 h 6791323"/>
              <a:gd name="connsiteX445" fmla="*/ 5774728 w 7219949"/>
              <a:gd name="connsiteY445" fmla="*/ 2670381 h 6791323"/>
              <a:gd name="connsiteX446" fmla="*/ 5780125 w 7219949"/>
              <a:gd name="connsiteY446" fmla="*/ 2675039 h 6791323"/>
              <a:gd name="connsiteX447" fmla="*/ 5802846 w 7219949"/>
              <a:gd name="connsiteY447" fmla="*/ 2691627 h 6791323"/>
              <a:gd name="connsiteX448" fmla="*/ 5801693 w 7219949"/>
              <a:gd name="connsiteY448" fmla="*/ 2691010 h 6791323"/>
              <a:gd name="connsiteX449" fmla="*/ 5802684 w 7219949"/>
              <a:gd name="connsiteY449" fmla="*/ 2691920 h 6791323"/>
              <a:gd name="connsiteX450" fmla="*/ 5803117 w 7219949"/>
              <a:gd name="connsiteY450" fmla="*/ 2692169 h 6791323"/>
              <a:gd name="connsiteX451" fmla="*/ 5804736 w 7219949"/>
              <a:gd name="connsiteY451" fmla="*/ 2695415 h 6791323"/>
              <a:gd name="connsiteX452" fmla="*/ 5815042 w 7219949"/>
              <a:gd name="connsiteY452" fmla="*/ 2705608 h 6791323"/>
              <a:gd name="connsiteX453" fmla="*/ 5789137 w 7219949"/>
              <a:gd name="connsiteY453" fmla="*/ 2687566 h 6791323"/>
              <a:gd name="connsiteX454" fmla="*/ 5763232 w 7219949"/>
              <a:gd name="connsiteY454" fmla="*/ 2669525 h 6791323"/>
              <a:gd name="connsiteX455" fmla="*/ 5731767 w 7219949"/>
              <a:gd name="connsiteY455" fmla="*/ 2647118 h 6791323"/>
              <a:gd name="connsiteX456" fmla="*/ 5723350 w 7219949"/>
              <a:gd name="connsiteY456" fmla="*/ 2640716 h 6791323"/>
              <a:gd name="connsiteX457" fmla="*/ 5689024 w 7219949"/>
              <a:gd name="connsiteY457" fmla="*/ 2616272 h 6791323"/>
              <a:gd name="connsiteX458" fmla="*/ 5683142 w 7219949"/>
              <a:gd name="connsiteY458" fmla="*/ 2612488 h 6791323"/>
              <a:gd name="connsiteX459" fmla="*/ 5657722 w 7219949"/>
              <a:gd name="connsiteY459" fmla="*/ 2593572 h 6791323"/>
              <a:gd name="connsiteX460" fmla="*/ 5606235 w 7219949"/>
              <a:gd name="connsiteY460" fmla="*/ 2556906 h 6791323"/>
              <a:gd name="connsiteX461" fmla="*/ 5591934 w 7219949"/>
              <a:gd name="connsiteY461" fmla="*/ 2546721 h 6791323"/>
              <a:gd name="connsiteX462" fmla="*/ 5574771 w 7219949"/>
              <a:gd name="connsiteY462" fmla="*/ 2534499 h 6791323"/>
              <a:gd name="connsiteX463" fmla="*/ 5543469 w 7219949"/>
              <a:gd name="connsiteY463" fmla="*/ 2511800 h 6791323"/>
              <a:gd name="connsiteX464" fmla="*/ 5517726 w 7219949"/>
              <a:gd name="connsiteY464" fmla="*/ 2493467 h 6791323"/>
              <a:gd name="connsiteX465" fmla="*/ 5491984 w 7219949"/>
              <a:gd name="connsiteY465" fmla="*/ 2475134 h 6791323"/>
              <a:gd name="connsiteX466" fmla="*/ 5483403 w 7219949"/>
              <a:gd name="connsiteY466" fmla="*/ 2469023 h 6791323"/>
              <a:gd name="connsiteX467" fmla="*/ 5440334 w 7219949"/>
              <a:gd name="connsiteY467" fmla="*/ 2438760 h 6791323"/>
              <a:gd name="connsiteX468" fmla="*/ 5431268 w 7219949"/>
              <a:gd name="connsiteY468" fmla="*/ 2433525 h 6791323"/>
              <a:gd name="connsiteX469" fmla="*/ 5427922 w 7219949"/>
              <a:gd name="connsiteY469" fmla="*/ 2432364 h 6791323"/>
              <a:gd name="connsiteX470" fmla="*/ 5395810 w 7219949"/>
              <a:gd name="connsiteY470" fmla="*/ 2411125 h 6791323"/>
              <a:gd name="connsiteX471" fmla="*/ 5373250 w 7219949"/>
              <a:gd name="connsiteY471" fmla="*/ 2394245 h 6791323"/>
              <a:gd name="connsiteX472" fmla="*/ 5370390 w 7219949"/>
              <a:gd name="connsiteY472" fmla="*/ 2392207 h 6791323"/>
              <a:gd name="connsiteX473" fmla="*/ 5350045 w 7219949"/>
              <a:gd name="connsiteY473" fmla="*/ 2378533 h 6791323"/>
              <a:gd name="connsiteX474" fmla="*/ 5318903 w 7219949"/>
              <a:gd name="connsiteY474" fmla="*/ 2355541 h 6791323"/>
              <a:gd name="connsiteX475" fmla="*/ 5313182 w 7219949"/>
              <a:gd name="connsiteY475" fmla="*/ 2351467 h 6791323"/>
              <a:gd name="connsiteX476" fmla="*/ 5292837 w 7219949"/>
              <a:gd name="connsiteY476" fmla="*/ 2337793 h 6791323"/>
              <a:gd name="connsiteX477" fmla="*/ 5284578 w 7219949"/>
              <a:gd name="connsiteY477" fmla="*/ 2331098 h 6791323"/>
              <a:gd name="connsiteX478" fmla="*/ 5293484 w 7219949"/>
              <a:gd name="connsiteY478" fmla="*/ 2336625 h 6791323"/>
              <a:gd name="connsiteX479" fmla="*/ 5313993 w 7219949"/>
              <a:gd name="connsiteY479" fmla="*/ 2350007 h 6791323"/>
              <a:gd name="connsiteX480" fmla="*/ 5305573 w 7219949"/>
              <a:gd name="connsiteY480" fmla="*/ 2343605 h 6791323"/>
              <a:gd name="connsiteX481" fmla="*/ 5311618 w 7219949"/>
              <a:gd name="connsiteY481" fmla="*/ 2347096 h 6791323"/>
              <a:gd name="connsiteX482" fmla="*/ 5320523 w 7219949"/>
              <a:gd name="connsiteY482" fmla="*/ 2352622 h 6791323"/>
              <a:gd name="connsiteX483" fmla="*/ 5320685 w 7219949"/>
              <a:gd name="connsiteY483" fmla="*/ 2352331 h 6791323"/>
              <a:gd name="connsiteX484" fmla="*/ 5317825 w 7219949"/>
              <a:gd name="connsiteY484" fmla="*/ 2350294 h 6791323"/>
              <a:gd name="connsiteX485" fmla="*/ 5283500 w 7219949"/>
              <a:gd name="connsiteY485" fmla="*/ 2325849 h 6791323"/>
              <a:gd name="connsiteX486" fmla="*/ 5255058 w 7219949"/>
              <a:gd name="connsiteY486" fmla="*/ 2305187 h 6791323"/>
              <a:gd name="connsiteX487" fmla="*/ 5226132 w 7219949"/>
              <a:gd name="connsiteY487" fmla="*/ 2285401 h 6791323"/>
              <a:gd name="connsiteX488" fmla="*/ 5200712 w 7219949"/>
              <a:gd name="connsiteY488" fmla="*/ 2266485 h 6791323"/>
              <a:gd name="connsiteX489" fmla="*/ 5197852 w 7219949"/>
              <a:gd name="connsiteY489" fmla="*/ 2264448 h 6791323"/>
              <a:gd name="connsiteX490" fmla="*/ 5194505 w 7219949"/>
              <a:gd name="connsiteY490" fmla="*/ 2263287 h 6791323"/>
              <a:gd name="connsiteX491" fmla="*/ 5189108 w 7219949"/>
              <a:gd name="connsiteY491" fmla="*/ 2258629 h 6791323"/>
              <a:gd name="connsiteX492" fmla="*/ 5177666 w 7219949"/>
              <a:gd name="connsiteY492" fmla="*/ 2250480 h 6791323"/>
              <a:gd name="connsiteX493" fmla="*/ 5172108 w 7219949"/>
              <a:gd name="connsiteY493" fmla="*/ 2246114 h 6791323"/>
              <a:gd name="connsiteX494" fmla="*/ 5148739 w 7219949"/>
              <a:gd name="connsiteY494" fmla="*/ 2230694 h 6791323"/>
              <a:gd name="connsiteX495" fmla="*/ 5145393 w 7219949"/>
              <a:gd name="connsiteY495" fmla="*/ 2229533 h 6791323"/>
              <a:gd name="connsiteX496" fmla="*/ 5133951 w 7219949"/>
              <a:gd name="connsiteY496" fmla="*/ 2221385 h 6791323"/>
              <a:gd name="connsiteX497" fmla="*/ 5132062 w 7219949"/>
              <a:gd name="connsiteY497" fmla="*/ 2217596 h 6791323"/>
              <a:gd name="connsiteX498" fmla="*/ 5126666 w 7219949"/>
              <a:gd name="connsiteY498" fmla="*/ 2212939 h 6791323"/>
              <a:gd name="connsiteX499" fmla="*/ 5115224 w 7219949"/>
              <a:gd name="connsiteY499" fmla="*/ 2204790 h 6791323"/>
              <a:gd name="connsiteX500" fmla="*/ 5103782 w 7219949"/>
              <a:gd name="connsiteY500" fmla="*/ 2196642 h 6791323"/>
              <a:gd name="connsiteX501" fmla="*/ 5098224 w 7219949"/>
              <a:gd name="connsiteY501" fmla="*/ 2192277 h 6791323"/>
              <a:gd name="connsiteX502" fmla="*/ 5081710 w 7219949"/>
              <a:gd name="connsiteY502" fmla="*/ 2178887 h 6791323"/>
              <a:gd name="connsiteX503" fmla="*/ 5076636 w 7219949"/>
              <a:gd name="connsiteY503" fmla="*/ 2173645 h 6791323"/>
              <a:gd name="connsiteX504" fmla="*/ 5056614 w 7219949"/>
              <a:gd name="connsiteY504" fmla="*/ 2159386 h 6791323"/>
              <a:gd name="connsiteX505" fmla="*/ 5049436 w 7219949"/>
              <a:gd name="connsiteY505" fmla="*/ 2157938 h 6791323"/>
              <a:gd name="connsiteX506" fmla="*/ 5046252 w 7219949"/>
              <a:gd name="connsiteY506" fmla="*/ 2156487 h 6791323"/>
              <a:gd name="connsiteX507" fmla="*/ 5006692 w 7219949"/>
              <a:gd name="connsiteY507" fmla="*/ 2127093 h 6791323"/>
              <a:gd name="connsiteX508" fmla="*/ 4986670 w 7219949"/>
              <a:gd name="connsiteY508" fmla="*/ 2112835 h 6791323"/>
              <a:gd name="connsiteX509" fmla="*/ 4983648 w 7219949"/>
              <a:gd name="connsiteY509" fmla="*/ 2111089 h 6791323"/>
              <a:gd name="connsiteX510" fmla="*/ 4964110 w 7219949"/>
              <a:gd name="connsiteY510" fmla="*/ 2095952 h 6791323"/>
              <a:gd name="connsiteX511" fmla="*/ 4937558 w 7219949"/>
              <a:gd name="connsiteY511" fmla="*/ 2079080 h 6791323"/>
              <a:gd name="connsiteX512" fmla="*/ 4931513 w 7219949"/>
              <a:gd name="connsiteY512" fmla="*/ 2075590 h 6791323"/>
              <a:gd name="connsiteX513" fmla="*/ 4925953 w 7219949"/>
              <a:gd name="connsiteY513" fmla="*/ 2071224 h 6791323"/>
              <a:gd name="connsiteX514" fmla="*/ 4899563 w 7219949"/>
              <a:gd name="connsiteY514" fmla="*/ 2054059 h 6791323"/>
              <a:gd name="connsiteX515" fmla="*/ 4890658 w 7219949"/>
              <a:gd name="connsiteY515" fmla="*/ 2048531 h 6791323"/>
              <a:gd name="connsiteX516" fmla="*/ 4856010 w 7219949"/>
              <a:gd name="connsiteY516" fmla="*/ 2024671 h 6791323"/>
              <a:gd name="connsiteX517" fmla="*/ 4852826 w 7219949"/>
              <a:gd name="connsiteY517" fmla="*/ 2023218 h 6791323"/>
              <a:gd name="connsiteX518" fmla="*/ 4855523 w 7219949"/>
              <a:gd name="connsiteY518" fmla="*/ 2025548 h 6791323"/>
              <a:gd name="connsiteX519" fmla="*/ 4866965 w 7219949"/>
              <a:gd name="connsiteY519" fmla="*/ 2033696 h 6791323"/>
              <a:gd name="connsiteX520" fmla="*/ 4875384 w 7219949"/>
              <a:gd name="connsiteY520" fmla="*/ 2040098 h 6791323"/>
              <a:gd name="connsiteX521" fmla="*/ 4894760 w 7219949"/>
              <a:gd name="connsiteY521" fmla="*/ 2055525 h 6791323"/>
              <a:gd name="connsiteX522" fmla="*/ 4914782 w 7219949"/>
              <a:gd name="connsiteY522" fmla="*/ 2069784 h 6791323"/>
              <a:gd name="connsiteX523" fmla="*/ 4926547 w 7219949"/>
              <a:gd name="connsiteY523" fmla="*/ 2077348 h 6791323"/>
              <a:gd name="connsiteX524" fmla="*/ 4980895 w 7219949"/>
              <a:gd name="connsiteY524" fmla="*/ 2116051 h 6791323"/>
              <a:gd name="connsiteX525" fmla="*/ 4986777 w 7219949"/>
              <a:gd name="connsiteY525" fmla="*/ 2119834 h 6791323"/>
              <a:gd name="connsiteX526" fmla="*/ 4989475 w 7219949"/>
              <a:gd name="connsiteY526" fmla="*/ 2122162 h 6791323"/>
              <a:gd name="connsiteX527" fmla="*/ 4988990 w 7219949"/>
              <a:gd name="connsiteY527" fmla="*/ 2123037 h 6791323"/>
              <a:gd name="connsiteX528" fmla="*/ 5054454 w 7219949"/>
              <a:gd name="connsiteY528" fmla="*/ 2170474 h 6791323"/>
              <a:gd name="connsiteX529" fmla="*/ 5071616 w 7219949"/>
              <a:gd name="connsiteY529" fmla="*/ 2182696 h 6791323"/>
              <a:gd name="connsiteX530" fmla="*/ 5143126 w 7219949"/>
              <a:gd name="connsiteY530" fmla="*/ 2233620 h 6791323"/>
              <a:gd name="connsiteX531" fmla="*/ 5143449 w 7219949"/>
              <a:gd name="connsiteY531" fmla="*/ 2233036 h 6791323"/>
              <a:gd name="connsiteX532" fmla="*/ 5180634 w 7219949"/>
              <a:gd name="connsiteY532" fmla="*/ 2259517 h 6791323"/>
              <a:gd name="connsiteX533" fmla="*/ 5183171 w 7219949"/>
              <a:gd name="connsiteY533" fmla="*/ 2262138 h 6791323"/>
              <a:gd name="connsiteX534" fmla="*/ 5194612 w 7219949"/>
              <a:gd name="connsiteY534" fmla="*/ 2270285 h 6791323"/>
              <a:gd name="connsiteX535" fmla="*/ 5205568 w 7219949"/>
              <a:gd name="connsiteY535" fmla="*/ 2279310 h 6791323"/>
              <a:gd name="connsiteX536" fmla="*/ 5237194 w 7219949"/>
              <a:gd name="connsiteY536" fmla="*/ 2301424 h 6791323"/>
              <a:gd name="connsiteX537" fmla="*/ 5248635 w 7219949"/>
              <a:gd name="connsiteY537" fmla="*/ 2309572 h 6791323"/>
              <a:gd name="connsiteX538" fmla="*/ 5274378 w 7219949"/>
              <a:gd name="connsiteY538" fmla="*/ 2327906 h 6791323"/>
              <a:gd name="connsiteX539" fmla="*/ 5291217 w 7219949"/>
              <a:gd name="connsiteY539" fmla="*/ 2340711 h 6791323"/>
              <a:gd name="connsiteX540" fmla="*/ 5328400 w 7219949"/>
              <a:gd name="connsiteY540" fmla="*/ 2367192 h 6791323"/>
              <a:gd name="connsiteX541" fmla="*/ 5365586 w 7219949"/>
              <a:gd name="connsiteY541" fmla="*/ 2393674 h 6791323"/>
              <a:gd name="connsiteX542" fmla="*/ 5399912 w 7219949"/>
              <a:gd name="connsiteY542" fmla="*/ 2418118 h 6791323"/>
              <a:gd name="connsiteX543" fmla="*/ 5408329 w 7219949"/>
              <a:gd name="connsiteY543" fmla="*/ 2424520 h 6791323"/>
              <a:gd name="connsiteX544" fmla="*/ 5431051 w 7219949"/>
              <a:gd name="connsiteY544" fmla="*/ 2441108 h 6791323"/>
              <a:gd name="connsiteX545" fmla="*/ 5468237 w 7219949"/>
              <a:gd name="connsiteY545" fmla="*/ 2467590 h 6791323"/>
              <a:gd name="connsiteX546" fmla="*/ 5496677 w 7219949"/>
              <a:gd name="connsiteY546" fmla="*/ 2488251 h 6791323"/>
              <a:gd name="connsiteX547" fmla="*/ 5522097 w 7219949"/>
              <a:gd name="connsiteY547" fmla="*/ 2507167 h 6791323"/>
              <a:gd name="connsiteX548" fmla="*/ 5587886 w 7219949"/>
              <a:gd name="connsiteY548" fmla="*/ 2554020 h 6791323"/>
              <a:gd name="connsiteX549" fmla="*/ 5613086 w 7219949"/>
              <a:gd name="connsiteY549" fmla="*/ 2572042 h 6791323"/>
              <a:gd name="connsiteX550" fmla="*/ 5605175 w 7219949"/>
              <a:gd name="connsiteY550" fmla="*/ 2567978 h 6791323"/>
              <a:gd name="connsiteX551" fmla="*/ 5596378 w 7219949"/>
              <a:gd name="connsiteY551" fmla="*/ 2562255 h 6791323"/>
              <a:gd name="connsiteX552" fmla="*/ 5584938 w 7219949"/>
              <a:gd name="connsiteY552" fmla="*/ 2554107 h 6791323"/>
              <a:gd name="connsiteX553" fmla="*/ 5581861 w 7219949"/>
              <a:gd name="connsiteY553" fmla="*/ 2552458 h 6791323"/>
              <a:gd name="connsiteX554" fmla="*/ 5584291 w 7219949"/>
              <a:gd name="connsiteY554" fmla="*/ 2555272 h 6791323"/>
              <a:gd name="connsiteX555" fmla="*/ 5618185 w 7219949"/>
              <a:gd name="connsiteY555" fmla="*/ 2580492 h 6791323"/>
              <a:gd name="connsiteX556" fmla="*/ 5626335 w 7219949"/>
              <a:gd name="connsiteY556" fmla="*/ 2587379 h 6791323"/>
              <a:gd name="connsiteX557" fmla="*/ 5651216 w 7219949"/>
              <a:gd name="connsiteY557" fmla="*/ 2607265 h 6791323"/>
              <a:gd name="connsiteX558" fmla="*/ 5657153 w 7219949"/>
              <a:gd name="connsiteY558" fmla="*/ 2610950 h 6791323"/>
              <a:gd name="connsiteX559" fmla="*/ 5662444 w 7219949"/>
              <a:gd name="connsiteY559" fmla="*/ 2615801 h 6791323"/>
              <a:gd name="connsiteX560" fmla="*/ 5687108 w 7219949"/>
              <a:gd name="connsiteY560" fmla="*/ 2636075 h 6791323"/>
              <a:gd name="connsiteX561" fmla="*/ 5707778 w 7219949"/>
              <a:gd name="connsiteY561" fmla="*/ 2649170 h 6791323"/>
              <a:gd name="connsiteX562" fmla="*/ 5710424 w 7219949"/>
              <a:gd name="connsiteY562" fmla="*/ 2651595 h 6791323"/>
              <a:gd name="connsiteX563" fmla="*/ 5730444 w 7219949"/>
              <a:gd name="connsiteY563" fmla="*/ 2665853 h 6791323"/>
              <a:gd name="connsiteX564" fmla="*/ 5771136 w 7219949"/>
              <a:gd name="connsiteY564" fmla="*/ 2693206 h 6791323"/>
              <a:gd name="connsiteX565" fmla="*/ 5773566 w 7219949"/>
              <a:gd name="connsiteY565" fmla="*/ 2696020 h 6791323"/>
              <a:gd name="connsiteX566" fmla="*/ 5777349 w 7219949"/>
              <a:gd name="connsiteY566" fmla="*/ 2703587 h 6791323"/>
              <a:gd name="connsiteX567" fmla="*/ 5797372 w 7219949"/>
              <a:gd name="connsiteY567" fmla="*/ 2717847 h 6791323"/>
              <a:gd name="connsiteX568" fmla="*/ 5803953 w 7219949"/>
              <a:gd name="connsiteY568" fmla="*/ 2720368 h 6791323"/>
              <a:gd name="connsiteX569" fmla="*/ 5821978 w 7219949"/>
              <a:gd name="connsiteY569" fmla="*/ 2731037 h 6791323"/>
              <a:gd name="connsiteX570" fmla="*/ 5827915 w 7219949"/>
              <a:gd name="connsiteY570" fmla="*/ 2734723 h 6791323"/>
              <a:gd name="connsiteX571" fmla="*/ 5839355 w 7219949"/>
              <a:gd name="connsiteY571" fmla="*/ 2742871 h 6791323"/>
              <a:gd name="connsiteX572" fmla="*/ 5850796 w 7219949"/>
              <a:gd name="connsiteY572" fmla="*/ 2751019 h 6791323"/>
              <a:gd name="connsiteX573" fmla="*/ 5856948 w 7219949"/>
              <a:gd name="connsiteY573" fmla="*/ 2754316 h 6791323"/>
              <a:gd name="connsiteX574" fmla="*/ 5861100 w 7219949"/>
              <a:gd name="connsiteY574" fmla="*/ 2754025 h 6791323"/>
              <a:gd name="connsiteX575" fmla="*/ 5872542 w 7219949"/>
              <a:gd name="connsiteY575" fmla="*/ 2762173 h 6791323"/>
              <a:gd name="connsiteX576" fmla="*/ 5874758 w 7219949"/>
              <a:gd name="connsiteY576" fmla="*/ 2765375 h 6791323"/>
              <a:gd name="connsiteX577" fmla="*/ 5896994 w 7219949"/>
              <a:gd name="connsiteY577" fmla="*/ 2782835 h 6791323"/>
              <a:gd name="connsiteX578" fmla="*/ 5902930 w 7219949"/>
              <a:gd name="connsiteY578" fmla="*/ 2786520 h 6791323"/>
              <a:gd name="connsiteX579" fmla="*/ 5914372 w 7219949"/>
              <a:gd name="connsiteY579" fmla="*/ 2794669 h 6791323"/>
              <a:gd name="connsiteX580" fmla="*/ 5920522 w 7219949"/>
              <a:gd name="connsiteY580" fmla="*/ 2797967 h 6791323"/>
              <a:gd name="connsiteX581" fmla="*/ 5922736 w 7219949"/>
              <a:gd name="connsiteY581" fmla="*/ 2801169 h 6791323"/>
              <a:gd name="connsiteX582" fmla="*/ 5925597 w 7219949"/>
              <a:gd name="connsiteY582" fmla="*/ 2803205 h 6791323"/>
              <a:gd name="connsiteX583" fmla="*/ 5951771 w 7219949"/>
              <a:gd name="connsiteY583" fmla="*/ 2820762 h 6791323"/>
              <a:gd name="connsiteX584" fmla="*/ 5979943 w 7219949"/>
              <a:gd name="connsiteY584" fmla="*/ 2841908 h 6791323"/>
              <a:gd name="connsiteX585" fmla="*/ 6008762 w 7219949"/>
              <a:gd name="connsiteY585" fmla="*/ 2861889 h 6791323"/>
              <a:gd name="connsiteX586" fmla="*/ 6020443 w 7219949"/>
              <a:gd name="connsiteY586" fmla="*/ 2870208 h 6791323"/>
              <a:gd name="connsiteX587" fmla="*/ 6019005 w 7219949"/>
              <a:gd name="connsiteY587" fmla="*/ 2879251 h 6791323"/>
              <a:gd name="connsiteX588" fmla="*/ 6026189 w 7219949"/>
              <a:gd name="connsiteY588" fmla="*/ 2897667 h 6791323"/>
              <a:gd name="connsiteX589" fmla="*/ 6068612 w 7219949"/>
              <a:gd name="connsiteY589" fmla="*/ 3001816 h 6791323"/>
              <a:gd name="connsiteX590" fmla="*/ 6090539 w 7219949"/>
              <a:gd name="connsiteY590" fmla="*/ 3086498 h 6791323"/>
              <a:gd name="connsiteX591" fmla="*/ 6087008 w 7219949"/>
              <a:gd name="connsiteY591" fmla="*/ 3106902 h 6791323"/>
              <a:gd name="connsiteX592" fmla="*/ 6083251 w 7219949"/>
              <a:gd name="connsiteY592" fmla="*/ 3113849 h 6791323"/>
              <a:gd name="connsiteX593" fmla="*/ 6085287 w 7219949"/>
              <a:gd name="connsiteY593" fmla="*/ 3116009 h 6791323"/>
              <a:gd name="connsiteX594" fmla="*/ 6172917 w 7219949"/>
              <a:gd name="connsiteY594" fmla="*/ 3249925 h 6791323"/>
              <a:gd name="connsiteX595" fmla="*/ 6198885 w 7219949"/>
              <a:gd name="connsiteY595" fmla="*/ 3296139 h 6791323"/>
              <a:gd name="connsiteX596" fmla="*/ 6150663 w 7219949"/>
              <a:gd name="connsiteY596" fmla="*/ 3333952 h 6791323"/>
              <a:gd name="connsiteX597" fmla="*/ 6098735 w 7219949"/>
              <a:gd name="connsiteY597" fmla="*/ 3367563 h 6791323"/>
              <a:gd name="connsiteX598" fmla="*/ 6067910 w 7219949"/>
              <a:gd name="connsiteY598" fmla="*/ 3365946 h 6791323"/>
              <a:gd name="connsiteX599" fmla="*/ 6075856 w 7219949"/>
              <a:gd name="connsiteY599" fmla="*/ 3388917 h 6791323"/>
              <a:gd name="connsiteX600" fmla="*/ 6100393 w 7219949"/>
              <a:gd name="connsiteY600" fmla="*/ 3437970 h 6791323"/>
              <a:gd name="connsiteX601" fmla="*/ 6102056 w 7219949"/>
              <a:gd name="connsiteY601" fmla="*/ 3459314 h 6791323"/>
              <a:gd name="connsiteX602" fmla="*/ 6099386 w 7219949"/>
              <a:gd name="connsiteY602" fmla="*/ 3460846 h 6791323"/>
              <a:gd name="connsiteX603" fmla="*/ 6079334 w 7219949"/>
              <a:gd name="connsiteY603" fmla="*/ 3445164 h 6791323"/>
              <a:gd name="connsiteX604" fmla="*/ 6050878 w 7219949"/>
              <a:gd name="connsiteY604" fmla="*/ 3421944 h 6791323"/>
              <a:gd name="connsiteX605" fmla="*/ 6026132 w 7219949"/>
              <a:gd name="connsiteY605" fmla="*/ 3408838 h 6791323"/>
              <a:gd name="connsiteX606" fmla="*/ 6024470 w 7219949"/>
              <a:gd name="connsiteY606" fmla="*/ 3411684 h 6791323"/>
              <a:gd name="connsiteX607" fmla="*/ 6031255 w 7219949"/>
              <a:gd name="connsiteY607" fmla="*/ 3420867 h 6791323"/>
              <a:gd name="connsiteX608" fmla="*/ 6022252 w 7219949"/>
              <a:gd name="connsiteY608" fmla="*/ 3415479 h 6791323"/>
              <a:gd name="connsiteX609" fmla="*/ 6010988 w 7219949"/>
              <a:gd name="connsiteY609" fmla="*/ 3407028 h 6791323"/>
              <a:gd name="connsiteX610" fmla="*/ 5996906 w 7219949"/>
              <a:gd name="connsiteY610" fmla="*/ 3396466 h 6791323"/>
              <a:gd name="connsiteX611" fmla="*/ 5995244 w 7219949"/>
              <a:gd name="connsiteY611" fmla="*/ 3399311 h 6791323"/>
              <a:gd name="connsiteX612" fmla="*/ 6006508 w 7219949"/>
              <a:gd name="connsiteY612" fmla="*/ 3407760 h 6791323"/>
              <a:gd name="connsiteX613" fmla="*/ 6012738 w 7219949"/>
              <a:gd name="connsiteY613" fmla="*/ 3417894 h 6791323"/>
              <a:gd name="connsiteX614" fmla="*/ 6031898 w 7219949"/>
              <a:gd name="connsiteY614" fmla="*/ 3433630 h 6791323"/>
              <a:gd name="connsiteX615" fmla="*/ 6049666 w 7219949"/>
              <a:gd name="connsiteY615" fmla="*/ 3448224 h 6791323"/>
              <a:gd name="connsiteX616" fmla="*/ 6037110 w 7219949"/>
              <a:gd name="connsiteY616" fmla="*/ 3442297 h 6791323"/>
              <a:gd name="connsiteX617" fmla="*/ 6032496 w 7219949"/>
              <a:gd name="connsiteY617" fmla="*/ 3439537 h 6791323"/>
              <a:gd name="connsiteX618" fmla="*/ 5978990 w 7219949"/>
              <a:gd name="connsiteY618" fmla="*/ 3399398 h 6791323"/>
              <a:gd name="connsiteX619" fmla="*/ 5946903 w 7219949"/>
              <a:gd name="connsiteY619" fmla="*/ 3378057 h 6791323"/>
              <a:gd name="connsiteX620" fmla="*/ 5941270 w 7219949"/>
              <a:gd name="connsiteY620" fmla="*/ 3373834 h 6791323"/>
              <a:gd name="connsiteX621" fmla="*/ 5899029 w 7219949"/>
              <a:gd name="connsiteY621" fmla="*/ 3342146 h 6791323"/>
              <a:gd name="connsiteX622" fmla="*/ 5856786 w 7219949"/>
              <a:gd name="connsiteY622" fmla="*/ 3310457 h 6791323"/>
              <a:gd name="connsiteX623" fmla="*/ 5731767 w 7219949"/>
              <a:gd name="connsiteY623" fmla="*/ 3219404 h 6791323"/>
              <a:gd name="connsiteX624" fmla="*/ 5729504 w 7219949"/>
              <a:gd name="connsiteY624" fmla="*/ 3216343 h 6791323"/>
              <a:gd name="connsiteX625" fmla="*/ 5741323 w 7219949"/>
              <a:gd name="connsiteY625" fmla="*/ 3223845 h 6791323"/>
              <a:gd name="connsiteX626" fmla="*/ 5744695 w 7219949"/>
              <a:gd name="connsiteY626" fmla="*/ 3225009 h 6791323"/>
              <a:gd name="connsiteX627" fmla="*/ 5742987 w 7219949"/>
              <a:gd name="connsiteY627" fmla="*/ 3220999 h 6791323"/>
              <a:gd name="connsiteX628" fmla="*/ 5735647 w 7219949"/>
              <a:gd name="connsiteY628" fmla="*/ 3212765 h 6791323"/>
              <a:gd name="connsiteX629" fmla="*/ 5688881 w 7219949"/>
              <a:gd name="connsiteY629" fmla="*/ 3174955 h 6791323"/>
              <a:gd name="connsiteX630" fmla="*/ 5533993 w 7219949"/>
              <a:gd name="connsiteY630" fmla="*/ 3058766 h 6791323"/>
              <a:gd name="connsiteX631" fmla="*/ 5497893 w 7219949"/>
              <a:gd name="connsiteY631" fmla="*/ 3023499 h 6791323"/>
              <a:gd name="connsiteX632" fmla="*/ 5510821 w 7219949"/>
              <a:gd name="connsiteY632" fmla="*/ 3029104 h 6791323"/>
              <a:gd name="connsiteX633" fmla="*/ 5536765 w 7219949"/>
              <a:gd name="connsiteY633" fmla="*/ 3054024 h 6791323"/>
              <a:gd name="connsiteX634" fmla="*/ 5544659 w 7219949"/>
              <a:gd name="connsiteY634" fmla="*/ 3061310 h 6791323"/>
              <a:gd name="connsiteX635" fmla="*/ 5573375 w 7219949"/>
              <a:gd name="connsiteY635" fmla="*/ 3081485 h 6791323"/>
              <a:gd name="connsiteX636" fmla="*/ 5622913 w 7219949"/>
              <a:gd name="connsiteY636" fmla="*/ 3114552 h 6791323"/>
              <a:gd name="connsiteX637" fmla="*/ 5643179 w 7219949"/>
              <a:gd name="connsiteY637" fmla="*/ 3128391 h 6791323"/>
              <a:gd name="connsiteX638" fmla="*/ 5675310 w 7219949"/>
              <a:gd name="connsiteY638" fmla="*/ 3156588 h 6791323"/>
              <a:gd name="connsiteX639" fmla="*/ 5692206 w 7219949"/>
              <a:gd name="connsiteY639" fmla="*/ 3169262 h 6791323"/>
              <a:gd name="connsiteX640" fmla="*/ 5723186 w 7219949"/>
              <a:gd name="connsiteY640" fmla="*/ 3192501 h 6791323"/>
              <a:gd name="connsiteX641" fmla="*/ 5746270 w 7219949"/>
              <a:gd name="connsiteY641" fmla="*/ 3208453 h 6791323"/>
              <a:gd name="connsiteX642" fmla="*/ 5802547 w 7219949"/>
              <a:gd name="connsiteY642" fmla="*/ 3243846 h 6791323"/>
              <a:gd name="connsiteX643" fmla="*/ 5815519 w 7219949"/>
              <a:gd name="connsiteY643" fmla="*/ 3256307 h 6791323"/>
              <a:gd name="connsiteX644" fmla="*/ 5854990 w 7219949"/>
              <a:gd name="connsiteY644" fmla="*/ 3292737 h 6791323"/>
              <a:gd name="connsiteX645" fmla="*/ 5900049 w 7219949"/>
              <a:gd name="connsiteY645" fmla="*/ 3326536 h 6791323"/>
              <a:gd name="connsiteX646" fmla="*/ 5955773 w 7219949"/>
              <a:gd name="connsiteY646" fmla="*/ 3362880 h 6791323"/>
              <a:gd name="connsiteX647" fmla="*/ 5969854 w 7219949"/>
              <a:gd name="connsiteY647" fmla="*/ 3373444 h 6791323"/>
              <a:gd name="connsiteX648" fmla="*/ 5985597 w 7219949"/>
              <a:gd name="connsiteY648" fmla="*/ 3381160 h 6791323"/>
              <a:gd name="connsiteX649" fmla="*/ 5936015 w 7219949"/>
              <a:gd name="connsiteY649" fmla="*/ 3341237 h 6791323"/>
              <a:gd name="connsiteX650" fmla="*/ 5873462 w 7219949"/>
              <a:gd name="connsiteY650" fmla="*/ 3288855 h 6791323"/>
              <a:gd name="connsiteX651" fmla="*/ 5832882 w 7219949"/>
              <a:gd name="connsiteY651" fmla="*/ 3254321 h 6791323"/>
              <a:gd name="connsiteX652" fmla="*/ 5787823 w 7219949"/>
              <a:gd name="connsiteY652" fmla="*/ 3220521 h 6791323"/>
              <a:gd name="connsiteX653" fmla="*/ 5752921 w 7219949"/>
              <a:gd name="connsiteY653" fmla="*/ 3197069 h 6791323"/>
              <a:gd name="connsiteX654" fmla="*/ 5721944 w 7219949"/>
              <a:gd name="connsiteY654" fmla="*/ 3173830 h 6791323"/>
              <a:gd name="connsiteX655" fmla="*/ 5716311 w 7219949"/>
              <a:gd name="connsiteY655" fmla="*/ 3169605 h 6791323"/>
              <a:gd name="connsiteX656" fmla="*/ 5675776 w 7219949"/>
              <a:gd name="connsiteY656" fmla="*/ 3141928 h 6791323"/>
              <a:gd name="connsiteX657" fmla="*/ 5644201 w 7219949"/>
              <a:gd name="connsiteY657" fmla="*/ 3112783 h 6791323"/>
              <a:gd name="connsiteX658" fmla="*/ 5638012 w 7219949"/>
              <a:gd name="connsiteY658" fmla="*/ 3109507 h 6791323"/>
              <a:gd name="connsiteX659" fmla="*/ 5629010 w 7219949"/>
              <a:gd name="connsiteY659" fmla="*/ 3104118 h 6791323"/>
              <a:gd name="connsiteX660" fmla="*/ 5543971 w 7219949"/>
              <a:gd name="connsiteY660" fmla="*/ 3041691 h 6791323"/>
              <a:gd name="connsiteX661" fmla="*/ 5517516 w 7219949"/>
              <a:gd name="connsiteY661" fmla="*/ 3024577 h 6791323"/>
              <a:gd name="connsiteX662" fmla="*/ 5489355 w 7219949"/>
              <a:gd name="connsiteY662" fmla="*/ 3003450 h 6791323"/>
              <a:gd name="connsiteX663" fmla="*/ 5444852 w 7219949"/>
              <a:gd name="connsiteY663" fmla="*/ 2968702 h 6791323"/>
              <a:gd name="connsiteX664" fmla="*/ 5433587 w 7219949"/>
              <a:gd name="connsiteY664" fmla="*/ 2960253 h 6791323"/>
              <a:gd name="connsiteX665" fmla="*/ 5424585 w 7219949"/>
              <a:gd name="connsiteY665" fmla="*/ 2954863 h 6791323"/>
              <a:gd name="connsiteX666" fmla="*/ 5428553 w 7219949"/>
              <a:gd name="connsiteY666" fmla="*/ 2961934 h 6791323"/>
              <a:gd name="connsiteX667" fmla="*/ 5454497 w 7219949"/>
              <a:gd name="connsiteY667" fmla="*/ 2986853 h 6791323"/>
              <a:gd name="connsiteX668" fmla="*/ 5464100 w 7219949"/>
              <a:gd name="connsiteY668" fmla="*/ 2998150 h 6791323"/>
              <a:gd name="connsiteX669" fmla="*/ 5419639 w 7219949"/>
              <a:gd name="connsiteY669" fmla="*/ 2970256 h 6791323"/>
              <a:gd name="connsiteX670" fmla="*/ 5386444 w 7219949"/>
              <a:gd name="connsiteY670" fmla="*/ 2950812 h 6791323"/>
              <a:gd name="connsiteX671" fmla="*/ 5378596 w 7219949"/>
              <a:gd name="connsiteY671" fmla="*/ 2950381 h 6791323"/>
              <a:gd name="connsiteX672" fmla="*/ 5389305 w 7219949"/>
              <a:gd name="connsiteY672" fmla="*/ 2959781 h 6791323"/>
              <a:gd name="connsiteX673" fmla="*/ 5445628 w 7219949"/>
              <a:gd name="connsiteY673" fmla="*/ 3002031 h 6791323"/>
              <a:gd name="connsiteX674" fmla="*/ 5539205 w 7219949"/>
              <a:gd name="connsiteY674" fmla="*/ 3084505 h 6791323"/>
              <a:gd name="connsiteX675" fmla="*/ 5574152 w 7219949"/>
              <a:gd name="connsiteY675" fmla="*/ 3114814 h 6791323"/>
              <a:gd name="connsiteX676" fmla="*/ 5614131 w 7219949"/>
              <a:gd name="connsiteY676" fmla="*/ 3143441 h 6791323"/>
              <a:gd name="connsiteX677" fmla="*/ 5658038 w 7219949"/>
              <a:gd name="connsiteY677" fmla="*/ 3172283 h 6791323"/>
              <a:gd name="connsiteX678" fmla="*/ 5724516 w 7219949"/>
              <a:gd name="connsiteY678" fmla="*/ 3224881 h 6791323"/>
              <a:gd name="connsiteX679" fmla="*/ 5732965 w 7219949"/>
              <a:gd name="connsiteY679" fmla="*/ 3231219 h 6791323"/>
              <a:gd name="connsiteX680" fmla="*/ 5801106 w 7219949"/>
              <a:gd name="connsiteY680" fmla="*/ 3280969 h 6791323"/>
              <a:gd name="connsiteX681" fmla="*/ 5874327 w 7219949"/>
              <a:gd name="connsiteY681" fmla="*/ 3335895 h 6791323"/>
              <a:gd name="connsiteX682" fmla="*/ 5896602 w 7219949"/>
              <a:gd name="connsiteY682" fmla="*/ 3353123 h 6791323"/>
              <a:gd name="connsiteX683" fmla="*/ 5869191 w 7219949"/>
              <a:gd name="connsiteY683" fmla="*/ 3338282 h 6791323"/>
              <a:gd name="connsiteX684" fmla="*/ 5802463 w 7219949"/>
              <a:gd name="connsiteY684" fmla="*/ 3320889 h 6791323"/>
              <a:gd name="connsiteX685" fmla="*/ 5797202 w 7219949"/>
              <a:gd name="connsiteY685" fmla="*/ 3320339 h 6791323"/>
              <a:gd name="connsiteX686" fmla="*/ 5761392 w 7219949"/>
              <a:gd name="connsiteY686" fmla="*/ 3293477 h 6791323"/>
              <a:gd name="connsiteX687" fmla="*/ 5773810 w 7219949"/>
              <a:gd name="connsiteY687" fmla="*/ 3306886 h 6791323"/>
              <a:gd name="connsiteX688" fmla="*/ 5790861 w 7219949"/>
              <a:gd name="connsiteY688" fmla="*/ 3319676 h 6791323"/>
              <a:gd name="connsiteX689" fmla="*/ 5758188 w 7219949"/>
              <a:gd name="connsiteY689" fmla="*/ 3316259 h 6791323"/>
              <a:gd name="connsiteX690" fmla="*/ 5759849 w 7219949"/>
              <a:gd name="connsiteY690" fmla="*/ 3321706 h 6791323"/>
              <a:gd name="connsiteX691" fmla="*/ 5749198 w 7219949"/>
              <a:gd name="connsiteY691" fmla="*/ 3314346 h 6791323"/>
              <a:gd name="connsiteX692" fmla="*/ 5735116 w 7219949"/>
              <a:gd name="connsiteY692" fmla="*/ 3303783 h 6791323"/>
              <a:gd name="connsiteX693" fmla="*/ 5724406 w 7219949"/>
              <a:gd name="connsiteY693" fmla="*/ 3294384 h 6791323"/>
              <a:gd name="connsiteX694" fmla="*/ 5715403 w 7219949"/>
              <a:gd name="connsiteY694" fmla="*/ 3288996 h 6791323"/>
              <a:gd name="connsiteX695" fmla="*/ 5722743 w 7219949"/>
              <a:gd name="connsiteY695" fmla="*/ 3297231 h 6791323"/>
              <a:gd name="connsiteX696" fmla="*/ 5745272 w 7219949"/>
              <a:gd name="connsiteY696" fmla="*/ 3314130 h 6791323"/>
              <a:gd name="connsiteX697" fmla="*/ 5750396 w 7219949"/>
              <a:gd name="connsiteY697" fmla="*/ 3326160 h 6791323"/>
              <a:gd name="connsiteX698" fmla="*/ 5749287 w 7219949"/>
              <a:gd name="connsiteY698" fmla="*/ 3328057 h 6791323"/>
              <a:gd name="connsiteX699" fmla="*/ 5714982 w 7219949"/>
              <a:gd name="connsiteY699" fmla="*/ 3310510 h 6791323"/>
              <a:gd name="connsiteX700" fmla="*/ 5712166 w 7219949"/>
              <a:gd name="connsiteY700" fmla="*/ 3308398 h 6791323"/>
              <a:gd name="connsiteX701" fmla="*/ 5686821 w 7219949"/>
              <a:gd name="connsiteY701" fmla="*/ 3289386 h 6791323"/>
              <a:gd name="connsiteX702" fmla="*/ 5672741 w 7219949"/>
              <a:gd name="connsiteY702" fmla="*/ 3278823 h 6791323"/>
              <a:gd name="connsiteX703" fmla="*/ 5662584 w 7219949"/>
              <a:gd name="connsiteY703" fmla="*/ 3268477 h 6791323"/>
              <a:gd name="connsiteX704" fmla="*/ 5642870 w 7219949"/>
              <a:gd name="connsiteY704" fmla="*/ 3253688 h 6791323"/>
              <a:gd name="connsiteX705" fmla="*/ 5616417 w 7219949"/>
              <a:gd name="connsiteY705" fmla="*/ 3236573 h 6791323"/>
              <a:gd name="connsiteX706" fmla="*/ 5591071 w 7219949"/>
              <a:gd name="connsiteY706" fmla="*/ 3217560 h 6791323"/>
              <a:gd name="connsiteX707" fmla="*/ 5566835 w 7219949"/>
              <a:gd name="connsiteY707" fmla="*/ 3196651 h 6791323"/>
              <a:gd name="connsiteX708" fmla="*/ 5556124 w 7219949"/>
              <a:gd name="connsiteY708" fmla="*/ 3187251 h 6791323"/>
              <a:gd name="connsiteX709" fmla="*/ 5547676 w 7219949"/>
              <a:gd name="connsiteY709" fmla="*/ 3180914 h 6791323"/>
              <a:gd name="connsiteX710" fmla="*/ 5502064 w 7219949"/>
              <a:gd name="connsiteY710" fmla="*/ 3148064 h 6791323"/>
              <a:gd name="connsiteX711" fmla="*/ 5497030 w 7219949"/>
              <a:gd name="connsiteY711" fmla="*/ 3149745 h 6791323"/>
              <a:gd name="connsiteX712" fmla="*/ 5492507 w 7219949"/>
              <a:gd name="connsiteY712" fmla="*/ 3143623 h 6791323"/>
              <a:gd name="connsiteX713" fmla="*/ 5475610 w 7219949"/>
              <a:gd name="connsiteY713" fmla="*/ 3130947 h 6791323"/>
              <a:gd name="connsiteX714" fmla="*/ 5470576 w 7219949"/>
              <a:gd name="connsiteY714" fmla="*/ 3132629 h 6791323"/>
              <a:gd name="connsiteX715" fmla="*/ 5466052 w 7219949"/>
              <a:gd name="connsiteY715" fmla="*/ 3126507 h 6791323"/>
              <a:gd name="connsiteX716" fmla="*/ 5451973 w 7219949"/>
              <a:gd name="connsiteY716" fmla="*/ 3115945 h 6791323"/>
              <a:gd name="connsiteX717" fmla="*/ 5444676 w 7219949"/>
              <a:gd name="connsiteY717" fmla="*/ 3114566 h 6791323"/>
              <a:gd name="connsiteX718" fmla="*/ 5433967 w 7219949"/>
              <a:gd name="connsiteY718" fmla="*/ 3105166 h 6791323"/>
              <a:gd name="connsiteX719" fmla="*/ 5413699 w 7219949"/>
              <a:gd name="connsiteY719" fmla="*/ 3091328 h 6791323"/>
              <a:gd name="connsiteX720" fmla="*/ 5394540 w 7219949"/>
              <a:gd name="connsiteY720" fmla="*/ 3075591 h 6791323"/>
              <a:gd name="connsiteX721" fmla="*/ 5380459 w 7219949"/>
              <a:gd name="connsiteY721" fmla="*/ 3065028 h 6791323"/>
              <a:gd name="connsiteX722" fmla="*/ 5346665 w 7219949"/>
              <a:gd name="connsiteY722" fmla="*/ 3039678 h 6791323"/>
              <a:gd name="connsiteX723" fmla="*/ 5317950 w 7219949"/>
              <a:gd name="connsiteY723" fmla="*/ 3019502 h 6791323"/>
              <a:gd name="connsiteX724" fmla="*/ 5303914 w 7219949"/>
              <a:gd name="connsiteY724" fmla="*/ 3015794 h 6791323"/>
              <a:gd name="connsiteX725" fmla="*/ 5284754 w 7219949"/>
              <a:gd name="connsiteY725" fmla="*/ 3000060 h 6791323"/>
              <a:gd name="connsiteX726" fmla="*/ 5283601 w 7219949"/>
              <a:gd name="connsiteY726" fmla="*/ 2995101 h 6791323"/>
              <a:gd name="connsiteX727" fmla="*/ 5293159 w 7219949"/>
              <a:gd name="connsiteY727" fmla="*/ 2999541 h 6791323"/>
              <a:gd name="connsiteX728" fmla="*/ 5318504 w 7219949"/>
              <a:gd name="connsiteY728" fmla="*/ 3018553 h 6791323"/>
              <a:gd name="connsiteX729" fmla="*/ 5358440 w 7219949"/>
              <a:gd name="connsiteY729" fmla="*/ 3040325 h 6791323"/>
              <a:gd name="connsiteX730" fmla="*/ 5375336 w 7219949"/>
              <a:gd name="connsiteY730" fmla="*/ 3052999 h 6791323"/>
              <a:gd name="connsiteX731" fmla="*/ 5461484 w 7219949"/>
              <a:gd name="connsiteY731" fmla="*/ 3113530 h 6791323"/>
              <a:gd name="connsiteX732" fmla="*/ 5474412 w 7219949"/>
              <a:gd name="connsiteY732" fmla="*/ 3119133 h 6791323"/>
              <a:gd name="connsiteX733" fmla="*/ 5427091 w 7219949"/>
              <a:gd name="connsiteY733" fmla="*/ 3082272 h 6791323"/>
              <a:gd name="connsiteX734" fmla="*/ 5427647 w 7219949"/>
              <a:gd name="connsiteY734" fmla="*/ 3081323 h 6791323"/>
              <a:gd name="connsiteX735" fmla="*/ 5475521 w 7219949"/>
              <a:gd name="connsiteY735" fmla="*/ 3117237 h 6791323"/>
              <a:gd name="connsiteX736" fmla="*/ 5520579 w 7219949"/>
              <a:gd name="connsiteY736" fmla="*/ 3151036 h 6791323"/>
              <a:gd name="connsiteX737" fmla="*/ 5532398 w 7219949"/>
              <a:gd name="connsiteY737" fmla="*/ 3158538 h 6791323"/>
              <a:gd name="connsiteX738" fmla="*/ 5549250 w 7219949"/>
              <a:gd name="connsiteY738" fmla="*/ 3164357 h 6791323"/>
              <a:gd name="connsiteX739" fmla="*/ 5572333 w 7219949"/>
              <a:gd name="connsiteY739" fmla="*/ 3180308 h 6791323"/>
              <a:gd name="connsiteX740" fmla="*/ 5591493 w 7219949"/>
              <a:gd name="connsiteY740" fmla="*/ 3196045 h 6791323"/>
              <a:gd name="connsiteX741" fmla="*/ 5602757 w 7219949"/>
              <a:gd name="connsiteY741" fmla="*/ 3204495 h 6791323"/>
              <a:gd name="connsiteX742" fmla="*/ 5596527 w 7219949"/>
              <a:gd name="connsiteY742" fmla="*/ 3194363 h 6791323"/>
              <a:gd name="connsiteX743" fmla="*/ 5604376 w 7219949"/>
              <a:gd name="connsiteY743" fmla="*/ 3194794 h 6791323"/>
              <a:gd name="connsiteX744" fmla="*/ 5620120 w 7219949"/>
              <a:gd name="connsiteY744" fmla="*/ 3202510 h 6791323"/>
              <a:gd name="connsiteX745" fmla="*/ 5629122 w 7219949"/>
              <a:gd name="connsiteY745" fmla="*/ 3207899 h 6791323"/>
              <a:gd name="connsiteX746" fmla="*/ 5669103 w 7219949"/>
              <a:gd name="connsiteY746" fmla="*/ 3236526 h 6791323"/>
              <a:gd name="connsiteX747" fmla="*/ 5675844 w 7219949"/>
              <a:gd name="connsiteY747" fmla="*/ 3238855 h 6791323"/>
              <a:gd name="connsiteX748" fmla="*/ 5671321 w 7219949"/>
              <a:gd name="connsiteY748" fmla="*/ 3232732 h 6791323"/>
              <a:gd name="connsiteX749" fmla="*/ 5636328 w 7219949"/>
              <a:gd name="connsiteY749" fmla="*/ 3195568 h 6791323"/>
              <a:gd name="connsiteX750" fmla="*/ 5626771 w 7219949"/>
              <a:gd name="connsiteY750" fmla="*/ 3191126 h 6791323"/>
              <a:gd name="connsiteX751" fmla="*/ 5611627 w 7219949"/>
              <a:gd name="connsiteY751" fmla="*/ 3189317 h 6791323"/>
              <a:gd name="connsiteX752" fmla="*/ 5602623 w 7219949"/>
              <a:gd name="connsiteY752" fmla="*/ 3183929 h 6791323"/>
              <a:gd name="connsiteX753" fmla="*/ 5573310 w 7219949"/>
              <a:gd name="connsiteY753" fmla="*/ 3157845 h 6791323"/>
              <a:gd name="connsiteX754" fmla="*/ 5554151 w 7219949"/>
              <a:gd name="connsiteY754" fmla="*/ 3142110 h 6791323"/>
              <a:gd name="connsiteX755" fmla="*/ 5540114 w 7219949"/>
              <a:gd name="connsiteY755" fmla="*/ 3138401 h 6791323"/>
              <a:gd name="connsiteX756" fmla="*/ 5517586 w 7219949"/>
              <a:gd name="connsiteY756" fmla="*/ 3121503 h 6791323"/>
              <a:gd name="connsiteX757" fmla="*/ 5514725 w 7219949"/>
              <a:gd name="connsiteY757" fmla="*/ 3112534 h 6791323"/>
              <a:gd name="connsiteX758" fmla="*/ 5502305 w 7219949"/>
              <a:gd name="connsiteY758" fmla="*/ 3099125 h 6791323"/>
              <a:gd name="connsiteX759" fmla="*/ 5486519 w 7219949"/>
              <a:gd name="connsiteY759" fmla="*/ 3084552 h 6791323"/>
              <a:gd name="connsiteX760" fmla="*/ 5461772 w 7219949"/>
              <a:gd name="connsiteY760" fmla="*/ 3071447 h 6791323"/>
              <a:gd name="connsiteX761" fmla="*/ 5417911 w 7219949"/>
              <a:gd name="connsiteY761" fmla="*/ 3049460 h 6791323"/>
              <a:gd name="connsiteX762" fmla="*/ 5399307 w 7219949"/>
              <a:gd name="connsiteY762" fmla="*/ 3032777 h 6791323"/>
              <a:gd name="connsiteX763" fmla="*/ 5378994 w 7219949"/>
              <a:gd name="connsiteY763" fmla="*/ 3012082 h 6791323"/>
              <a:gd name="connsiteX764" fmla="*/ 5347463 w 7219949"/>
              <a:gd name="connsiteY764" fmla="*/ 2989793 h 6791323"/>
              <a:gd name="connsiteX765" fmla="*/ 5340167 w 7219949"/>
              <a:gd name="connsiteY765" fmla="*/ 2988412 h 6791323"/>
              <a:gd name="connsiteX766" fmla="*/ 5295065 w 7219949"/>
              <a:gd name="connsiteY766" fmla="*/ 2947758 h 6791323"/>
              <a:gd name="connsiteX767" fmla="*/ 5264087 w 7219949"/>
              <a:gd name="connsiteY767" fmla="*/ 2924520 h 6791323"/>
              <a:gd name="connsiteX768" fmla="*/ 5194237 w 7219949"/>
              <a:gd name="connsiteY768" fmla="*/ 2870757 h 6791323"/>
              <a:gd name="connsiteX769" fmla="*/ 5175078 w 7219949"/>
              <a:gd name="connsiteY769" fmla="*/ 2855022 h 6791323"/>
              <a:gd name="connsiteX770" fmla="*/ 5151996 w 7219949"/>
              <a:gd name="connsiteY770" fmla="*/ 2839072 h 6791323"/>
              <a:gd name="connsiteX771" fmla="*/ 5126650 w 7219949"/>
              <a:gd name="connsiteY771" fmla="*/ 2820059 h 6791323"/>
              <a:gd name="connsiteX772" fmla="*/ 5120508 w 7219949"/>
              <a:gd name="connsiteY772" fmla="*/ 2823637 h 6791323"/>
              <a:gd name="connsiteX773" fmla="*/ 5085051 w 7219949"/>
              <a:gd name="connsiteY773" fmla="*/ 2801133 h 6791323"/>
              <a:gd name="connsiteX774" fmla="*/ 5077157 w 7219949"/>
              <a:gd name="connsiteY774" fmla="*/ 2793847 h 6791323"/>
              <a:gd name="connsiteX775" fmla="*/ 5069861 w 7219949"/>
              <a:gd name="connsiteY775" fmla="*/ 2792467 h 6791323"/>
              <a:gd name="connsiteX776" fmla="*/ 5073831 w 7219949"/>
              <a:gd name="connsiteY776" fmla="*/ 2799540 h 6791323"/>
              <a:gd name="connsiteX777" fmla="*/ 5096914 w 7219949"/>
              <a:gd name="connsiteY777" fmla="*/ 2815491 h 6791323"/>
              <a:gd name="connsiteX778" fmla="*/ 5121152 w 7219949"/>
              <a:gd name="connsiteY778" fmla="*/ 2836401 h 6791323"/>
              <a:gd name="connsiteX779" fmla="*/ 5126272 w 7219949"/>
              <a:gd name="connsiteY779" fmla="*/ 2848430 h 6791323"/>
              <a:gd name="connsiteX780" fmla="*/ 5139247 w 7219949"/>
              <a:gd name="connsiteY780" fmla="*/ 2860889 h 6791323"/>
              <a:gd name="connsiteX781" fmla="*/ 5175257 w 7219949"/>
              <a:gd name="connsiteY781" fmla="*/ 2882445 h 6791323"/>
              <a:gd name="connsiteX782" fmla="*/ 5189337 w 7219949"/>
              <a:gd name="connsiteY782" fmla="*/ 2893007 h 6791323"/>
              <a:gd name="connsiteX783" fmla="*/ 5193305 w 7219949"/>
              <a:gd name="connsiteY783" fmla="*/ 2900078 h 6791323"/>
              <a:gd name="connsiteX784" fmla="*/ 5187719 w 7219949"/>
              <a:gd name="connsiteY784" fmla="*/ 2902710 h 6791323"/>
              <a:gd name="connsiteX785" fmla="*/ 5168604 w 7219949"/>
              <a:gd name="connsiteY785" fmla="*/ 2893829 h 6791323"/>
              <a:gd name="connsiteX786" fmla="*/ 5164680 w 7219949"/>
              <a:gd name="connsiteY786" fmla="*/ 2893613 h 6791323"/>
              <a:gd name="connsiteX787" fmla="*/ 5169757 w 7219949"/>
              <a:gd name="connsiteY787" fmla="*/ 2898786 h 6791323"/>
              <a:gd name="connsiteX788" fmla="*/ 5198473 w 7219949"/>
              <a:gd name="connsiteY788" fmla="*/ 2918962 h 6791323"/>
              <a:gd name="connsiteX789" fmla="*/ 5201290 w 7219949"/>
              <a:gd name="connsiteY789" fmla="*/ 2921075 h 6791323"/>
              <a:gd name="connsiteX790" fmla="*/ 5200181 w 7219949"/>
              <a:gd name="connsiteY790" fmla="*/ 2922972 h 6791323"/>
              <a:gd name="connsiteX791" fmla="*/ 5201335 w 7219949"/>
              <a:gd name="connsiteY791" fmla="*/ 2927931 h 6791323"/>
              <a:gd name="connsiteX792" fmla="*/ 5221047 w 7219949"/>
              <a:gd name="connsiteY792" fmla="*/ 2942718 h 6791323"/>
              <a:gd name="connsiteX793" fmla="*/ 5194039 w 7219949"/>
              <a:gd name="connsiteY793" fmla="*/ 2926551 h 6791323"/>
              <a:gd name="connsiteX794" fmla="*/ 5189560 w 7219949"/>
              <a:gd name="connsiteY794" fmla="*/ 2927285 h 6791323"/>
              <a:gd name="connsiteX795" fmla="*/ 5177785 w 7219949"/>
              <a:gd name="connsiteY795" fmla="*/ 2926638 h 6791323"/>
              <a:gd name="connsiteX796" fmla="*/ 5166520 w 7219949"/>
              <a:gd name="connsiteY796" fmla="*/ 2918187 h 6791323"/>
              <a:gd name="connsiteX797" fmla="*/ 5165412 w 7219949"/>
              <a:gd name="connsiteY797" fmla="*/ 2920086 h 6791323"/>
              <a:gd name="connsiteX798" fmla="*/ 5164857 w 7219949"/>
              <a:gd name="connsiteY798" fmla="*/ 2921035 h 6791323"/>
              <a:gd name="connsiteX799" fmla="*/ 5216146 w 7219949"/>
              <a:gd name="connsiteY799" fmla="*/ 2964968 h 6791323"/>
              <a:gd name="connsiteX800" fmla="*/ 5247169 w 7219949"/>
              <a:gd name="connsiteY800" fmla="*/ 2995061 h 6791323"/>
              <a:gd name="connsiteX801" fmla="*/ 5251692 w 7219949"/>
              <a:gd name="connsiteY801" fmla="*/ 3001183 h 6791323"/>
              <a:gd name="connsiteX802" fmla="*/ 5242136 w 7219949"/>
              <a:gd name="connsiteY802" fmla="*/ 2996742 h 6791323"/>
              <a:gd name="connsiteX803" fmla="*/ 5216791 w 7219949"/>
              <a:gd name="connsiteY803" fmla="*/ 2977729 h 6791323"/>
              <a:gd name="connsiteX804" fmla="*/ 5210602 w 7219949"/>
              <a:gd name="connsiteY804" fmla="*/ 2974454 h 6791323"/>
              <a:gd name="connsiteX805" fmla="*/ 5212311 w 7219949"/>
              <a:gd name="connsiteY805" fmla="*/ 2978463 h 6791323"/>
              <a:gd name="connsiteX806" fmla="*/ 5228099 w 7219949"/>
              <a:gd name="connsiteY806" fmla="*/ 2993035 h 6791323"/>
              <a:gd name="connsiteX807" fmla="*/ 5253444 w 7219949"/>
              <a:gd name="connsiteY807" fmla="*/ 3012048 h 6791323"/>
              <a:gd name="connsiteX808" fmla="*/ 5254043 w 7219949"/>
              <a:gd name="connsiteY808" fmla="*/ 3017955 h 6791323"/>
              <a:gd name="connsiteX809" fmla="*/ 5252936 w 7219949"/>
              <a:gd name="connsiteY809" fmla="*/ 3019852 h 6791323"/>
              <a:gd name="connsiteX810" fmla="*/ 5207367 w 7219949"/>
              <a:gd name="connsiteY810" fmla="*/ 2993856 h 6791323"/>
              <a:gd name="connsiteX811" fmla="*/ 5109910 w 7219949"/>
              <a:gd name="connsiteY811" fmla="*/ 2918020 h 6791323"/>
              <a:gd name="connsiteX812" fmla="*/ 5094720 w 7219949"/>
              <a:gd name="connsiteY812" fmla="*/ 2909355 h 6791323"/>
              <a:gd name="connsiteX813" fmla="*/ 5107692 w 7219949"/>
              <a:gd name="connsiteY813" fmla="*/ 2921814 h 6791323"/>
              <a:gd name="connsiteX814" fmla="*/ 5140377 w 7219949"/>
              <a:gd name="connsiteY814" fmla="*/ 2949062 h 6791323"/>
              <a:gd name="connsiteX815" fmla="*/ 5176988 w 7219949"/>
              <a:gd name="connsiteY815" fmla="*/ 2976524 h 6791323"/>
              <a:gd name="connsiteX816" fmla="*/ 5232757 w 7219949"/>
              <a:gd name="connsiteY816" fmla="*/ 3019723 h 6791323"/>
              <a:gd name="connsiteX817" fmla="*/ 5321300 w 7219949"/>
              <a:gd name="connsiteY817" fmla="*/ 3103882 h 6791323"/>
              <a:gd name="connsiteX818" fmla="*/ 5353430 w 7219949"/>
              <a:gd name="connsiteY818" fmla="*/ 3132076 h 6791323"/>
              <a:gd name="connsiteX819" fmla="*/ 5364140 w 7219949"/>
              <a:gd name="connsiteY819" fmla="*/ 3141476 h 6791323"/>
              <a:gd name="connsiteX820" fmla="*/ 5351766 w 7219949"/>
              <a:gd name="connsiteY820" fmla="*/ 3134922 h 6791323"/>
              <a:gd name="connsiteX821" fmla="*/ 5205328 w 7219949"/>
              <a:gd name="connsiteY821" fmla="*/ 3025071 h 6791323"/>
              <a:gd name="connsiteX822" fmla="*/ 5157542 w 7219949"/>
              <a:gd name="connsiteY822" fmla="*/ 3002871 h 6791323"/>
              <a:gd name="connsiteX823" fmla="*/ 5156432 w 7219949"/>
              <a:gd name="connsiteY823" fmla="*/ 3004768 h 6791323"/>
              <a:gd name="connsiteX824" fmla="*/ 5163262 w 7219949"/>
              <a:gd name="connsiteY824" fmla="*/ 3020807 h 6791323"/>
              <a:gd name="connsiteX825" fmla="*/ 5176833 w 7219949"/>
              <a:gd name="connsiteY825" fmla="*/ 3039174 h 6791323"/>
              <a:gd name="connsiteX826" fmla="*/ 5195525 w 7219949"/>
              <a:gd name="connsiteY826" fmla="*/ 3069569 h 6791323"/>
              <a:gd name="connsiteX827" fmla="*/ 5217080 w 7219949"/>
              <a:gd name="connsiteY827" fmla="*/ 3108932 h 6791323"/>
              <a:gd name="connsiteX828" fmla="*/ 5227790 w 7219949"/>
              <a:gd name="connsiteY828" fmla="*/ 3118331 h 6791323"/>
              <a:gd name="connsiteX829" fmla="*/ 5257659 w 7219949"/>
              <a:gd name="connsiteY829" fmla="*/ 3143466 h 6791323"/>
              <a:gd name="connsiteX830" fmla="*/ 5268370 w 7219949"/>
              <a:gd name="connsiteY830" fmla="*/ 3152865 h 6791323"/>
              <a:gd name="connsiteX831" fmla="*/ 5290900 w 7219949"/>
              <a:gd name="connsiteY831" fmla="*/ 3169765 h 6791323"/>
              <a:gd name="connsiteX832" fmla="*/ 5331989 w 7219949"/>
              <a:gd name="connsiteY832" fmla="*/ 3196495 h 6791323"/>
              <a:gd name="connsiteX833" fmla="*/ 5359596 w 7219949"/>
              <a:gd name="connsiteY833" fmla="*/ 3218567 h 6791323"/>
              <a:gd name="connsiteX834" fmla="*/ 5403590 w 7219949"/>
              <a:gd name="connsiteY834" fmla="*/ 3261121 h 6791323"/>
              <a:gd name="connsiteX835" fmla="*/ 5457606 w 7219949"/>
              <a:gd name="connsiteY835" fmla="*/ 3293455 h 6791323"/>
              <a:gd name="connsiteX836" fmla="*/ 5485723 w 7219949"/>
              <a:gd name="connsiteY836" fmla="*/ 3307724 h 6791323"/>
              <a:gd name="connsiteX837" fmla="*/ 5508852 w 7219949"/>
              <a:gd name="connsiteY837" fmla="*/ 3330531 h 6791323"/>
              <a:gd name="connsiteX838" fmla="*/ 5510559 w 7219949"/>
              <a:gd name="connsiteY838" fmla="*/ 3334542 h 6791323"/>
              <a:gd name="connsiteX839" fmla="*/ 5550029 w 7219949"/>
              <a:gd name="connsiteY839" fmla="*/ 3370972 h 6791323"/>
              <a:gd name="connsiteX840" fmla="*/ 5570297 w 7219949"/>
              <a:gd name="connsiteY840" fmla="*/ 3384810 h 6791323"/>
              <a:gd name="connsiteX841" fmla="*/ 5602339 w 7219949"/>
              <a:gd name="connsiteY841" fmla="*/ 3399295 h 6791323"/>
              <a:gd name="connsiteX842" fmla="*/ 5612450 w 7219949"/>
              <a:gd name="connsiteY842" fmla="*/ 3402787 h 6791323"/>
              <a:gd name="connsiteX843" fmla="*/ 5648506 w 7219949"/>
              <a:gd name="connsiteY843" fmla="*/ 3431199 h 6791323"/>
              <a:gd name="connsiteX844" fmla="*/ 5658107 w 7219949"/>
              <a:gd name="connsiteY844" fmla="*/ 3442494 h 6791323"/>
              <a:gd name="connsiteX845" fmla="*/ 5659815 w 7219949"/>
              <a:gd name="connsiteY845" fmla="*/ 3446504 h 6791323"/>
              <a:gd name="connsiteX846" fmla="*/ 5695317 w 7219949"/>
              <a:gd name="connsiteY846" fmla="*/ 3475864 h 6791323"/>
              <a:gd name="connsiteX847" fmla="*/ 5728513 w 7219949"/>
              <a:gd name="connsiteY847" fmla="*/ 3495306 h 6791323"/>
              <a:gd name="connsiteX848" fmla="*/ 5767939 w 7219949"/>
              <a:gd name="connsiteY848" fmla="*/ 3524883 h 6791323"/>
              <a:gd name="connsiteX849" fmla="*/ 5786542 w 7219949"/>
              <a:gd name="connsiteY849" fmla="*/ 3541568 h 6791323"/>
              <a:gd name="connsiteX850" fmla="*/ 5795997 w 7219949"/>
              <a:gd name="connsiteY850" fmla="*/ 3548660 h 6791323"/>
              <a:gd name="connsiteX851" fmla="*/ 5799257 w 7219949"/>
              <a:gd name="connsiteY851" fmla="*/ 3552318 h 6791323"/>
              <a:gd name="connsiteX852" fmla="*/ 5799301 w 7219949"/>
              <a:gd name="connsiteY852" fmla="*/ 3559174 h 6791323"/>
              <a:gd name="connsiteX853" fmla="*/ 5792007 w 7219949"/>
              <a:gd name="connsiteY853" fmla="*/ 3557794 h 6791323"/>
              <a:gd name="connsiteX854" fmla="*/ 5777927 w 7219949"/>
              <a:gd name="connsiteY854" fmla="*/ 3547231 h 6791323"/>
              <a:gd name="connsiteX855" fmla="*/ 5746350 w 7219949"/>
              <a:gd name="connsiteY855" fmla="*/ 3518088 h 6791323"/>
              <a:gd name="connsiteX856" fmla="*/ 5731160 w 7219949"/>
              <a:gd name="connsiteY856" fmla="*/ 3509421 h 6791323"/>
              <a:gd name="connsiteX857" fmla="*/ 5719386 w 7219949"/>
              <a:gd name="connsiteY857" fmla="*/ 3508775 h 6791323"/>
              <a:gd name="connsiteX858" fmla="*/ 5692931 w 7219949"/>
              <a:gd name="connsiteY858" fmla="*/ 3491660 h 6791323"/>
              <a:gd name="connsiteX859" fmla="*/ 5670956 w 7219949"/>
              <a:gd name="connsiteY859" fmla="*/ 3473812 h 6791323"/>
              <a:gd name="connsiteX860" fmla="*/ 5663661 w 7219949"/>
              <a:gd name="connsiteY860" fmla="*/ 3472432 h 6791323"/>
              <a:gd name="connsiteX861" fmla="*/ 5667631 w 7219949"/>
              <a:gd name="connsiteY861" fmla="*/ 3479503 h 6791323"/>
              <a:gd name="connsiteX862" fmla="*/ 5676633 w 7219949"/>
              <a:gd name="connsiteY862" fmla="*/ 3484891 h 6791323"/>
              <a:gd name="connsiteX863" fmla="*/ 5708764 w 7219949"/>
              <a:gd name="connsiteY863" fmla="*/ 3513088 h 6791323"/>
              <a:gd name="connsiteX864" fmla="*/ 5708253 w 7219949"/>
              <a:gd name="connsiteY864" fmla="*/ 3520892 h 6791323"/>
              <a:gd name="connsiteX865" fmla="*/ 5733600 w 7219949"/>
              <a:gd name="connsiteY865" fmla="*/ 3539904 h 6791323"/>
              <a:gd name="connsiteX866" fmla="*/ 5755573 w 7219949"/>
              <a:gd name="connsiteY866" fmla="*/ 3557753 h 6791323"/>
              <a:gd name="connsiteX867" fmla="*/ 5775841 w 7219949"/>
              <a:gd name="connsiteY867" fmla="*/ 3571593 h 6791323"/>
              <a:gd name="connsiteX868" fmla="*/ 5846800 w 7219949"/>
              <a:gd name="connsiteY868" fmla="*/ 3623456 h 6791323"/>
              <a:gd name="connsiteX869" fmla="*/ 5877777 w 7219949"/>
              <a:gd name="connsiteY869" fmla="*/ 3646694 h 6791323"/>
              <a:gd name="connsiteX870" fmla="*/ 5928423 w 7219949"/>
              <a:gd name="connsiteY870" fmla="*/ 3677864 h 6791323"/>
              <a:gd name="connsiteX871" fmla="*/ 5932392 w 7219949"/>
              <a:gd name="connsiteY871" fmla="*/ 3684935 h 6791323"/>
              <a:gd name="connsiteX872" fmla="*/ 5962816 w 7219949"/>
              <a:gd name="connsiteY872" fmla="*/ 3709120 h 6791323"/>
              <a:gd name="connsiteX873" fmla="*/ 5968331 w 7219949"/>
              <a:gd name="connsiteY873" fmla="*/ 3712041 h 6791323"/>
              <a:gd name="connsiteX874" fmla="*/ 5970061 w 7219949"/>
              <a:gd name="connsiteY874" fmla="*/ 3714396 h 6791323"/>
              <a:gd name="connsiteX875" fmla="*/ 6020840 w 7219949"/>
              <a:gd name="connsiteY875" fmla="*/ 3766688 h 6791323"/>
              <a:gd name="connsiteX876" fmla="*/ 6091315 w 7219949"/>
              <a:gd name="connsiteY876" fmla="*/ 3847039 h 6791323"/>
              <a:gd name="connsiteX877" fmla="*/ 6096922 w 7219949"/>
              <a:gd name="connsiteY877" fmla="*/ 3856116 h 6791323"/>
              <a:gd name="connsiteX878" fmla="*/ 6084222 w 7219949"/>
              <a:gd name="connsiteY878" fmla="*/ 3847949 h 6791323"/>
              <a:gd name="connsiteX879" fmla="*/ 5980667 w 7219949"/>
              <a:gd name="connsiteY879" fmla="*/ 3782546 h 6791323"/>
              <a:gd name="connsiteX880" fmla="*/ 5924345 w 7219949"/>
              <a:gd name="connsiteY880" fmla="*/ 3740297 h 6791323"/>
              <a:gd name="connsiteX881" fmla="*/ 5912525 w 7219949"/>
              <a:gd name="connsiteY881" fmla="*/ 3732796 h 6791323"/>
              <a:gd name="connsiteX882" fmla="*/ 5915940 w 7219949"/>
              <a:gd name="connsiteY882" fmla="*/ 3740815 h 6791323"/>
              <a:gd name="connsiteX883" fmla="*/ 5944701 w 7219949"/>
              <a:gd name="connsiteY883" fmla="*/ 3767846 h 6791323"/>
              <a:gd name="connsiteX884" fmla="*/ 5984725 w 7219949"/>
              <a:gd name="connsiteY884" fmla="*/ 3803329 h 6791323"/>
              <a:gd name="connsiteX885" fmla="*/ 5971798 w 7219949"/>
              <a:gd name="connsiteY885" fmla="*/ 3797724 h 6791323"/>
              <a:gd name="connsiteX886" fmla="*/ 5941419 w 7219949"/>
              <a:gd name="connsiteY886" fmla="*/ 3780393 h 6791323"/>
              <a:gd name="connsiteX887" fmla="*/ 5934124 w 7219949"/>
              <a:gd name="connsiteY887" fmla="*/ 3779014 h 6791323"/>
              <a:gd name="connsiteX888" fmla="*/ 5942019 w 7219949"/>
              <a:gd name="connsiteY888" fmla="*/ 3786300 h 6791323"/>
              <a:gd name="connsiteX889" fmla="*/ 5953283 w 7219949"/>
              <a:gd name="connsiteY889" fmla="*/ 3794750 h 6791323"/>
              <a:gd name="connsiteX890" fmla="*/ 5998895 w 7219949"/>
              <a:gd name="connsiteY890" fmla="*/ 3827602 h 6791323"/>
              <a:gd name="connsiteX891" fmla="*/ 6027057 w 7219949"/>
              <a:gd name="connsiteY891" fmla="*/ 3848727 h 6791323"/>
              <a:gd name="connsiteX892" fmla="*/ 6051294 w 7219949"/>
              <a:gd name="connsiteY892" fmla="*/ 3869637 h 6791323"/>
              <a:gd name="connsiteX893" fmla="*/ 6135224 w 7219949"/>
              <a:gd name="connsiteY893" fmla="*/ 3933962 h 6791323"/>
              <a:gd name="connsiteX894" fmla="*/ 6143118 w 7219949"/>
              <a:gd name="connsiteY894" fmla="*/ 3941248 h 6791323"/>
              <a:gd name="connsiteX895" fmla="*/ 6148196 w 7219949"/>
              <a:gd name="connsiteY895" fmla="*/ 3946422 h 6791323"/>
              <a:gd name="connsiteX896" fmla="*/ 6158748 w 7219949"/>
              <a:gd name="connsiteY896" fmla="*/ 3952738 h 6791323"/>
              <a:gd name="connsiteX897" fmla="*/ 6170136 w 7219949"/>
              <a:gd name="connsiteY897" fmla="*/ 3966251 h 6791323"/>
              <a:gd name="connsiteX898" fmla="*/ 6195174 w 7219949"/>
              <a:gd name="connsiteY898" fmla="*/ 3976755 h 6791323"/>
              <a:gd name="connsiteX899" fmla="*/ 6199917 w 7219949"/>
              <a:gd name="connsiteY899" fmla="*/ 3978154 h 6791323"/>
              <a:gd name="connsiteX900" fmla="*/ 6205877 w 7219949"/>
              <a:gd name="connsiteY900" fmla="*/ 3982016 h 6791323"/>
              <a:gd name="connsiteX901" fmla="*/ 6222524 w 7219949"/>
              <a:gd name="connsiteY901" fmla="*/ 3999449 h 6791323"/>
              <a:gd name="connsiteX902" fmla="*/ 6228157 w 7219949"/>
              <a:gd name="connsiteY902" fmla="*/ 4003675 h 6791323"/>
              <a:gd name="connsiteX903" fmla="*/ 6240586 w 7219949"/>
              <a:gd name="connsiteY903" fmla="*/ 4012998 h 6791323"/>
              <a:gd name="connsiteX904" fmla="*/ 6232264 w 7219949"/>
              <a:gd name="connsiteY904" fmla="*/ 4039775 h 6791323"/>
              <a:gd name="connsiteX905" fmla="*/ 6247101 w 7219949"/>
              <a:gd name="connsiteY905" fmla="*/ 4064982 h 6791323"/>
              <a:gd name="connsiteX906" fmla="*/ 6336124 w 7219949"/>
              <a:gd name="connsiteY906" fmla="*/ 4119601 h 6791323"/>
              <a:gd name="connsiteX907" fmla="*/ 6384342 w 7219949"/>
              <a:gd name="connsiteY907" fmla="*/ 4182620 h 6791323"/>
              <a:gd name="connsiteX908" fmla="*/ 6358378 w 7219949"/>
              <a:gd name="connsiteY908" fmla="*/ 4245639 h 6791323"/>
              <a:gd name="connsiteX909" fmla="*/ 6332414 w 7219949"/>
              <a:gd name="connsiteY909" fmla="*/ 4258243 h 6791323"/>
              <a:gd name="connsiteX910" fmla="*/ 6239685 w 7219949"/>
              <a:gd name="connsiteY910" fmla="*/ 4296054 h 6791323"/>
              <a:gd name="connsiteX911" fmla="*/ 6061642 w 7219949"/>
              <a:gd name="connsiteY911" fmla="*/ 4128002 h 6791323"/>
              <a:gd name="connsiteX912" fmla="*/ 6020840 w 7219949"/>
              <a:gd name="connsiteY912" fmla="*/ 4077587 h 6791323"/>
              <a:gd name="connsiteX913" fmla="*/ 5798288 w 7219949"/>
              <a:gd name="connsiteY913" fmla="*/ 3896929 h 6791323"/>
              <a:gd name="connsiteX914" fmla="*/ 5786159 w 7219949"/>
              <a:gd name="connsiteY914" fmla="*/ 3884415 h 6791323"/>
              <a:gd name="connsiteX915" fmla="*/ 5776155 w 7219949"/>
              <a:gd name="connsiteY915" fmla="*/ 3893232 h 6791323"/>
              <a:gd name="connsiteX916" fmla="*/ 5743556 w 7219949"/>
              <a:gd name="connsiteY916" fmla="*/ 3880664 h 6791323"/>
              <a:gd name="connsiteX917" fmla="*/ 5701894 w 7219949"/>
              <a:gd name="connsiteY917" fmla="*/ 3841647 h 6791323"/>
              <a:gd name="connsiteX918" fmla="*/ 5672176 w 7219949"/>
              <a:gd name="connsiteY918" fmla="*/ 3846514 h 6791323"/>
              <a:gd name="connsiteX919" fmla="*/ 5620246 w 7219949"/>
              <a:gd name="connsiteY919" fmla="*/ 3821306 h 6791323"/>
              <a:gd name="connsiteX920" fmla="*/ 5601699 w 7219949"/>
              <a:gd name="connsiteY920" fmla="*/ 3817105 h 6791323"/>
              <a:gd name="connsiteX921" fmla="*/ 5601701 w 7219949"/>
              <a:gd name="connsiteY921" fmla="*/ 3822079 h 6791323"/>
              <a:gd name="connsiteX922" fmla="*/ 5633563 w 7219949"/>
              <a:gd name="connsiteY922" fmla="*/ 3855295 h 6791323"/>
              <a:gd name="connsiteX923" fmla="*/ 5654461 w 7219949"/>
              <a:gd name="connsiteY923" fmla="*/ 3885319 h 6791323"/>
              <a:gd name="connsiteX924" fmla="*/ 5658179 w 7219949"/>
              <a:gd name="connsiteY924" fmla="*/ 3898424 h 6791323"/>
              <a:gd name="connsiteX925" fmla="*/ 5666613 w 7219949"/>
              <a:gd name="connsiteY925" fmla="*/ 3907431 h 6791323"/>
              <a:gd name="connsiteX926" fmla="*/ 5720396 w 7219949"/>
              <a:gd name="connsiteY926" fmla="*/ 3989359 h 6791323"/>
              <a:gd name="connsiteX927" fmla="*/ 5931822 w 7219949"/>
              <a:gd name="connsiteY927" fmla="*/ 4170016 h 6791323"/>
              <a:gd name="connsiteX928" fmla="*/ 5942949 w 7219949"/>
              <a:gd name="connsiteY928" fmla="*/ 4178417 h 6791323"/>
              <a:gd name="connsiteX929" fmla="*/ 5968912 w 7219949"/>
              <a:gd name="connsiteY929" fmla="*/ 4245640 h 6791323"/>
              <a:gd name="connsiteX930" fmla="*/ 5902147 w 7219949"/>
              <a:gd name="connsiteY930" fmla="*/ 4249842 h 6791323"/>
              <a:gd name="connsiteX931" fmla="*/ 5816835 w 7219949"/>
              <a:gd name="connsiteY931" fmla="*/ 4191022 h 6791323"/>
              <a:gd name="connsiteX932" fmla="*/ 5670785 w 7219949"/>
              <a:gd name="connsiteY932" fmla="*/ 4081720 h 6791323"/>
              <a:gd name="connsiteX933" fmla="*/ 5633513 w 7219949"/>
              <a:gd name="connsiteY933" fmla="*/ 4051679 h 6791323"/>
              <a:gd name="connsiteX934" fmla="*/ 5632591 w 7219949"/>
              <a:gd name="connsiteY934" fmla="*/ 4064493 h 6791323"/>
              <a:gd name="connsiteX935" fmla="*/ 5627136 w 7219949"/>
              <a:gd name="connsiteY935" fmla="*/ 4087834 h 6791323"/>
              <a:gd name="connsiteX936" fmla="*/ 5673069 w 7219949"/>
              <a:gd name="connsiteY936" fmla="*/ 4152202 h 6791323"/>
              <a:gd name="connsiteX937" fmla="*/ 5695077 w 7219949"/>
              <a:gd name="connsiteY937" fmla="*/ 4180327 h 6791323"/>
              <a:gd name="connsiteX938" fmla="*/ 5794556 w 7219949"/>
              <a:gd name="connsiteY938" fmla="*/ 4276301 h 6791323"/>
              <a:gd name="connsiteX939" fmla="*/ 5829227 w 7219949"/>
              <a:gd name="connsiteY939" fmla="*/ 4309281 h 6791323"/>
              <a:gd name="connsiteX940" fmla="*/ 5956729 w 7219949"/>
              <a:gd name="connsiteY940" fmla="*/ 4475058 h 6791323"/>
              <a:gd name="connsiteX941" fmla="*/ 5964150 w 7219949"/>
              <a:gd name="connsiteY941" fmla="*/ 4490207 h 6791323"/>
              <a:gd name="connsiteX942" fmla="*/ 6005102 w 7219949"/>
              <a:gd name="connsiteY942" fmla="*/ 4582192 h 6791323"/>
              <a:gd name="connsiteX943" fmla="*/ 6013742 w 7219949"/>
              <a:gd name="connsiteY943" fmla="*/ 4618728 h 6791323"/>
              <a:gd name="connsiteX944" fmla="*/ 5942362 w 7219949"/>
              <a:gd name="connsiteY944" fmla="*/ 4657800 h 6791323"/>
              <a:gd name="connsiteX945" fmla="*/ 5937562 w 7219949"/>
              <a:gd name="connsiteY945" fmla="*/ 4637503 h 6791323"/>
              <a:gd name="connsiteX946" fmla="*/ 5920542 w 7219949"/>
              <a:gd name="connsiteY946" fmla="*/ 4581760 h 6791323"/>
              <a:gd name="connsiteX947" fmla="*/ 5901858 w 7219949"/>
              <a:gd name="connsiteY947" fmla="*/ 4535223 h 6791323"/>
              <a:gd name="connsiteX948" fmla="*/ 5830850 w 7219949"/>
              <a:gd name="connsiteY948" fmla="*/ 4478468 h 6791323"/>
              <a:gd name="connsiteX949" fmla="*/ 5822540 w 7219949"/>
              <a:gd name="connsiteY949" fmla="*/ 4524497 h 6791323"/>
              <a:gd name="connsiteX950" fmla="*/ 5838604 w 7219949"/>
              <a:gd name="connsiteY950" fmla="*/ 4576179 h 6791323"/>
              <a:gd name="connsiteX951" fmla="*/ 5894654 w 7219949"/>
              <a:gd name="connsiteY951" fmla="*/ 4715791 h 6791323"/>
              <a:gd name="connsiteX952" fmla="*/ 5955102 w 7219949"/>
              <a:gd name="connsiteY952" fmla="*/ 4727894 h 6791323"/>
              <a:gd name="connsiteX953" fmla="*/ 5989146 w 7219949"/>
              <a:gd name="connsiteY953" fmla="*/ 4839380 h 6791323"/>
              <a:gd name="connsiteX954" fmla="*/ 5983902 w 7219949"/>
              <a:gd name="connsiteY954" fmla="*/ 4849672 h 6791323"/>
              <a:gd name="connsiteX955" fmla="*/ 6015178 w 7219949"/>
              <a:gd name="connsiteY955" fmla="*/ 4835827 h 6791323"/>
              <a:gd name="connsiteX956" fmla="*/ 6050296 w 7219949"/>
              <a:gd name="connsiteY956" fmla="*/ 4838217 h 6791323"/>
              <a:gd name="connsiteX957" fmla="*/ 6055611 w 7219949"/>
              <a:gd name="connsiteY957" fmla="*/ 4893165 h 6791323"/>
              <a:gd name="connsiteX958" fmla="*/ 6038735 w 7219949"/>
              <a:gd name="connsiteY958" fmla="*/ 4967899 h 6791323"/>
              <a:gd name="connsiteX959" fmla="*/ 6060557 w 7219949"/>
              <a:gd name="connsiteY959" fmla="*/ 5043940 h 6791323"/>
              <a:gd name="connsiteX960" fmla="*/ 6235843 w 7219949"/>
              <a:gd name="connsiteY960" fmla="*/ 5216963 h 6791323"/>
              <a:gd name="connsiteX961" fmla="*/ 6308069 w 7219949"/>
              <a:gd name="connsiteY961" fmla="*/ 5295104 h 6791323"/>
              <a:gd name="connsiteX962" fmla="*/ 6321766 w 7219949"/>
              <a:gd name="connsiteY962" fmla="*/ 5369257 h 6791323"/>
              <a:gd name="connsiteX963" fmla="*/ 6288602 w 7219949"/>
              <a:gd name="connsiteY963" fmla="*/ 5377151 h 6791323"/>
              <a:gd name="connsiteX964" fmla="*/ 6280447 w 7219949"/>
              <a:gd name="connsiteY964" fmla="*/ 5371730 h 6791323"/>
              <a:gd name="connsiteX965" fmla="*/ 6265258 w 7219949"/>
              <a:gd name="connsiteY965" fmla="*/ 5359081 h 6791323"/>
              <a:gd name="connsiteX966" fmla="*/ 6206596 w 7219949"/>
              <a:gd name="connsiteY966" fmla="*/ 5307410 h 6791323"/>
              <a:gd name="connsiteX967" fmla="*/ 6195315 w 7219949"/>
              <a:gd name="connsiteY967" fmla="*/ 5298914 h 6791323"/>
              <a:gd name="connsiteX968" fmla="*/ 6185467 w 7219949"/>
              <a:gd name="connsiteY968" fmla="*/ 5294561 h 6791323"/>
              <a:gd name="connsiteX969" fmla="*/ 6186881 w 7219949"/>
              <a:gd name="connsiteY969" fmla="*/ 5297109 h 6791323"/>
              <a:gd name="connsiteX970" fmla="*/ 6136704 w 7219949"/>
              <a:gd name="connsiteY970" fmla="*/ 5264462 h 6791323"/>
              <a:gd name="connsiteX971" fmla="*/ 6107651 w 7219949"/>
              <a:gd name="connsiteY971" fmla="*/ 5242155 h 6791323"/>
              <a:gd name="connsiteX972" fmla="*/ 6088928 w 7219949"/>
              <a:gd name="connsiteY972" fmla="*/ 5222495 h 6791323"/>
              <a:gd name="connsiteX973" fmla="*/ 6066568 w 7219949"/>
              <a:gd name="connsiteY973" fmla="*/ 5201412 h 6791323"/>
              <a:gd name="connsiteX974" fmla="*/ 6038954 w 7219949"/>
              <a:gd name="connsiteY974" fmla="*/ 5163615 h 6791323"/>
              <a:gd name="connsiteX975" fmla="*/ 6011992 w 7219949"/>
              <a:gd name="connsiteY975" fmla="*/ 5153847 h 6791323"/>
              <a:gd name="connsiteX976" fmla="*/ 5976655 w 7219949"/>
              <a:gd name="connsiteY976" fmla="*/ 5125041 h 6791323"/>
              <a:gd name="connsiteX977" fmla="*/ 5967008 w 7219949"/>
              <a:gd name="connsiteY977" fmla="*/ 5126630 h 6791323"/>
              <a:gd name="connsiteX978" fmla="*/ 5968441 w 7219949"/>
              <a:gd name="connsiteY978" fmla="*/ 5130775 h 6791323"/>
              <a:gd name="connsiteX979" fmla="*/ 5926597 w 7219949"/>
              <a:gd name="connsiteY979" fmla="*/ 5098239 h 6791323"/>
              <a:gd name="connsiteX980" fmla="*/ 5943791 w 7219949"/>
              <a:gd name="connsiteY980" fmla="*/ 5117987 h 6791323"/>
              <a:gd name="connsiteX981" fmla="*/ 5879288 w 7219949"/>
              <a:gd name="connsiteY981" fmla="*/ 5072864 h 6791323"/>
              <a:gd name="connsiteX982" fmla="*/ 5861378 w 7219949"/>
              <a:gd name="connsiteY982" fmla="*/ 5078301 h 6791323"/>
              <a:gd name="connsiteX983" fmla="*/ 5860591 w 7219949"/>
              <a:gd name="connsiteY983" fmla="*/ 5090523 h 6791323"/>
              <a:gd name="connsiteX984" fmla="*/ 5845132 w 7219949"/>
              <a:gd name="connsiteY984" fmla="*/ 5079798 h 6791323"/>
              <a:gd name="connsiteX985" fmla="*/ 5831799 w 7219949"/>
              <a:gd name="connsiteY985" fmla="*/ 5068055 h 6791323"/>
              <a:gd name="connsiteX986" fmla="*/ 5811700 w 7219949"/>
              <a:gd name="connsiteY986" fmla="*/ 5047469 h 6791323"/>
              <a:gd name="connsiteX987" fmla="*/ 5796520 w 7219949"/>
              <a:gd name="connsiteY987" fmla="*/ 5038421 h 6791323"/>
              <a:gd name="connsiteX988" fmla="*/ 5802054 w 7219949"/>
              <a:gd name="connsiteY988" fmla="*/ 5049059 h 6791323"/>
              <a:gd name="connsiteX989" fmla="*/ 5830152 w 7219949"/>
              <a:gd name="connsiteY989" fmla="*/ 5076691 h 6791323"/>
              <a:gd name="connsiteX990" fmla="*/ 5878148 w 7219949"/>
              <a:gd name="connsiteY990" fmla="*/ 5118968 h 6791323"/>
              <a:gd name="connsiteX991" fmla="*/ 5854967 w 7219949"/>
              <a:gd name="connsiteY991" fmla="*/ 5102873 h 6791323"/>
              <a:gd name="connsiteX992" fmla="*/ 5848401 w 7219949"/>
              <a:gd name="connsiteY992" fmla="*/ 5099973 h 6791323"/>
              <a:gd name="connsiteX993" fmla="*/ 5855168 w 7219949"/>
              <a:gd name="connsiteY993" fmla="*/ 5108815 h 6791323"/>
              <a:gd name="connsiteX994" fmla="*/ 5888397 w 7219949"/>
              <a:gd name="connsiteY994" fmla="*/ 5135202 h 6791323"/>
              <a:gd name="connsiteX995" fmla="*/ 5904893 w 7219949"/>
              <a:gd name="connsiteY995" fmla="*/ 5149733 h 6791323"/>
              <a:gd name="connsiteX996" fmla="*/ 5905833 w 7219949"/>
              <a:gd name="connsiteY996" fmla="*/ 5158694 h 6791323"/>
              <a:gd name="connsiteX997" fmla="*/ 5876083 w 7219949"/>
              <a:gd name="connsiteY997" fmla="*/ 5134443 h 6791323"/>
              <a:gd name="connsiteX998" fmla="*/ 5868085 w 7219949"/>
              <a:gd name="connsiteY998" fmla="*/ 5127398 h 6791323"/>
              <a:gd name="connsiteX999" fmla="*/ 5855155 w 7219949"/>
              <a:gd name="connsiteY999" fmla="*/ 5127536 h 6791323"/>
              <a:gd name="connsiteX1000" fmla="*/ 5853923 w 7219949"/>
              <a:gd name="connsiteY1000" fmla="*/ 5129334 h 6791323"/>
              <a:gd name="connsiteX1001" fmla="*/ 5861305 w 7219949"/>
              <a:gd name="connsiteY1001" fmla="*/ 5137277 h 6791323"/>
              <a:gd name="connsiteX1002" fmla="*/ 5887969 w 7219949"/>
              <a:gd name="connsiteY1002" fmla="*/ 5160764 h 6791323"/>
              <a:gd name="connsiteX1003" fmla="*/ 5889404 w 7219949"/>
              <a:gd name="connsiteY1003" fmla="*/ 5164910 h 6791323"/>
              <a:gd name="connsiteX1004" fmla="*/ 5886120 w 7219949"/>
              <a:gd name="connsiteY1004" fmla="*/ 5163459 h 6791323"/>
              <a:gd name="connsiteX1005" fmla="*/ 5859456 w 7219949"/>
              <a:gd name="connsiteY1005" fmla="*/ 5139972 h 6791323"/>
              <a:gd name="connsiteX1006" fmla="*/ 5832792 w 7219949"/>
              <a:gd name="connsiteY1006" fmla="*/ 5116485 h 6791323"/>
              <a:gd name="connsiteX1007" fmla="*/ 5819459 w 7219949"/>
              <a:gd name="connsiteY1007" fmla="*/ 5104740 h 6791323"/>
              <a:gd name="connsiteX1008" fmla="*/ 5795046 w 7219949"/>
              <a:gd name="connsiteY1008" fmla="*/ 5090442 h 6791323"/>
              <a:gd name="connsiteX1009" fmla="*/ 5760585 w 7219949"/>
              <a:gd name="connsiteY1009" fmla="*/ 5065850 h 6791323"/>
              <a:gd name="connsiteX1010" fmla="*/ 5750737 w 7219949"/>
              <a:gd name="connsiteY1010" fmla="*/ 5061500 h 6791323"/>
              <a:gd name="connsiteX1011" fmla="*/ 5757503 w 7219949"/>
              <a:gd name="connsiteY1011" fmla="*/ 5070341 h 6791323"/>
              <a:gd name="connsiteX1012" fmla="*/ 5758320 w 7219949"/>
              <a:gd name="connsiteY1012" fmla="*/ 5075383 h 6791323"/>
              <a:gd name="connsiteX1013" fmla="*/ 5758521 w 7219949"/>
              <a:gd name="connsiteY1013" fmla="*/ 5081325 h 6791323"/>
              <a:gd name="connsiteX1014" fmla="*/ 5756673 w 7219949"/>
              <a:gd name="connsiteY1014" fmla="*/ 5084021 h 6791323"/>
              <a:gd name="connsiteX1015" fmla="*/ 5754006 w 7219949"/>
              <a:gd name="connsiteY1015" fmla="*/ 5081671 h 6791323"/>
              <a:gd name="connsiteX1016" fmla="*/ 5749691 w 7219949"/>
              <a:gd name="connsiteY1016" fmla="*/ 5087958 h 6791323"/>
              <a:gd name="connsiteX1017" fmla="*/ 5766709 w 7219949"/>
              <a:gd name="connsiteY1017" fmla="*/ 5113036 h 6791323"/>
              <a:gd name="connsiteX1018" fmla="*/ 5738195 w 7219949"/>
              <a:gd name="connsiteY1018" fmla="*/ 5092242 h 6791323"/>
              <a:gd name="connsiteX1019" fmla="*/ 5740246 w 7219949"/>
              <a:gd name="connsiteY1019" fmla="*/ 5095490 h 6791323"/>
              <a:gd name="connsiteX1020" fmla="*/ 5846903 w 7219949"/>
              <a:gd name="connsiteY1020" fmla="*/ 5189439 h 6791323"/>
              <a:gd name="connsiteX1021" fmla="*/ 5848952 w 7219949"/>
              <a:gd name="connsiteY1021" fmla="*/ 5192686 h 6791323"/>
              <a:gd name="connsiteX1022" fmla="*/ 5835005 w 7219949"/>
              <a:gd name="connsiteY1022" fmla="*/ 5181840 h 6791323"/>
              <a:gd name="connsiteX1023" fmla="*/ 5810591 w 7219949"/>
              <a:gd name="connsiteY1023" fmla="*/ 5167541 h 6791323"/>
              <a:gd name="connsiteX1024" fmla="*/ 5798076 w 7219949"/>
              <a:gd name="connsiteY1024" fmla="*/ 5160841 h 6791323"/>
              <a:gd name="connsiteX1025" fmla="*/ 5767514 w 7219949"/>
              <a:gd name="connsiteY1025" fmla="*/ 5136802 h 6791323"/>
              <a:gd name="connsiteX1026" fmla="*/ 5760948 w 7219949"/>
              <a:gd name="connsiteY1026" fmla="*/ 5133901 h 6791323"/>
              <a:gd name="connsiteX1027" fmla="*/ 5765664 w 7219949"/>
              <a:gd name="connsiteY1027" fmla="*/ 5139495 h 6791323"/>
              <a:gd name="connsiteX1028" fmla="*/ 5829658 w 7219949"/>
              <a:gd name="connsiteY1028" fmla="*/ 5195864 h 6791323"/>
              <a:gd name="connsiteX1029" fmla="*/ 5837042 w 7219949"/>
              <a:gd name="connsiteY1029" fmla="*/ 5203809 h 6791323"/>
              <a:gd name="connsiteX1030" fmla="*/ 5839909 w 7219949"/>
              <a:gd name="connsiteY1030" fmla="*/ 5212099 h 6791323"/>
              <a:gd name="connsiteX1031" fmla="*/ 5825344 w 7219949"/>
              <a:gd name="connsiteY1031" fmla="*/ 5202151 h 6791323"/>
              <a:gd name="connsiteX1032" fmla="*/ 5794781 w 7219949"/>
              <a:gd name="connsiteY1032" fmla="*/ 5178113 h 6791323"/>
              <a:gd name="connsiteX1033" fmla="*/ 5762986 w 7219949"/>
              <a:gd name="connsiteY1033" fmla="*/ 5155870 h 6791323"/>
              <a:gd name="connsiteX1034" fmla="*/ 5730989 w 7219949"/>
              <a:gd name="connsiteY1034" fmla="*/ 5127684 h 6791323"/>
              <a:gd name="connsiteX1035" fmla="*/ 5707606 w 7219949"/>
              <a:gd name="connsiteY1035" fmla="*/ 5105648 h 6791323"/>
              <a:gd name="connsiteX1036" fmla="*/ 5695092 w 7219949"/>
              <a:gd name="connsiteY1036" fmla="*/ 5098947 h 6791323"/>
              <a:gd name="connsiteX1037" fmla="*/ 5695910 w 7219949"/>
              <a:gd name="connsiteY1037" fmla="*/ 5103992 h 6791323"/>
              <a:gd name="connsiteX1038" fmla="*/ 5709242 w 7219949"/>
              <a:gd name="connsiteY1038" fmla="*/ 5115735 h 6791323"/>
              <a:gd name="connsiteX1039" fmla="*/ 5744522 w 7219949"/>
              <a:gd name="connsiteY1039" fmla="*/ 5145369 h 6791323"/>
              <a:gd name="connsiteX1040" fmla="*/ 5778569 w 7219949"/>
              <a:gd name="connsiteY1040" fmla="*/ 5176802 h 6791323"/>
              <a:gd name="connsiteX1041" fmla="*/ 5788617 w 7219949"/>
              <a:gd name="connsiteY1041" fmla="*/ 5187095 h 6791323"/>
              <a:gd name="connsiteX1042" fmla="*/ 5718059 w 7219949"/>
              <a:gd name="connsiteY1042" fmla="*/ 5127825 h 6791323"/>
              <a:gd name="connsiteX1043" fmla="*/ 5707394 w 7219949"/>
              <a:gd name="connsiteY1043" fmla="*/ 5118428 h 6791323"/>
              <a:gd name="connsiteX1044" fmla="*/ 5692828 w 7219949"/>
              <a:gd name="connsiteY1044" fmla="*/ 5108481 h 6791323"/>
              <a:gd name="connsiteX1045" fmla="*/ 5688312 w 7219949"/>
              <a:gd name="connsiteY1045" fmla="*/ 5108827 h 6791323"/>
              <a:gd name="connsiteX1046" fmla="*/ 5692412 w 7219949"/>
              <a:gd name="connsiteY1046" fmla="*/ 5115322 h 6791323"/>
              <a:gd name="connsiteX1047" fmla="*/ 5732408 w 7219949"/>
              <a:gd name="connsiteY1047" fmla="*/ 5150553 h 6791323"/>
              <a:gd name="connsiteX1048" fmla="*/ 5687281 w 7219949"/>
              <a:gd name="connsiteY1048" fmla="*/ 5116564 h 6791323"/>
              <a:gd name="connsiteX1049" fmla="*/ 5678049 w 7219949"/>
              <a:gd name="connsiteY1049" fmla="*/ 5111316 h 6791323"/>
              <a:gd name="connsiteX1050" fmla="*/ 5688098 w 7219949"/>
              <a:gd name="connsiteY1050" fmla="*/ 5121609 h 6791323"/>
              <a:gd name="connsiteX1051" fmla="*/ 5754758 w 7219949"/>
              <a:gd name="connsiteY1051" fmla="*/ 5180326 h 6791323"/>
              <a:gd name="connsiteX1052" fmla="*/ 5764192 w 7219949"/>
              <a:gd name="connsiteY1052" fmla="*/ 5191518 h 6791323"/>
              <a:gd name="connsiteX1053" fmla="*/ 5745528 w 7219949"/>
              <a:gd name="connsiteY1053" fmla="*/ 5175076 h 6791323"/>
              <a:gd name="connsiteX1054" fmla="*/ 5719681 w 7219949"/>
              <a:gd name="connsiteY1054" fmla="*/ 5156632 h 6791323"/>
              <a:gd name="connsiteX1055" fmla="*/ 5695682 w 7219949"/>
              <a:gd name="connsiteY1055" fmla="*/ 5135494 h 6791323"/>
              <a:gd name="connsiteX1056" fmla="*/ 5685835 w 7219949"/>
              <a:gd name="connsiteY1056" fmla="*/ 5131143 h 6791323"/>
              <a:gd name="connsiteX1057" fmla="*/ 5691984 w 7219949"/>
              <a:gd name="connsiteY1057" fmla="*/ 5140884 h 6791323"/>
              <a:gd name="connsiteX1058" fmla="*/ 5747979 w 7219949"/>
              <a:gd name="connsiteY1058" fmla="*/ 5190206 h 6791323"/>
              <a:gd name="connsiteX1059" fmla="*/ 5771361 w 7219949"/>
              <a:gd name="connsiteY1059" fmla="*/ 5212243 h 6791323"/>
              <a:gd name="connsiteX1060" fmla="*/ 5742031 w 7219949"/>
              <a:gd name="connsiteY1060" fmla="*/ 5186408 h 6791323"/>
              <a:gd name="connsiteX1061" fmla="*/ 5720899 w 7219949"/>
              <a:gd name="connsiteY1061" fmla="*/ 5173558 h 6791323"/>
              <a:gd name="connsiteX1062" fmla="*/ 5719051 w 7219949"/>
              <a:gd name="connsiteY1062" fmla="*/ 5176252 h 6791323"/>
              <a:gd name="connsiteX1063" fmla="*/ 5728483 w 7219949"/>
              <a:gd name="connsiteY1063" fmla="*/ 5187444 h 6791323"/>
              <a:gd name="connsiteX1064" fmla="*/ 5761915 w 7219949"/>
              <a:gd name="connsiteY1064" fmla="*/ 5219775 h 6791323"/>
              <a:gd name="connsiteX1065" fmla="*/ 5806628 w 7219949"/>
              <a:gd name="connsiteY1065" fmla="*/ 5260601 h 6791323"/>
              <a:gd name="connsiteX1066" fmla="*/ 5881288 w 7219949"/>
              <a:gd name="connsiteY1066" fmla="*/ 5326364 h 6791323"/>
              <a:gd name="connsiteX1067" fmla="*/ 5894003 w 7219949"/>
              <a:gd name="connsiteY1067" fmla="*/ 5339006 h 6791323"/>
              <a:gd name="connsiteX1068" fmla="*/ 5883539 w 7219949"/>
              <a:gd name="connsiteY1068" fmla="*/ 5335552 h 6791323"/>
              <a:gd name="connsiteX1069" fmla="*/ 5859742 w 7219949"/>
              <a:gd name="connsiteY1069" fmla="*/ 5320355 h 6791323"/>
              <a:gd name="connsiteX1070" fmla="*/ 5837178 w 7219949"/>
              <a:gd name="connsiteY1070" fmla="*/ 5303362 h 6791323"/>
              <a:gd name="connsiteX1071" fmla="*/ 5795131 w 7219949"/>
              <a:gd name="connsiteY1071" fmla="*/ 5264885 h 6791323"/>
              <a:gd name="connsiteX1072" fmla="*/ 5771750 w 7219949"/>
              <a:gd name="connsiteY1072" fmla="*/ 5242847 h 6791323"/>
              <a:gd name="connsiteX1073" fmla="*/ 5761286 w 7219949"/>
              <a:gd name="connsiteY1073" fmla="*/ 5239394 h 6791323"/>
              <a:gd name="connsiteX1074" fmla="*/ 5771335 w 7219949"/>
              <a:gd name="connsiteY1074" fmla="*/ 5249687 h 6791323"/>
              <a:gd name="connsiteX1075" fmla="*/ 5866093 w 7219949"/>
              <a:gd name="connsiteY1075" fmla="*/ 5336038 h 6791323"/>
              <a:gd name="connsiteX1076" fmla="*/ 5956753 w 7219949"/>
              <a:gd name="connsiteY1076" fmla="*/ 5415895 h 6791323"/>
              <a:gd name="connsiteX1077" fmla="*/ 5965367 w 7219949"/>
              <a:gd name="connsiteY1077" fmla="*/ 5422042 h 6791323"/>
              <a:gd name="connsiteX1078" fmla="*/ 5961267 w 7219949"/>
              <a:gd name="connsiteY1078" fmla="*/ 5415549 h 6791323"/>
              <a:gd name="connsiteX1079" fmla="*/ 5949784 w 7219949"/>
              <a:gd name="connsiteY1079" fmla="*/ 5401111 h 6791323"/>
              <a:gd name="connsiteX1080" fmla="*/ 5951017 w 7219949"/>
              <a:gd name="connsiteY1080" fmla="*/ 5399314 h 6791323"/>
              <a:gd name="connsiteX1081" fmla="*/ 5968248 w 7219949"/>
              <a:gd name="connsiteY1081" fmla="*/ 5411610 h 6791323"/>
              <a:gd name="connsiteX1082" fmla="*/ 5983832 w 7219949"/>
              <a:gd name="connsiteY1082" fmla="*/ 5432542 h 6791323"/>
              <a:gd name="connsiteX1083" fmla="*/ 6003314 w 7219949"/>
              <a:gd name="connsiteY1083" fmla="*/ 5454026 h 6791323"/>
              <a:gd name="connsiteX1084" fmla="*/ 6032443 w 7219949"/>
              <a:gd name="connsiteY1084" fmla="*/ 5473920 h 6791323"/>
              <a:gd name="connsiteX1085" fmla="*/ 6074704 w 7219949"/>
              <a:gd name="connsiteY1085" fmla="*/ 5499617 h 6791323"/>
              <a:gd name="connsiteX1086" fmla="*/ 6082087 w 7219949"/>
              <a:gd name="connsiteY1086" fmla="*/ 5507561 h 6791323"/>
              <a:gd name="connsiteX1087" fmla="*/ 6077570 w 7219949"/>
              <a:gd name="connsiteY1087" fmla="*/ 5507908 h 6791323"/>
              <a:gd name="connsiteX1088" fmla="*/ 6068340 w 7219949"/>
              <a:gd name="connsiteY1088" fmla="*/ 5502657 h 6791323"/>
              <a:gd name="connsiteX1089" fmla="*/ 6078590 w 7219949"/>
              <a:gd name="connsiteY1089" fmla="*/ 5518892 h 6791323"/>
              <a:gd name="connsiteX1090" fmla="*/ 6095205 w 7219949"/>
              <a:gd name="connsiteY1090" fmla="*/ 5532085 h 6791323"/>
              <a:gd name="connsiteX1091" fmla="*/ 6181561 w 7219949"/>
              <a:gd name="connsiteY1091" fmla="*/ 5599508 h 6791323"/>
              <a:gd name="connsiteX1092" fmla="*/ 6247606 w 7219949"/>
              <a:gd name="connsiteY1092" fmla="*/ 5659123 h 6791323"/>
              <a:gd name="connsiteX1093" fmla="*/ 6251706 w 7219949"/>
              <a:gd name="connsiteY1093" fmla="*/ 5665616 h 6791323"/>
              <a:gd name="connsiteX1094" fmla="*/ 6269554 w 7219949"/>
              <a:gd name="connsiteY1094" fmla="*/ 5677015 h 6791323"/>
              <a:gd name="connsiteX1095" fmla="*/ 6303199 w 7219949"/>
              <a:gd name="connsiteY1095" fmla="*/ 5696565 h 6791323"/>
              <a:gd name="connsiteX1096" fmla="*/ 6336014 w 7219949"/>
              <a:gd name="connsiteY1096" fmla="*/ 5729791 h 6791323"/>
              <a:gd name="connsiteX1097" fmla="*/ 6342780 w 7219949"/>
              <a:gd name="connsiteY1097" fmla="*/ 5738633 h 6791323"/>
              <a:gd name="connsiteX1098" fmla="*/ 6361825 w 7219949"/>
              <a:gd name="connsiteY1098" fmla="*/ 5758293 h 6791323"/>
              <a:gd name="connsiteX1099" fmla="*/ 6351655 w 7219949"/>
              <a:gd name="connsiteY1099" fmla="*/ 5754938 h 6791323"/>
              <a:gd name="connsiteX1100" fmla="*/ 6363139 w 7219949"/>
              <a:gd name="connsiteY1100" fmla="*/ 5769376 h 6791323"/>
              <a:gd name="connsiteX1101" fmla="*/ 6385703 w 7219949"/>
              <a:gd name="connsiteY1101" fmla="*/ 5786369 h 6791323"/>
              <a:gd name="connsiteX1102" fmla="*/ 6399036 w 7219949"/>
              <a:gd name="connsiteY1102" fmla="*/ 5798113 h 6791323"/>
              <a:gd name="connsiteX1103" fmla="*/ 6423997 w 7219949"/>
              <a:gd name="connsiteY1103" fmla="*/ 5823336 h 6791323"/>
              <a:gd name="connsiteX1104" fmla="*/ 6424013 w 7219949"/>
              <a:gd name="connsiteY1104" fmla="*/ 5823664 h 6791323"/>
              <a:gd name="connsiteX1105" fmla="*/ 6419785 w 7219949"/>
              <a:gd name="connsiteY1105" fmla="*/ 5833946 h 6791323"/>
              <a:gd name="connsiteX1106" fmla="*/ 6411738 w 7219949"/>
              <a:gd name="connsiteY1106" fmla="*/ 5829477 h 6791323"/>
              <a:gd name="connsiteX1107" fmla="*/ 6414606 w 7219949"/>
              <a:gd name="connsiteY1107" fmla="*/ 5837768 h 6791323"/>
              <a:gd name="connsiteX1108" fmla="*/ 6416470 w 7219949"/>
              <a:gd name="connsiteY1108" fmla="*/ 5840323 h 6791323"/>
              <a:gd name="connsiteX1109" fmla="*/ 6414349 w 7219949"/>
              <a:gd name="connsiteY1109" fmla="*/ 5841030 h 6791323"/>
              <a:gd name="connsiteX1110" fmla="*/ 6412756 w 7219949"/>
              <a:gd name="connsiteY1110" fmla="*/ 5840462 h 6791323"/>
              <a:gd name="connsiteX1111" fmla="*/ 6405602 w 7219949"/>
              <a:gd name="connsiteY1111" fmla="*/ 5836862 h 6791323"/>
              <a:gd name="connsiteX1112" fmla="*/ 6410263 w 7219949"/>
              <a:gd name="connsiteY1112" fmla="*/ 5842393 h 6791323"/>
              <a:gd name="connsiteX1113" fmla="*/ 6401428 w 7219949"/>
              <a:gd name="connsiteY1113" fmla="*/ 5845340 h 6791323"/>
              <a:gd name="connsiteX1114" fmla="*/ 6375562 w 7219949"/>
              <a:gd name="connsiteY1114" fmla="*/ 5840208 h 6791323"/>
              <a:gd name="connsiteX1115" fmla="*/ 6309353 w 7219949"/>
              <a:gd name="connsiteY1115" fmla="*/ 5803749 h 6791323"/>
              <a:gd name="connsiteX1116" fmla="*/ 6239747 w 7219949"/>
              <a:gd name="connsiteY1116" fmla="*/ 5720462 h 6791323"/>
              <a:gd name="connsiteX1117" fmla="*/ 6214418 w 7219949"/>
              <a:gd name="connsiteY1117" fmla="*/ 5710748 h 6791323"/>
              <a:gd name="connsiteX1118" fmla="*/ 6151089 w 7219949"/>
              <a:gd name="connsiteY1118" fmla="*/ 5686468 h 6791323"/>
              <a:gd name="connsiteX1119" fmla="*/ 6110915 w 7219949"/>
              <a:gd name="connsiteY1119" fmla="*/ 5646455 h 6791323"/>
              <a:gd name="connsiteX1120" fmla="*/ 5926878 w 7219949"/>
              <a:gd name="connsiteY1120" fmla="*/ 5550049 h 6791323"/>
              <a:gd name="connsiteX1121" fmla="*/ 5670873 w 7219949"/>
              <a:gd name="connsiteY1121" fmla="*/ 5392829 h 6791323"/>
              <a:gd name="connsiteX1122" fmla="*/ 5543001 w 7219949"/>
              <a:gd name="connsiteY1122" fmla="*/ 5322880 h 6791323"/>
              <a:gd name="connsiteX1123" fmla="*/ 5517927 w 7219949"/>
              <a:gd name="connsiteY1123" fmla="*/ 5330492 h 6791323"/>
              <a:gd name="connsiteX1124" fmla="*/ 5436506 w 7219949"/>
              <a:gd name="connsiteY1124" fmla="*/ 5359561 h 6791323"/>
              <a:gd name="connsiteX1125" fmla="*/ 5366272 w 7219949"/>
              <a:gd name="connsiteY1125" fmla="*/ 5354779 h 6791323"/>
              <a:gd name="connsiteX1126" fmla="*/ 5324953 w 7219949"/>
              <a:gd name="connsiteY1126" fmla="*/ 5358621 h 6791323"/>
              <a:gd name="connsiteX1127" fmla="*/ 5145457 w 7219949"/>
              <a:gd name="connsiteY1127" fmla="*/ 5265188 h 6791323"/>
              <a:gd name="connsiteX1128" fmla="*/ 5111487 w 7219949"/>
              <a:gd name="connsiteY1128" fmla="*/ 5218942 h 6791323"/>
              <a:gd name="connsiteX1129" fmla="*/ 5086856 w 7219949"/>
              <a:gd name="connsiteY1129" fmla="*/ 5195962 h 6791323"/>
              <a:gd name="connsiteX1130" fmla="*/ 5045793 w 7219949"/>
              <a:gd name="connsiteY1130" fmla="*/ 5217131 h 6791323"/>
              <a:gd name="connsiteX1131" fmla="*/ 5043432 w 7219949"/>
              <a:gd name="connsiteY1131" fmla="*/ 5239603 h 6791323"/>
              <a:gd name="connsiteX1132" fmla="*/ 5108494 w 7219949"/>
              <a:gd name="connsiteY1132" fmla="*/ 5319918 h 6791323"/>
              <a:gd name="connsiteX1133" fmla="*/ 5273733 w 7219949"/>
              <a:gd name="connsiteY1133" fmla="*/ 5482936 h 6791323"/>
              <a:gd name="connsiteX1134" fmla="*/ 5332260 w 7219949"/>
              <a:gd name="connsiteY1134" fmla="*/ 5486923 h 6791323"/>
              <a:gd name="connsiteX1135" fmla="*/ 5359956 w 7219949"/>
              <a:gd name="connsiteY1135" fmla="*/ 5474165 h 6791323"/>
              <a:gd name="connsiteX1136" fmla="*/ 5363094 w 7219949"/>
              <a:gd name="connsiteY1136" fmla="*/ 5503669 h 6791323"/>
              <a:gd name="connsiteX1137" fmla="*/ 5379157 w 7219949"/>
              <a:gd name="connsiteY1137" fmla="*/ 5555351 h 6791323"/>
              <a:gd name="connsiteX1138" fmla="*/ 5466854 w 7219949"/>
              <a:gd name="connsiteY1138" fmla="*/ 5585289 h 6791323"/>
              <a:gd name="connsiteX1139" fmla="*/ 5500308 w 7219949"/>
              <a:gd name="connsiteY1139" fmla="*/ 5596885 h 6791323"/>
              <a:gd name="connsiteX1140" fmla="*/ 5576116 w 7219949"/>
              <a:gd name="connsiteY1140" fmla="*/ 5673937 h 6791323"/>
              <a:gd name="connsiteX1141" fmla="*/ 5591550 w 7219949"/>
              <a:gd name="connsiteY1141" fmla="*/ 5804125 h 6791323"/>
              <a:gd name="connsiteX1142" fmla="*/ 5571793 w 7219949"/>
              <a:gd name="connsiteY1142" fmla="*/ 5866683 h 6791323"/>
              <a:gd name="connsiteX1143" fmla="*/ 5525674 w 7219949"/>
              <a:gd name="connsiteY1143" fmla="*/ 5850229 h 6791323"/>
              <a:gd name="connsiteX1144" fmla="*/ 5261803 w 7219949"/>
              <a:gd name="connsiteY1144" fmla="*/ 5708448 h 6791323"/>
              <a:gd name="connsiteX1145" fmla="*/ 5075145 w 7219949"/>
              <a:gd name="connsiteY1145" fmla="*/ 5617189 h 6791323"/>
              <a:gd name="connsiteX1146" fmla="*/ 5055058 w 7219949"/>
              <a:gd name="connsiteY1146" fmla="*/ 5597184 h 6791323"/>
              <a:gd name="connsiteX1147" fmla="*/ 5017763 w 7219949"/>
              <a:gd name="connsiteY1147" fmla="*/ 5569349 h 6791323"/>
              <a:gd name="connsiteX1148" fmla="*/ 4983606 w 7219949"/>
              <a:gd name="connsiteY1148" fmla="*/ 5571014 h 6791323"/>
              <a:gd name="connsiteX1149" fmla="*/ 4802190 w 7219949"/>
              <a:gd name="connsiteY1149" fmla="*/ 5469465 h 6791323"/>
              <a:gd name="connsiteX1150" fmla="*/ 4677926 w 7219949"/>
              <a:gd name="connsiteY1150" fmla="*/ 5396518 h 6791323"/>
              <a:gd name="connsiteX1151" fmla="*/ 4673381 w 7219949"/>
              <a:gd name="connsiteY1151" fmla="*/ 5393975 h 6791323"/>
              <a:gd name="connsiteX1152" fmla="*/ 4588341 w 7219949"/>
              <a:gd name="connsiteY1152" fmla="*/ 5331789 h 6791323"/>
              <a:gd name="connsiteX1153" fmla="*/ 4489614 w 7219949"/>
              <a:gd name="connsiteY1153" fmla="*/ 5258055 h 6791323"/>
              <a:gd name="connsiteX1154" fmla="*/ 4471468 w 7219949"/>
              <a:gd name="connsiteY1154" fmla="*/ 5247516 h 6791323"/>
              <a:gd name="connsiteX1155" fmla="*/ 4461406 w 7219949"/>
              <a:gd name="connsiteY1155" fmla="*/ 5236989 h 6791323"/>
              <a:gd name="connsiteX1156" fmla="*/ 4411621 w 7219949"/>
              <a:gd name="connsiteY1156" fmla="*/ 5204324 h 6791323"/>
              <a:gd name="connsiteX1157" fmla="*/ 4391875 w 7219949"/>
              <a:gd name="connsiteY1157" fmla="*/ 5189578 h 6791323"/>
              <a:gd name="connsiteX1158" fmla="*/ 4364278 w 7219949"/>
              <a:gd name="connsiteY1158" fmla="*/ 5167461 h 6791323"/>
              <a:gd name="connsiteX1159" fmla="*/ 4335459 w 7219949"/>
              <a:gd name="connsiteY1159" fmla="*/ 5147443 h 6791323"/>
              <a:gd name="connsiteX1160" fmla="*/ 4321967 w 7219949"/>
              <a:gd name="connsiteY1160" fmla="*/ 5135861 h 6791323"/>
              <a:gd name="connsiteX1161" fmla="*/ 4214778 w 7219949"/>
              <a:gd name="connsiteY1161" fmla="*/ 5055807 h 6791323"/>
              <a:gd name="connsiteX1162" fmla="*/ 4146468 w 7219949"/>
              <a:gd name="connsiteY1162" fmla="*/ 5006296 h 6791323"/>
              <a:gd name="connsiteX1163" fmla="*/ 4130532 w 7219949"/>
              <a:gd name="connsiteY1163" fmla="*/ 4998913 h 6791323"/>
              <a:gd name="connsiteX1164" fmla="*/ 4154697 w 7219949"/>
              <a:gd name="connsiteY1164" fmla="*/ 5019973 h 6791323"/>
              <a:gd name="connsiteX1165" fmla="*/ 4188546 w 7219949"/>
              <a:gd name="connsiteY1165" fmla="*/ 5045252 h 6791323"/>
              <a:gd name="connsiteX1166" fmla="*/ 4200205 w 7219949"/>
              <a:gd name="connsiteY1166" fmla="*/ 5059987 h 6791323"/>
              <a:gd name="connsiteX1167" fmla="*/ 4207446 w 7219949"/>
              <a:gd name="connsiteY1167" fmla="*/ 5068406 h 6791323"/>
              <a:gd name="connsiteX1168" fmla="*/ 4258220 w 7219949"/>
              <a:gd name="connsiteY1168" fmla="*/ 5106328 h 6791323"/>
              <a:gd name="connsiteX1169" fmla="*/ 4266682 w 7219949"/>
              <a:gd name="connsiteY1169" fmla="*/ 5112648 h 6791323"/>
              <a:gd name="connsiteX1170" fmla="*/ 4268282 w 7219949"/>
              <a:gd name="connsiteY1170" fmla="*/ 5116854 h 6791323"/>
              <a:gd name="connsiteX1171" fmla="*/ 4267670 w 7219949"/>
              <a:gd name="connsiteY1171" fmla="*/ 5117904 h 6791323"/>
              <a:gd name="connsiteX1172" fmla="*/ 4264849 w 7219949"/>
              <a:gd name="connsiteY1172" fmla="*/ 5115798 h 6791323"/>
              <a:gd name="connsiteX1173" fmla="*/ 4204392 w 7219949"/>
              <a:gd name="connsiteY1173" fmla="*/ 5073657 h 6791323"/>
              <a:gd name="connsiteX1174" fmla="*/ 4163679 w 7219949"/>
              <a:gd name="connsiteY1174" fmla="*/ 5046263 h 6791323"/>
              <a:gd name="connsiteX1175" fmla="*/ 4157427 w 7219949"/>
              <a:gd name="connsiteY1175" fmla="*/ 5043100 h 6791323"/>
              <a:gd name="connsiteX1176" fmla="*/ 4110696 w 7219949"/>
              <a:gd name="connsiteY1176" fmla="*/ 5005186 h 6791323"/>
              <a:gd name="connsiteX1177" fmla="*/ 4088740 w 7219949"/>
              <a:gd name="connsiteY1177" fmla="*/ 4987282 h 6791323"/>
              <a:gd name="connsiteX1178" fmla="*/ 4072803 w 7219949"/>
              <a:gd name="connsiteY1178" fmla="*/ 4979898 h 6791323"/>
              <a:gd name="connsiteX1179" fmla="*/ 4074779 w 7219949"/>
              <a:gd name="connsiteY1179" fmla="*/ 4990414 h 6791323"/>
              <a:gd name="connsiteX1180" fmla="*/ 4098334 w 7219949"/>
              <a:gd name="connsiteY1180" fmla="*/ 5012522 h 6791323"/>
              <a:gd name="connsiteX1181" fmla="*/ 4123721 w 7219949"/>
              <a:gd name="connsiteY1181" fmla="*/ 5031484 h 6791323"/>
              <a:gd name="connsiteX1182" fmla="*/ 4134393 w 7219949"/>
              <a:gd name="connsiteY1182" fmla="*/ 5040961 h 6791323"/>
              <a:gd name="connsiteX1183" fmla="*/ 4105575 w 7219949"/>
              <a:gd name="connsiteY1183" fmla="*/ 5020944 h 6791323"/>
              <a:gd name="connsiteX1184" fmla="*/ 4106939 w 7219949"/>
              <a:gd name="connsiteY1184" fmla="*/ 5032507 h 6791323"/>
              <a:gd name="connsiteX1185" fmla="*/ 4122642 w 7219949"/>
              <a:gd name="connsiteY1185" fmla="*/ 5047248 h 6791323"/>
              <a:gd name="connsiteX1186" fmla="*/ 4123630 w 7219949"/>
              <a:gd name="connsiteY1186" fmla="*/ 5052504 h 6791323"/>
              <a:gd name="connsiteX1187" fmla="*/ 4117378 w 7219949"/>
              <a:gd name="connsiteY1187" fmla="*/ 5049340 h 6791323"/>
              <a:gd name="connsiteX1188" fmla="*/ 4078498 w 7219949"/>
              <a:gd name="connsiteY1188" fmla="*/ 5018798 h 6791323"/>
              <a:gd name="connsiteX1189" fmla="*/ 4053111 w 7219949"/>
              <a:gd name="connsiteY1189" fmla="*/ 4999837 h 6791323"/>
              <a:gd name="connsiteX1190" fmla="*/ 4025891 w 7219949"/>
              <a:gd name="connsiteY1190" fmla="*/ 4984027 h 6791323"/>
              <a:gd name="connsiteX1191" fmla="*/ 4005912 w 7219949"/>
              <a:gd name="connsiteY1191" fmla="*/ 4976637 h 6791323"/>
              <a:gd name="connsiteX1192" fmla="*/ 3989975 w 7219949"/>
              <a:gd name="connsiteY1192" fmla="*/ 4969253 h 6791323"/>
              <a:gd name="connsiteX1193" fmla="*/ 3975871 w 7219949"/>
              <a:gd name="connsiteY1193" fmla="*/ 4958720 h 6791323"/>
              <a:gd name="connsiteX1194" fmla="*/ 3964806 w 7219949"/>
              <a:gd name="connsiteY1194" fmla="*/ 4952527 h 6791323"/>
              <a:gd name="connsiteX1195" fmla="*/ 3967175 w 7219949"/>
              <a:gd name="connsiteY1195" fmla="*/ 4959757 h 6791323"/>
              <a:gd name="connsiteX1196" fmla="*/ 3978836 w 7219949"/>
              <a:gd name="connsiteY1196" fmla="*/ 4974491 h 6791323"/>
              <a:gd name="connsiteX1197" fmla="*/ 4012684 w 7219949"/>
              <a:gd name="connsiteY1197" fmla="*/ 4999771 h 6791323"/>
              <a:gd name="connsiteX1198" fmla="*/ 4049354 w 7219949"/>
              <a:gd name="connsiteY1198" fmla="*/ 5027157 h 6791323"/>
              <a:gd name="connsiteX1199" fmla="*/ 4079162 w 7219949"/>
              <a:gd name="connsiteY1199" fmla="*/ 5052431 h 6791323"/>
              <a:gd name="connsiteX1200" fmla="*/ 4085557 w 7219949"/>
              <a:gd name="connsiteY1200" fmla="*/ 5069258 h 6791323"/>
              <a:gd name="connsiteX1201" fmla="*/ 4096606 w 7219949"/>
              <a:gd name="connsiteY1201" fmla="*/ 5085042 h 6791323"/>
              <a:gd name="connsiteX1202" fmla="*/ 4128245 w 7219949"/>
              <a:gd name="connsiteY1202" fmla="*/ 5107165 h 6791323"/>
              <a:gd name="connsiteX1203" fmla="*/ 4141127 w 7219949"/>
              <a:gd name="connsiteY1203" fmla="*/ 5119799 h 6791323"/>
              <a:gd name="connsiteX1204" fmla="*/ 4151190 w 7219949"/>
              <a:gd name="connsiteY1204" fmla="*/ 5130326 h 6791323"/>
              <a:gd name="connsiteX1205" fmla="*/ 4185039 w 7219949"/>
              <a:gd name="connsiteY1205" fmla="*/ 5155606 h 6791323"/>
              <a:gd name="connsiteX1206" fmla="*/ 4217665 w 7219949"/>
              <a:gd name="connsiteY1206" fmla="*/ 5182985 h 6791323"/>
              <a:gd name="connsiteX1207" fmla="*/ 4261576 w 7219949"/>
              <a:gd name="connsiteY1207" fmla="*/ 5218793 h 6791323"/>
              <a:gd name="connsiteX1208" fmla="*/ 4267217 w 7219949"/>
              <a:gd name="connsiteY1208" fmla="*/ 5223006 h 6791323"/>
              <a:gd name="connsiteX1209" fmla="*/ 4271026 w 7219949"/>
              <a:gd name="connsiteY1209" fmla="*/ 5230370 h 6791323"/>
              <a:gd name="connsiteX1210" fmla="*/ 4283531 w 7219949"/>
              <a:gd name="connsiteY1210" fmla="*/ 5236698 h 6791323"/>
              <a:gd name="connsiteX1211" fmla="*/ 4302055 w 7219949"/>
              <a:gd name="connsiteY1211" fmla="*/ 5253545 h 6791323"/>
              <a:gd name="connsiteX1212" fmla="*/ 4321800 w 7219949"/>
              <a:gd name="connsiteY1212" fmla="*/ 5268290 h 6791323"/>
              <a:gd name="connsiteX1213" fmla="*/ 4335293 w 7219949"/>
              <a:gd name="connsiteY1213" fmla="*/ 5279875 h 6791323"/>
              <a:gd name="connsiteX1214" fmla="*/ 4367920 w 7219949"/>
              <a:gd name="connsiteY1214" fmla="*/ 5307254 h 6791323"/>
              <a:gd name="connsiteX1215" fmla="*/ 4384234 w 7219949"/>
              <a:gd name="connsiteY1215" fmla="*/ 5320945 h 6791323"/>
              <a:gd name="connsiteX1216" fmla="*/ 4389876 w 7219949"/>
              <a:gd name="connsiteY1216" fmla="*/ 5325158 h 6791323"/>
              <a:gd name="connsiteX1217" fmla="*/ 4448501 w 7219949"/>
              <a:gd name="connsiteY1217" fmla="*/ 5370449 h 6791323"/>
              <a:gd name="connsiteX1218" fmla="*/ 4504305 w 7219949"/>
              <a:gd name="connsiteY1218" fmla="*/ 5413632 h 6791323"/>
              <a:gd name="connsiteX1219" fmla="*/ 4519074 w 7219949"/>
              <a:gd name="connsiteY1219" fmla="*/ 5424662 h 6791323"/>
              <a:gd name="connsiteX1220" fmla="*/ 4519081 w 7219949"/>
              <a:gd name="connsiteY1220" fmla="*/ 5424891 h 6791323"/>
              <a:gd name="connsiteX1221" fmla="*/ 4552464 w 7219949"/>
              <a:gd name="connsiteY1221" fmla="*/ 5454456 h 6791323"/>
              <a:gd name="connsiteX1222" fmla="*/ 4568754 w 7219949"/>
              <a:gd name="connsiteY1222" fmla="*/ 5461914 h 6791323"/>
              <a:gd name="connsiteX1223" fmla="*/ 4588335 w 7219949"/>
              <a:gd name="connsiteY1223" fmla="*/ 5476902 h 6791323"/>
              <a:gd name="connsiteX1224" fmla="*/ 4583821 w 7219949"/>
              <a:gd name="connsiteY1224" fmla="*/ 5482802 h 6791323"/>
              <a:gd name="connsiteX1225" fmla="*/ 4593226 w 7219949"/>
              <a:gd name="connsiteY1225" fmla="*/ 5511148 h 6791323"/>
              <a:gd name="connsiteX1226" fmla="*/ 4605448 w 7219949"/>
              <a:gd name="connsiteY1226" fmla="*/ 5546596 h 6791323"/>
              <a:gd name="connsiteX1227" fmla="*/ 4608586 w 7219949"/>
              <a:gd name="connsiteY1227" fmla="*/ 5576098 h 6791323"/>
              <a:gd name="connsiteX1228" fmla="*/ 4637241 w 7219949"/>
              <a:gd name="connsiteY1228" fmla="*/ 5567399 h 6791323"/>
              <a:gd name="connsiteX1229" fmla="*/ 4704852 w 7219949"/>
              <a:gd name="connsiteY1229" fmla="*/ 5577328 h 6791323"/>
              <a:gd name="connsiteX1230" fmla="*/ 4734984 w 7219949"/>
              <a:gd name="connsiteY1230" fmla="*/ 5607338 h 6791323"/>
              <a:gd name="connsiteX1231" fmla="*/ 4763677 w 7219949"/>
              <a:gd name="connsiteY1231" fmla="*/ 5611862 h 6791323"/>
              <a:gd name="connsiteX1232" fmla="*/ 4793012 w 7219949"/>
              <a:gd name="connsiteY1232" fmla="*/ 5633772 h 6791323"/>
              <a:gd name="connsiteX1233" fmla="*/ 4834101 w 7219949"/>
              <a:gd name="connsiteY1233" fmla="*/ 5667471 h 6791323"/>
              <a:gd name="connsiteX1234" fmla="*/ 4954061 w 7219949"/>
              <a:gd name="connsiteY1234" fmla="*/ 5757062 h 6791323"/>
              <a:gd name="connsiteX1235" fmla="*/ 4937260 w 7219949"/>
              <a:gd name="connsiteY1235" fmla="*/ 5780871 h 6791323"/>
              <a:gd name="connsiteX1236" fmla="*/ 4928693 w 7219949"/>
              <a:gd name="connsiteY1236" fmla="*/ 5809574 h 6791323"/>
              <a:gd name="connsiteX1237" fmla="*/ 4889551 w 7219949"/>
              <a:gd name="connsiteY1237" fmla="*/ 5838860 h 6791323"/>
              <a:gd name="connsiteX1238" fmla="*/ 4687606 w 7219949"/>
              <a:gd name="connsiteY1238" fmla="*/ 5747891 h 6791323"/>
              <a:gd name="connsiteX1239" fmla="*/ 4607587 w 7219949"/>
              <a:gd name="connsiteY1239" fmla="*/ 5750432 h 6791323"/>
              <a:gd name="connsiteX1240" fmla="*/ 4632991 w 7219949"/>
              <a:gd name="connsiteY1240" fmla="*/ 5825381 h 6791323"/>
              <a:gd name="connsiteX1241" fmla="*/ 4648866 w 7219949"/>
              <a:gd name="connsiteY1241" fmla="*/ 5924978 h 6791323"/>
              <a:gd name="connsiteX1242" fmla="*/ 4632953 w 7219949"/>
              <a:gd name="connsiteY1242" fmla="*/ 6003775 h 6791323"/>
              <a:gd name="connsiteX1243" fmla="*/ 4630031 w 7219949"/>
              <a:gd name="connsiteY1243" fmla="*/ 6169988 h 6791323"/>
              <a:gd name="connsiteX1244" fmla="*/ 4580143 w 7219949"/>
              <a:gd name="connsiteY1244" fmla="*/ 6202536 h 6791323"/>
              <a:gd name="connsiteX1245" fmla="*/ 4397069 w 7219949"/>
              <a:gd name="connsiteY1245" fmla="*/ 6110189 h 6791323"/>
              <a:gd name="connsiteX1246" fmla="*/ 4332707 w 7219949"/>
              <a:gd name="connsiteY1246" fmla="*/ 6016610 h 6791323"/>
              <a:gd name="connsiteX1247" fmla="*/ 4319782 w 7219949"/>
              <a:gd name="connsiteY1247" fmla="*/ 5994429 h 6791323"/>
              <a:gd name="connsiteX1248" fmla="*/ 4205536 w 7219949"/>
              <a:gd name="connsiteY1248" fmla="*/ 5933398 h 6791323"/>
              <a:gd name="connsiteX1249" fmla="*/ 4256344 w 7219949"/>
              <a:gd name="connsiteY1249" fmla="*/ 6083300 h 6791323"/>
              <a:gd name="connsiteX1250" fmla="*/ 4246816 w 7219949"/>
              <a:gd name="connsiteY1250" fmla="*/ 6107945 h 6791323"/>
              <a:gd name="connsiteX1251" fmla="*/ 4223148 w 7219949"/>
              <a:gd name="connsiteY1251" fmla="*/ 6089028 h 6791323"/>
              <a:gd name="connsiteX1252" fmla="*/ 4209004 w 7219949"/>
              <a:gd name="connsiteY1252" fmla="*/ 6045463 h 6791323"/>
              <a:gd name="connsiteX1253" fmla="*/ 4202802 w 7219949"/>
              <a:gd name="connsiteY1253" fmla="*/ 6051698 h 6791323"/>
              <a:gd name="connsiteX1254" fmla="*/ 4186441 w 7219949"/>
              <a:gd name="connsiteY1254" fmla="*/ 6161081 h 6791323"/>
              <a:gd name="connsiteX1255" fmla="*/ 4209150 w 7219949"/>
              <a:gd name="connsiteY1255" fmla="*/ 6175940 h 6791323"/>
              <a:gd name="connsiteX1256" fmla="*/ 4241645 w 7219949"/>
              <a:gd name="connsiteY1256" fmla="*/ 6183480 h 6791323"/>
              <a:gd name="connsiteX1257" fmla="*/ 4260143 w 7219949"/>
              <a:gd name="connsiteY1257" fmla="*/ 6277932 h 6791323"/>
              <a:gd name="connsiteX1258" fmla="*/ 4283111 w 7219949"/>
              <a:gd name="connsiteY1258" fmla="*/ 6310113 h 6791323"/>
              <a:gd name="connsiteX1259" fmla="*/ 4305821 w 7219949"/>
              <a:gd name="connsiteY1259" fmla="*/ 6324974 h 6791323"/>
              <a:gd name="connsiteX1260" fmla="*/ 4283886 w 7219949"/>
              <a:gd name="connsiteY1260" fmla="*/ 6362087 h 6791323"/>
              <a:gd name="connsiteX1261" fmla="*/ 4254972 w 7219949"/>
              <a:gd name="connsiteY1261" fmla="*/ 6353462 h 6791323"/>
              <a:gd name="connsiteX1262" fmla="*/ 4187547 w 7219949"/>
              <a:gd name="connsiteY1262" fmla="*/ 6295619 h 6791323"/>
              <a:gd name="connsiteX1263" fmla="*/ 4334178 w 7219949"/>
              <a:gd name="connsiteY1263" fmla="*/ 6477341 h 6791323"/>
              <a:gd name="connsiteX1264" fmla="*/ 4313571 w 7219949"/>
              <a:gd name="connsiteY1264" fmla="*/ 6422687 h 6791323"/>
              <a:gd name="connsiteX1265" fmla="*/ 4311838 w 7219949"/>
              <a:gd name="connsiteY1265" fmla="*/ 6366653 h 6791323"/>
              <a:gd name="connsiteX1266" fmla="*/ 4362501 w 7219949"/>
              <a:gd name="connsiteY1266" fmla="*/ 6386080 h 6791323"/>
              <a:gd name="connsiteX1267" fmla="*/ 4496093 w 7219949"/>
              <a:gd name="connsiteY1267" fmla="*/ 6658775 h 6791323"/>
              <a:gd name="connsiteX1268" fmla="*/ 4453960 w 7219949"/>
              <a:gd name="connsiteY1268" fmla="*/ 6789036 h 6791323"/>
              <a:gd name="connsiteX1269" fmla="*/ 4374384 w 7219949"/>
              <a:gd name="connsiteY1269" fmla="*/ 6760985 h 6791323"/>
              <a:gd name="connsiteX1270" fmla="*/ 4344511 w 7219949"/>
              <a:gd name="connsiteY1270" fmla="*/ 6748299 h 6791323"/>
              <a:gd name="connsiteX1271" fmla="*/ 4239089 w 7219949"/>
              <a:gd name="connsiteY1271" fmla="*/ 6675887 h 6791323"/>
              <a:gd name="connsiteX1272" fmla="*/ 4185918 w 7219949"/>
              <a:gd name="connsiteY1272" fmla="*/ 6548453 h 6791323"/>
              <a:gd name="connsiteX1273" fmla="*/ 4157706 w 7219949"/>
              <a:gd name="connsiteY1273" fmla="*/ 6526563 h 6791323"/>
              <a:gd name="connsiteX1274" fmla="*/ 4167307 w 7219949"/>
              <a:gd name="connsiteY1274" fmla="*/ 6567157 h 6791323"/>
              <a:gd name="connsiteX1275" fmla="*/ 4169485 w 7219949"/>
              <a:gd name="connsiteY1275" fmla="*/ 6592600 h 6791323"/>
              <a:gd name="connsiteX1276" fmla="*/ 4147737 w 7219949"/>
              <a:gd name="connsiteY1276" fmla="*/ 6581799 h 6791323"/>
              <a:gd name="connsiteX1277" fmla="*/ 4152133 w 7219949"/>
              <a:gd name="connsiteY1277" fmla="*/ 6454293 h 6791323"/>
              <a:gd name="connsiteX1278" fmla="*/ 4066797 w 7219949"/>
              <a:gd name="connsiteY1278" fmla="*/ 6401889 h 6791323"/>
              <a:gd name="connsiteX1279" fmla="*/ 3948711 w 7219949"/>
              <a:gd name="connsiteY1279" fmla="*/ 6324618 h 6791323"/>
              <a:gd name="connsiteX1280" fmla="*/ 3940587 w 7219949"/>
              <a:gd name="connsiteY1280" fmla="*/ 6322732 h 6791323"/>
              <a:gd name="connsiteX1281" fmla="*/ 3911563 w 7219949"/>
              <a:gd name="connsiteY1281" fmla="*/ 6427260 h 6791323"/>
              <a:gd name="connsiteX1282" fmla="*/ 3928065 w 7219949"/>
              <a:gd name="connsiteY1282" fmla="*/ 6448354 h 6791323"/>
              <a:gd name="connsiteX1283" fmla="*/ 3938257 w 7219949"/>
              <a:gd name="connsiteY1283" fmla="*/ 6588835 h 6791323"/>
              <a:gd name="connsiteX1284" fmla="*/ 3933971 w 7219949"/>
              <a:gd name="connsiteY1284" fmla="*/ 6603188 h 6791323"/>
              <a:gd name="connsiteX1285" fmla="*/ 3867395 w 7219949"/>
              <a:gd name="connsiteY1285" fmla="*/ 6662557 h 6791323"/>
              <a:gd name="connsiteX1286" fmla="*/ 3842321 w 7219949"/>
              <a:gd name="connsiteY1286" fmla="*/ 6670170 h 6791323"/>
              <a:gd name="connsiteX1287" fmla="*/ 3802921 w 7219949"/>
              <a:gd name="connsiteY1287" fmla="*/ 6682131 h 6791323"/>
              <a:gd name="connsiteX1288" fmla="*/ 3801960 w 7219949"/>
              <a:gd name="connsiteY1288" fmla="*/ 6681709 h 6791323"/>
              <a:gd name="connsiteX1289" fmla="*/ 3792202 w 7219949"/>
              <a:gd name="connsiteY1289" fmla="*/ 6673520 h 6791323"/>
              <a:gd name="connsiteX1290" fmla="*/ 3787307 w 7219949"/>
              <a:gd name="connsiteY1290" fmla="*/ 6668247 h 6791323"/>
              <a:gd name="connsiteX1291" fmla="*/ 3750591 w 7219949"/>
              <a:gd name="connsiteY1291" fmla="*/ 6628695 h 6791323"/>
              <a:gd name="connsiteX1292" fmla="*/ 3713876 w 7219949"/>
              <a:gd name="connsiteY1292" fmla="*/ 6589144 h 6791323"/>
              <a:gd name="connsiteX1293" fmla="*/ 3604795 w 7219949"/>
              <a:gd name="connsiteY1293" fmla="*/ 6474775 h 6791323"/>
              <a:gd name="connsiteX1294" fmla="*/ 3603039 w 7219949"/>
              <a:gd name="connsiteY1294" fmla="*/ 6471314 h 6791323"/>
              <a:gd name="connsiteX1295" fmla="*/ 3613521 w 7219949"/>
              <a:gd name="connsiteY1295" fmla="*/ 6481037 h 6791323"/>
              <a:gd name="connsiteX1296" fmla="*/ 3616661 w 7219949"/>
              <a:gd name="connsiteY1296" fmla="*/ 6482849 h 6791323"/>
              <a:gd name="connsiteX1297" fmla="*/ 3615597 w 7219949"/>
              <a:gd name="connsiteY1297" fmla="*/ 6478563 h 6791323"/>
              <a:gd name="connsiteX1298" fmla="*/ 3609638 w 7219949"/>
              <a:gd name="connsiteY1298" fmla="*/ 6469005 h 6791323"/>
              <a:gd name="connsiteX1299" fmla="*/ 3569410 w 7219949"/>
              <a:gd name="connsiteY1299" fmla="*/ 6422531 h 6791323"/>
              <a:gd name="connsiteX1300" fmla="*/ 3434788 w 7219949"/>
              <a:gd name="connsiteY1300" fmla="*/ 6277510 h 6791323"/>
              <a:gd name="connsiteX1301" fmla="*/ 3404671 w 7219949"/>
              <a:gd name="connsiteY1301" fmla="*/ 6235649 h 6791323"/>
              <a:gd name="connsiteX1302" fmla="*/ 3416538 w 7219949"/>
              <a:gd name="connsiteY1302" fmla="*/ 6243722 h 6791323"/>
              <a:gd name="connsiteX1303" fmla="*/ 3438248 w 7219949"/>
              <a:gd name="connsiteY1303" fmla="*/ 6273387 h 6791323"/>
              <a:gd name="connsiteX1304" fmla="*/ 3444899 w 7219949"/>
              <a:gd name="connsiteY1304" fmla="*/ 6282122 h 6791323"/>
              <a:gd name="connsiteX1305" fmla="*/ 3470068 w 7219949"/>
              <a:gd name="connsiteY1305" fmla="*/ 6307664 h 6791323"/>
              <a:gd name="connsiteX1306" fmla="*/ 3513755 w 7219949"/>
              <a:gd name="connsiteY1306" fmla="*/ 6350016 h 6791323"/>
              <a:gd name="connsiteX1307" fmla="*/ 3531579 w 7219949"/>
              <a:gd name="connsiteY1307" fmla="*/ 6367648 h 6791323"/>
              <a:gd name="connsiteX1308" fmla="*/ 3558876 w 7219949"/>
              <a:gd name="connsiteY1308" fmla="*/ 6401763 h 6791323"/>
              <a:gd name="connsiteX1309" fmla="*/ 3573561 w 7219949"/>
              <a:gd name="connsiteY1309" fmla="*/ 6417584 h 6791323"/>
              <a:gd name="connsiteX1310" fmla="*/ 3600487 w 7219949"/>
              <a:gd name="connsiteY1310" fmla="*/ 6446589 h 6791323"/>
              <a:gd name="connsiteX1311" fmla="*/ 3620760 w 7219949"/>
              <a:gd name="connsiteY1311" fmla="*/ 6466859 h 6791323"/>
              <a:gd name="connsiteX1312" fmla="*/ 3670725 w 7219949"/>
              <a:gd name="connsiteY1312" fmla="*/ 6512833 h 6791323"/>
              <a:gd name="connsiteX1313" fmla="*/ 3681580 w 7219949"/>
              <a:gd name="connsiteY1313" fmla="*/ 6527666 h 6791323"/>
              <a:gd name="connsiteX1314" fmla="*/ 3714836 w 7219949"/>
              <a:gd name="connsiteY1314" fmla="*/ 6571340 h 6791323"/>
              <a:gd name="connsiteX1315" fmla="*/ 3753999 w 7219949"/>
              <a:gd name="connsiteY1315" fmla="*/ 6613527 h 6791323"/>
              <a:gd name="connsiteX1316" fmla="*/ 3803273 w 7219949"/>
              <a:gd name="connsiteY1316" fmla="*/ 6660328 h 6791323"/>
              <a:gd name="connsiteX1317" fmla="*/ 3815512 w 7219949"/>
              <a:gd name="connsiteY1317" fmla="*/ 6673513 h 6791323"/>
              <a:gd name="connsiteX1318" fmla="*/ 3829825 w 7219949"/>
              <a:gd name="connsiteY1318" fmla="*/ 6684222 h 6791323"/>
              <a:gd name="connsiteX1319" fmla="*/ 3787150 w 7219949"/>
              <a:gd name="connsiteY1319" fmla="*/ 6635111 h 6791323"/>
              <a:gd name="connsiteX1320" fmla="*/ 3733622 w 7219949"/>
              <a:gd name="connsiteY1320" fmla="*/ 6571169 h 6791323"/>
              <a:gd name="connsiteX1321" fmla="*/ 3698982 w 7219949"/>
              <a:gd name="connsiteY1321" fmla="*/ 6529144 h 6791323"/>
              <a:gd name="connsiteX1322" fmla="*/ 3659819 w 7219949"/>
              <a:gd name="connsiteY1322" fmla="*/ 6486955 h 6791323"/>
              <a:gd name="connsiteX1323" fmla="*/ 3629063 w 7219949"/>
              <a:gd name="connsiteY1323" fmla="*/ 6456965 h 6791323"/>
              <a:gd name="connsiteX1324" fmla="*/ 3602138 w 7219949"/>
              <a:gd name="connsiteY1324" fmla="*/ 6427960 h 6791323"/>
              <a:gd name="connsiteX1325" fmla="*/ 3597243 w 7219949"/>
              <a:gd name="connsiteY1325" fmla="*/ 6422687 h 6791323"/>
              <a:gd name="connsiteX1326" fmla="*/ 3561591 w 7219949"/>
              <a:gd name="connsiteY1326" fmla="*/ 6387421 h 6791323"/>
              <a:gd name="connsiteX1327" fmla="*/ 3534987 w 7219949"/>
              <a:gd name="connsiteY1327" fmla="*/ 6352481 h 6791323"/>
              <a:gd name="connsiteX1328" fmla="*/ 3529400 w 7219949"/>
              <a:gd name="connsiteY1328" fmla="*/ 6348033 h 6791323"/>
              <a:gd name="connsiteX1329" fmla="*/ 3521365 w 7219949"/>
              <a:gd name="connsiteY1329" fmla="*/ 6340948 h 6791323"/>
              <a:gd name="connsiteX1330" fmla="*/ 3447243 w 7219949"/>
              <a:gd name="connsiteY1330" fmla="*/ 6262669 h 6791323"/>
              <a:gd name="connsiteX1331" fmla="*/ 3423829 w 7219949"/>
              <a:gd name="connsiteY1331" fmla="*/ 6240587 h 6791323"/>
              <a:gd name="connsiteX1332" fmla="*/ 3399352 w 7219949"/>
              <a:gd name="connsiteY1332" fmla="*/ 6214219 h 6791323"/>
              <a:gd name="connsiteX1333" fmla="*/ 3360882 w 7219949"/>
              <a:gd name="connsiteY1333" fmla="*/ 6171208 h 6791323"/>
              <a:gd name="connsiteX1334" fmla="*/ 3351091 w 7219949"/>
              <a:gd name="connsiteY1334" fmla="*/ 6160661 h 6791323"/>
              <a:gd name="connsiteX1335" fmla="*/ 3343057 w 7219949"/>
              <a:gd name="connsiteY1335" fmla="*/ 6153575 h 6791323"/>
              <a:gd name="connsiteX1336" fmla="*/ 3345875 w 7219949"/>
              <a:gd name="connsiteY1336" fmla="*/ 6161321 h 6791323"/>
              <a:gd name="connsiteX1337" fmla="*/ 3367584 w 7219949"/>
              <a:gd name="connsiteY1337" fmla="*/ 6190988 h 6791323"/>
              <a:gd name="connsiteX1338" fmla="*/ 3375300 w 7219949"/>
              <a:gd name="connsiteY1338" fmla="*/ 6204007 h 6791323"/>
              <a:gd name="connsiteX1339" fmla="*/ 3335817 w 7219949"/>
              <a:gd name="connsiteY1339" fmla="*/ 6167754 h 6791323"/>
              <a:gd name="connsiteX1340" fmla="*/ 3306125 w 7219949"/>
              <a:gd name="connsiteY1340" fmla="*/ 6142047 h 6791323"/>
              <a:gd name="connsiteX1341" fmla="*/ 3298462 w 7219949"/>
              <a:gd name="connsiteY1341" fmla="*/ 6140072 h 6791323"/>
              <a:gd name="connsiteX1342" fmla="*/ 3307560 w 7219949"/>
              <a:gd name="connsiteY1342" fmla="*/ 6151444 h 6791323"/>
              <a:gd name="connsiteX1343" fmla="*/ 3356513 w 7219949"/>
              <a:gd name="connsiteY1343" fmla="*/ 6204180 h 6791323"/>
              <a:gd name="connsiteX1344" fmla="*/ 3435957 w 7219949"/>
              <a:gd name="connsiteY1344" fmla="*/ 6303886 h 6791323"/>
              <a:gd name="connsiteX1345" fmla="*/ 3465700 w 7219949"/>
              <a:gd name="connsiteY1345" fmla="*/ 6340636 h 6791323"/>
              <a:gd name="connsiteX1346" fmla="*/ 3500659 w 7219949"/>
              <a:gd name="connsiteY1346" fmla="*/ 6376726 h 6791323"/>
              <a:gd name="connsiteX1347" fmla="*/ 3539450 w 7219949"/>
              <a:gd name="connsiteY1347" fmla="*/ 6413805 h 6791323"/>
              <a:gd name="connsiteX1348" fmla="*/ 3596811 w 7219949"/>
              <a:gd name="connsiteY1348" fmla="*/ 6478735 h 6791323"/>
              <a:gd name="connsiteX1349" fmla="*/ 3604154 w 7219949"/>
              <a:gd name="connsiteY1349" fmla="*/ 6486646 h 6791323"/>
              <a:gd name="connsiteX1350" fmla="*/ 3663591 w 7219949"/>
              <a:gd name="connsiteY1350" fmla="*/ 6549103 h 6791323"/>
              <a:gd name="connsiteX1351" fmla="*/ 3727231 w 7219949"/>
              <a:gd name="connsiteY1351" fmla="*/ 6617658 h 6791323"/>
              <a:gd name="connsiteX1352" fmla="*/ 3773911 w 7219949"/>
              <a:gd name="connsiteY1352" fmla="*/ 6669390 h 6791323"/>
              <a:gd name="connsiteX1353" fmla="*/ 3767043 w 7219949"/>
              <a:gd name="connsiteY1353" fmla="*/ 6666373 h 6791323"/>
              <a:gd name="connsiteX1354" fmla="*/ 3733131 w 7219949"/>
              <a:gd name="connsiteY1354" fmla="*/ 6646757 h 6791323"/>
              <a:gd name="connsiteX1355" fmla="*/ 3643075 w 7219949"/>
              <a:gd name="connsiteY1355" fmla="*/ 6575667 h 6791323"/>
              <a:gd name="connsiteX1356" fmla="*/ 3622560 w 7219949"/>
              <a:gd name="connsiteY1356" fmla="*/ 6553568 h 6791323"/>
              <a:gd name="connsiteX1357" fmla="*/ 3630978 w 7219949"/>
              <a:gd name="connsiteY1357" fmla="*/ 6566537 h 6791323"/>
              <a:gd name="connsiteX1358" fmla="*/ 3543875 w 7219949"/>
              <a:gd name="connsiteY1358" fmla="*/ 6501902 h 6791323"/>
              <a:gd name="connsiteX1359" fmla="*/ 3454606 w 7219949"/>
              <a:gd name="connsiteY1359" fmla="*/ 6429900 h 6791323"/>
              <a:gd name="connsiteX1360" fmla="*/ 3445895 w 7219949"/>
              <a:gd name="connsiteY1360" fmla="*/ 6419772 h 6791323"/>
              <a:gd name="connsiteX1361" fmla="*/ 3436796 w 7219949"/>
              <a:gd name="connsiteY1361" fmla="*/ 6408399 h 6791323"/>
              <a:gd name="connsiteX1362" fmla="*/ 3429453 w 7219949"/>
              <a:gd name="connsiteY1362" fmla="*/ 6400489 h 6791323"/>
              <a:gd name="connsiteX1363" fmla="*/ 3389599 w 7219949"/>
              <a:gd name="connsiteY1363" fmla="*/ 6359126 h 6791323"/>
              <a:gd name="connsiteX1364" fmla="*/ 3384383 w 7219949"/>
              <a:gd name="connsiteY1364" fmla="*/ 6359788 h 6791323"/>
              <a:gd name="connsiteX1365" fmla="*/ 3380872 w 7219949"/>
              <a:gd name="connsiteY1365" fmla="*/ 6352865 h 6791323"/>
              <a:gd name="connsiteX1366" fmla="*/ 3366186 w 7219949"/>
              <a:gd name="connsiteY1366" fmla="*/ 6337044 h 6791323"/>
              <a:gd name="connsiteX1367" fmla="*/ 3365413 w 7219949"/>
              <a:gd name="connsiteY1367" fmla="*/ 6339353 h 6791323"/>
              <a:gd name="connsiteX1368" fmla="*/ 3362538 w 7219949"/>
              <a:gd name="connsiteY1368" fmla="*/ 6338286 h 6791323"/>
              <a:gd name="connsiteX1369" fmla="*/ 3360079 w 7219949"/>
              <a:gd name="connsiteY1369" fmla="*/ 6335948 h 6791323"/>
              <a:gd name="connsiteX1370" fmla="*/ 3357459 w 7219949"/>
              <a:gd name="connsiteY1370" fmla="*/ 6330784 h 6791323"/>
              <a:gd name="connsiteX1371" fmla="*/ 3345220 w 7219949"/>
              <a:gd name="connsiteY1371" fmla="*/ 6317600 h 6791323"/>
              <a:gd name="connsiteX1372" fmla="*/ 3338249 w 7219949"/>
              <a:gd name="connsiteY1372" fmla="*/ 6314799 h 6791323"/>
              <a:gd name="connsiteX1373" fmla="*/ 3329151 w 7219949"/>
              <a:gd name="connsiteY1373" fmla="*/ 6303428 h 6791323"/>
              <a:gd name="connsiteX1374" fmla="*/ 3311325 w 7219949"/>
              <a:gd name="connsiteY1374" fmla="*/ 6285795 h 6791323"/>
              <a:gd name="connsiteX1375" fmla="*/ 3294883 w 7219949"/>
              <a:gd name="connsiteY1375" fmla="*/ 6266513 h 6791323"/>
              <a:gd name="connsiteX1376" fmla="*/ 3282645 w 7219949"/>
              <a:gd name="connsiteY1376" fmla="*/ 6253329 h 6791323"/>
              <a:gd name="connsiteX1377" fmla="*/ 3253272 w 7219949"/>
              <a:gd name="connsiteY1377" fmla="*/ 6221688 h 6791323"/>
              <a:gd name="connsiteX1378" fmla="*/ 3228103 w 7219949"/>
              <a:gd name="connsiteY1378" fmla="*/ 6196146 h 6791323"/>
              <a:gd name="connsiteX1379" fmla="*/ 3214853 w 7219949"/>
              <a:gd name="connsiteY1379" fmla="*/ 6189721 h 6791323"/>
              <a:gd name="connsiteX1380" fmla="*/ 3198411 w 7219949"/>
              <a:gd name="connsiteY1380" fmla="*/ 6170439 h 6791323"/>
              <a:gd name="connsiteX1381" fmla="*/ 3198039 w 7219949"/>
              <a:gd name="connsiteY1381" fmla="*/ 6165329 h 6791323"/>
              <a:gd name="connsiteX1382" fmla="*/ 3206767 w 7219949"/>
              <a:gd name="connsiteY1382" fmla="*/ 6171590 h 6791323"/>
              <a:gd name="connsiteX1383" fmla="*/ 3228795 w 7219949"/>
              <a:gd name="connsiteY1383" fmla="*/ 6195320 h 6791323"/>
              <a:gd name="connsiteX1384" fmla="*/ 3264767 w 7219949"/>
              <a:gd name="connsiteY1384" fmla="*/ 6224652 h 6791323"/>
              <a:gd name="connsiteX1385" fmla="*/ 3279452 w 7219949"/>
              <a:gd name="connsiteY1385" fmla="*/ 6240473 h 6791323"/>
              <a:gd name="connsiteX1386" fmla="*/ 3354959 w 7219949"/>
              <a:gd name="connsiteY1386" fmla="*/ 6317103 h 6791323"/>
              <a:gd name="connsiteX1387" fmla="*/ 3366826 w 7219949"/>
              <a:gd name="connsiteY1387" fmla="*/ 6325175 h 6791323"/>
              <a:gd name="connsiteX1388" fmla="*/ 3325906 w 7219949"/>
              <a:gd name="connsiteY1388" fmla="*/ 6279525 h 6791323"/>
              <a:gd name="connsiteX1389" fmla="*/ 3326599 w 7219949"/>
              <a:gd name="connsiteY1389" fmla="*/ 6278701 h 6791323"/>
              <a:gd name="connsiteX1390" fmla="*/ 3368210 w 7219949"/>
              <a:gd name="connsiteY1390" fmla="*/ 6323526 h 6791323"/>
              <a:gd name="connsiteX1391" fmla="*/ 3407373 w 7219949"/>
              <a:gd name="connsiteY1391" fmla="*/ 6365714 h 6791323"/>
              <a:gd name="connsiteX1392" fmla="*/ 3417855 w 7219949"/>
              <a:gd name="connsiteY1392" fmla="*/ 6375437 h 6791323"/>
              <a:gd name="connsiteX1393" fmla="*/ 3433552 w 7219949"/>
              <a:gd name="connsiteY1393" fmla="*/ 6384497 h 6791323"/>
              <a:gd name="connsiteX1394" fmla="*/ 3453826 w 7219949"/>
              <a:gd name="connsiteY1394" fmla="*/ 6404767 h 6791323"/>
              <a:gd name="connsiteX1395" fmla="*/ 3470268 w 7219949"/>
              <a:gd name="connsiteY1395" fmla="*/ 6424049 h 6791323"/>
              <a:gd name="connsiteX1396" fmla="*/ 3480059 w 7219949"/>
              <a:gd name="connsiteY1396" fmla="*/ 6434595 h 6791323"/>
              <a:gd name="connsiteX1397" fmla="*/ 3475483 w 7219949"/>
              <a:gd name="connsiteY1397" fmla="*/ 6423388 h 6791323"/>
              <a:gd name="connsiteX1398" fmla="*/ 3483146 w 7219949"/>
              <a:gd name="connsiteY1398" fmla="*/ 6425363 h 6791323"/>
              <a:gd name="connsiteX1399" fmla="*/ 3497460 w 7219949"/>
              <a:gd name="connsiteY1399" fmla="*/ 6436073 h 6791323"/>
              <a:gd name="connsiteX1400" fmla="*/ 3505495 w 7219949"/>
              <a:gd name="connsiteY1400" fmla="*/ 6443159 h 6791323"/>
              <a:gd name="connsiteX1401" fmla="*/ 3540455 w 7219949"/>
              <a:gd name="connsiteY1401" fmla="*/ 6479249 h 6791323"/>
              <a:gd name="connsiteX1402" fmla="*/ 3546734 w 7219949"/>
              <a:gd name="connsiteY1402" fmla="*/ 6482873 h 6791323"/>
              <a:gd name="connsiteX1403" fmla="*/ 3543223 w 7219949"/>
              <a:gd name="connsiteY1403" fmla="*/ 6475951 h 6791323"/>
              <a:gd name="connsiteX1404" fmla="*/ 3514490 w 7219949"/>
              <a:gd name="connsiteY1404" fmla="*/ 6432441 h 6791323"/>
              <a:gd name="connsiteX1405" fmla="*/ 3505763 w 7219949"/>
              <a:gd name="connsiteY1405" fmla="*/ 6426179 h 6791323"/>
              <a:gd name="connsiteX1406" fmla="*/ 3491129 w 7219949"/>
              <a:gd name="connsiteY1406" fmla="*/ 6421403 h 6791323"/>
              <a:gd name="connsiteX1407" fmla="*/ 3483093 w 7219949"/>
              <a:gd name="connsiteY1407" fmla="*/ 6414318 h 6791323"/>
              <a:gd name="connsiteX1408" fmla="*/ 3458245 w 7219949"/>
              <a:gd name="connsiteY1408" fmla="*/ 6382841 h 6791323"/>
              <a:gd name="connsiteX1409" fmla="*/ 3441803 w 7219949"/>
              <a:gd name="connsiteY1409" fmla="*/ 6363558 h 6791323"/>
              <a:gd name="connsiteX1410" fmla="*/ 3428552 w 7219949"/>
              <a:gd name="connsiteY1410" fmla="*/ 6357135 h 6791323"/>
              <a:gd name="connsiteX1411" fmla="*/ 3408973 w 7219949"/>
              <a:gd name="connsiteY1411" fmla="*/ 6336040 h 6791323"/>
              <a:gd name="connsiteX1412" fmla="*/ 3407536 w 7219949"/>
              <a:gd name="connsiteY1412" fmla="*/ 6326645 h 6791323"/>
              <a:gd name="connsiteX1413" fmla="*/ 3397373 w 7219949"/>
              <a:gd name="connsiteY1413" fmla="*/ 6310987 h 6791323"/>
              <a:gd name="connsiteX1414" fmla="*/ 3384071 w 7219949"/>
              <a:gd name="connsiteY1414" fmla="*/ 6293517 h 6791323"/>
              <a:gd name="connsiteX1415" fmla="*/ 3361722 w 7219949"/>
              <a:gd name="connsiteY1415" fmla="*/ 6275721 h 6791323"/>
              <a:gd name="connsiteX1416" fmla="*/ 3321919 w 7219949"/>
              <a:gd name="connsiteY1416" fmla="*/ 6245403 h 6791323"/>
              <a:gd name="connsiteX1417" fmla="*/ 3306169 w 7219949"/>
              <a:gd name="connsiteY1417" fmla="*/ 6225297 h 6791323"/>
              <a:gd name="connsiteX1418" fmla="*/ 3289355 w 7219949"/>
              <a:gd name="connsiteY1418" fmla="*/ 6200905 h 6791323"/>
              <a:gd name="connsiteX1419" fmla="*/ 3261739 w 7219949"/>
              <a:gd name="connsiteY1419" fmla="*/ 6172726 h 6791323"/>
              <a:gd name="connsiteX1420" fmla="*/ 3254768 w 7219949"/>
              <a:gd name="connsiteY1420" fmla="*/ 6169925 h 6791323"/>
              <a:gd name="connsiteX1421" fmla="*/ 3216617 w 7219949"/>
              <a:gd name="connsiteY1421" fmla="*/ 6120978 h 6791323"/>
              <a:gd name="connsiteX1422" fmla="*/ 3189692 w 7219949"/>
              <a:gd name="connsiteY1422" fmla="*/ 6091974 h 6791323"/>
              <a:gd name="connsiteX1423" fmla="*/ 3129192 w 7219949"/>
              <a:gd name="connsiteY1423" fmla="*/ 6025230 h 6791323"/>
              <a:gd name="connsiteX1424" fmla="*/ 3112750 w 7219949"/>
              <a:gd name="connsiteY1424" fmla="*/ 6005949 h 6791323"/>
              <a:gd name="connsiteX1425" fmla="*/ 3092477 w 7219949"/>
              <a:gd name="connsiteY1425" fmla="*/ 5985679 h 6791323"/>
              <a:gd name="connsiteX1426" fmla="*/ 3070448 w 7219949"/>
              <a:gd name="connsiteY1426" fmla="*/ 5961948 h 6791323"/>
              <a:gd name="connsiteX1427" fmla="*/ 3063848 w 7219949"/>
              <a:gd name="connsiteY1427" fmla="*/ 5964259 h 6791323"/>
              <a:gd name="connsiteX1428" fmla="*/ 3032401 w 7219949"/>
              <a:gd name="connsiteY1428" fmla="*/ 5935092 h 6791323"/>
              <a:gd name="connsiteX1429" fmla="*/ 3025749 w 7219949"/>
              <a:gd name="connsiteY1429" fmla="*/ 5926357 h 6791323"/>
              <a:gd name="connsiteX1430" fmla="*/ 3018778 w 7219949"/>
              <a:gd name="connsiteY1430" fmla="*/ 5923557 h 6791323"/>
              <a:gd name="connsiteX1431" fmla="*/ 3021598 w 7219949"/>
              <a:gd name="connsiteY1431" fmla="*/ 5931304 h 6791323"/>
              <a:gd name="connsiteX1432" fmla="*/ 3041871 w 7219949"/>
              <a:gd name="connsiteY1432" fmla="*/ 5951573 h 6791323"/>
              <a:gd name="connsiteX1433" fmla="*/ 3062516 w 7219949"/>
              <a:gd name="connsiteY1433" fmla="*/ 5976953 h 6791323"/>
              <a:gd name="connsiteX1434" fmla="*/ 3065708 w 7219949"/>
              <a:gd name="connsiteY1434" fmla="*/ 5989810 h 6791323"/>
              <a:gd name="connsiteX1435" fmla="*/ 3076564 w 7219949"/>
              <a:gd name="connsiteY1435" fmla="*/ 6004642 h 6791323"/>
              <a:gd name="connsiteX1436" fmla="*/ 3108703 w 7219949"/>
              <a:gd name="connsiteY1436" fmla="*/ 6032985 h 6791323"/>
              <a:gd name="connsiteX1437" fmla="*/ 3120941 w 7219949"/>
              <a:gd name="connsiteY1437" fmla="*/ 6046170 h 6791323"/>
              <a:gd name="connsiteX1438" fmla="*/ 3123761 w 7219949"/>
              <a:gd name="connsiteY1438" fmla="*/ 6053916 h 6791323"/>
              <a:gd name="connsiteX1439" fmla="*/ 3117854 w 7219949"/>
              <a:gd name="connsiteY1439" fmla="*/ 6055402 h 6791323"/>
              <a:gd name="connsiteX1440" fmla="*/ 3100399 w 7219949"/>
              <a:gd name="connsiteY1440" fmla="*/ 6042880 h 6791323"/>
              <a:gd name="connsiteX1441" fmla="*/ 3096569 w 7219949"/>
              <a:gd name="connsiteY1441" fmla="*/ 6041891 h 6791323"/>
              <a:gd name="connsiteX1442" fmla="*/ 3100772 w 7219949"/>
              <a:gd name="connsiteY1442" fmla="*/ 6047990 h 6791323"/>
              <a:gd name="connsiteX1443" fmla="*/ 3125940 w 7219949"/>
              <a:gd name="connsiteY1443" fmla="*/ 6073532 h 6791323"/>
              <a:gd name="connsiteX1444" fmla="*/ 3128388 w 7219949"/>
              <a:gd name="connsiteY1444" fmla="*/ 6076169 h 6791323"/>
              <a:gd name="connsiteX1445" fmla="*/ 3127004 w 7219949"/>
              <a:gd name="connsiteY1445" fmla="*/ 6077818 h 6791323"/>
              <a:gd name="connsiteX1446" fmla="*/ 3127376 w 7219949"/>
              <a:gd name="connsiteY1446" fmla="*/ 6082928 h 6791323"/>
              <a:gd name="connsiteX1447" fmla="*/ 3144510 w 7219949"/>
              <a:gd name="connsiteY1447" fmla="*/ 6101386 h 6791323"/>
              <a:gd name="connsiteX1448" fmla="*/ 3120406 w 7219949"/>
              <a:gd name="connsiteY1448" fmla="*/ 6080129 h 6791323"/>
              <a:gd name="connsiteX1449" fmla="*/ 3115882 w 7219949"/>
              <a:gd name="connsiteY1449" fmla="*/ 6079966 h 6791323"/>
              <a:gd name="connsiteX1450" fmla="*/ 3104388 w 7219949"/>
              <a:gd name="connsiteY1450" fmla="*/ 6077001 h 6791323"/>
              <a:gd name="connsiteX1451" fmla="*/ 3094597 w 7219949"/>
              <a:gd name="connsiteY1451" fmla="*/ 6066455 h 6791323"/>
              <a:gd name="connsiteX1452" fmla="*/ 3093213 w 7219949"/>
              <a:gd name="connsiteY1452" fmla="*/ 6068104 h 6791323"/>
              <a:gd name="connsiteX1453" fmla="*/ 3092521 w 7219949"/>
              <a:gd name="connsiteY1453" fmla="*/ 6068928 h 6791323"/>
              <a:gd name="connsiteX1454" fmla="*/ 3136259 w 7219949"/>
              <a:gd name="connsiteY1454" fmla="*/ 6122325 h 6791323"/>
              <a:gd name="connsiteX1455" fmla="*/ 3162172 w 7219949"/>
              <a:gd name="connsiteY1455" fmla="*/ 6158088 h 6791323"/>
              <a:gd name="connsiteX1456" fmla="*/ 3165683 w 7219949"/>
              <a:gd name="connsiteY1456" fmla="*/ 6165011 h 6791323"/>
              <a:gd name="connsiteX1457" fmla="*/ 3156957 w 7219949"/>
              <a:gd name="connsiteY1457" fmla="*/ 6158749 h 6791323"/>
              <a:gd name="connsiteX1458" fmla="*/ 3134927 w 7219949"/>
              <a:gd name="connsiteY1458" fmla="*/ 6135019 h 6791323"/>
              <a:gd name="connsiteX1459" fmla="*/ 3129340 w 7219949"/>
              <a:gd name="connsiteY1459" fmla="*/ 6130570 h 6791323"/>
              <a:gd name="connsiteX1460" fmla="*/ 3130405 w 7219949"/>
              <a:gd name="connsiteY1460" fmla="*/ 6134855 h 6791323"/>
              <a:gd name="connsiteX1461" fmla="*/ 3143706 w 7219949"/>
              <a:gd name="connsiteY1461" fmla="*/ 6152325 h 6791323"/>
              <a:gd name="connsiteX1462" fmla="*/ 3165735 w 7219949"/>
              <a:gd name="connsiteY1462" fmla="*/ 6176055 h 6791323"/>
              <a:gd name="connsiteX1463" fmla="*/ 3165416 w 7219949"/>
              <a:gd name="connsiteY1463" fmla="*/ 6181991 h 6791323"/>
              <a:gd name="connsiteX1464" fmla="*/ 3164032 w 7219949"/>
              <a:gd name="connsiteY1464" fmla="*/ 6183639 h 6791323"/>
              <a:gd name="connsiteX1465" fmla="*/ 3123165 w 7219949"/>
              <a:gd name="connsiteY1465" fmla="*/ 6149035 h 6791323"/>
              <a:gd name="connsiteX1466" fmla="*/ 3038880 w 7219949"/>
              <a:gd name="connsiteY1466" fmla="*/ 6055101 h 6791323"/>
              <a:gd name="connsiteX1467" fmla="*/ 3025258 w 7219949"/>
              <a:gd name="connsiteY1467" fmla="*/ 6043565 h 6791323"/>
              <a:gd name="connsiteX1468" fmla="*/ 3036112 w 7219949"/>
              <a:gd name="connsiteY1468" fmla="*/ 6058397 h 6791323"/>
              <a:gd name="connsiteX1469" fmla="*/ 3064101 w 7219949"/>
              <a:gd name="connsiteY1469" fmla="*/ 6091687 h 6791323"/>
              <a:gd name="connsiteX1470" fmla="*/ 3095921 w 7219949"/>
              <a:gd name="connsiteY1470" fmla="*/ 6125964 h 6791323"/>
              <a:gd name="connsiteX1471" fmla="*/ 3144182 w 7219949"/>
              <a:gd name="connsiteY1471" fmla="*/ 6179525 h 6791323"/>
              <a:gd name="connsiteX1472" fmla="*/ 3218410 w 7219949"/>
              <a:gd name="connsiteY1472" fmla="*/ 6279893 h 6791323"/>
              <a:gd name="connsiteX1473" fmla="*/ 3245705 w 7219949"/>
              <a:gd name="connsiteY1473" fmla="*/ 6314007 h 6791323"/>
              <a:gd name="connsiteX1474" fmla="*/ 3251691 w 7219949"/>
              <a:gd name="connsiteY1474" fmla="*/ 6320063 h 6791323"/>
              <a:gd name="connsiteX1475" fmla="*/ 3253815 w 7219949"/>
              <a:gd name="connsiteY1475" fmla="*/ 6323689 h 6791323"/>
              <a:gd name="connsiteX1476" fmla="*/ 3254672 w 7219949"/>
              <a:gd name="connsiteY1476" fmla="*/ 6325327 h 6791323"/>
              <a:gd name="connsiteX1477" fmla="*/ 3249098 w 7219949"/>
              <a:gd name="connsiteY1477" fmla="*/ 6323154 h 6791323"/>
              <a:gd name="connsiteX1478" fmla="*/ 3243630 w 7219949"/>
              <a:gd name="connsiteY1478" fmla="*/ 6316480 h 6791323"/>
              <a:gd name="connsiteX1479" fmla="*/ 3116351 w 7219949"/>
              <a:gd name="connsiteY1479" fmla="*/ 6179370 h 6791323"/>
              <a:gd name="connsiteX1480" fmla="*/ 3072716 w 7219949"/>
              <a:gd name="connsiteY1480" fmla="*/ 6148063 h 6791323"/>
              <a:gd name="connsiteX1481" fmla="*/ 3071332 w 7219949"/>
              <a:gd name="connsiteY1481" fmla="*/ 6149712 h 6791323"/>
              <a:gd name="connsiteX1482" fmla="*/ 3075589 w 7219949"/>
              <a:gd name="connsiteY1482" fmla="*/ 6166854 h 6791323"/>
              <a:gd name="connsiteX1483" fmla="*/ 3086123 w 7219949"/>
              <a:gd name="connsiteY1483" fmla="*/ 6187622 h 6791323"/>
              <a:gd name="connsiteX1484" fmla="*/ 3099848 w 7219949"/>
              <a:gd name="connsiteY1484" fmla="*/ 6221246 h 6791323"/>
              <a:gd name="connsiteX1485" fmla="*/ 3115011 w 7219949"/>
              <a:gd name="connsiteY1485" fmla="*/ 6264268 h 6791323"/>
              <a:gd name="connsiteX1486" fmla="*/ 3124110 w 7219949"/>
              <a:gd name="connsiteY1486" fmla="*/ 6275638 h 6791323"/>
              <a:gd name="connsiteX1487" fmla="*/ 3149650 w 7219949"/>
              <a:gd name="connsiteY1487" fmla="*/ 6306291 h 6791323"/>
              <a:gd name="connsiteX1488" fmla="*/ 3158750 w 7219949"/>
              <a:gd name="connsiteY1488" fmla="*/ 6317663 h 6791323"/>
              <a:gd name="connsiteX1489" fmla="*/ 3178330 w 7219949"/>
              <a:gd name="connsiteY1489" fmla="*/ 6338757 h 6791323"/>
              <a:gd name="connsiteX1490" fmla="*/ 3214674 w 7219949"/>
              <a:gd name="connsiteY1490" fmla="*/ 6373199 h 6791323"/>
              <a:gd name="connsiteX1491" fmla="*/ 3238459 w 7219949"/>
              <a:gd name="connsiteY1491" fmla="*/ 6400390 h 6791323"/>
              <a:gd name="connsiteX1492" fmla="*/ 3275226 w 7219949"/>
              <a:gd name="connsiteY1492" fmla="*/ 6450987 h 6791323"/>
              <a:gd name="connsiteX1493" fmla="*/ 3323436 w 7219949"/>
              <a:gd name="connsiteY1493" fmla="*/ 6493501 h 6791323"/>
              <a:gd name="connsiteX1494" fmla="*/ 3327061 w 7219949"/>
              <a:gd name="connsiteY1494" fmla="*/ 6495637 h 6791323"/>
              <a:gd name="connsiteX1495" fmla="*/ 3332637 w 7219949"/>
              <a:gd name="connsiteY1495" fmla="*/ 6511649 h 6791323"/>
              <a:gd name="connsiteX1496" fmla="*/ 3305973 w 7219949"/>
              <a:gd name="connsiteY1496" fmla="*/ 6593704 h 6791323"/>
              <a:gd name="connsiteX1497" fmla="*/ 3148560 w 7219949"/>
              <a:gd name="connsiteY1497" fmla="*/ 6593635 h 6791323"/>
              <a:gd name="connsiteX1498" fmla="*/ 3036158 w 7219949"/>
              <a:gd name="connsiteY1498" fmla="*/ 6475482 h 6791323"/>
              <a:gd name="connsiteX1499" fmla="*/ 3006988 w 7219949"/>
              <a:gd name="connsiteY1499" fmla="*/ 6449530 h 6791323"/>
              <a:gd name="connsiteX1500" fmla="*/ 2881035 w 7219949"/>
              <a:gd name="connsiteY1500" fmla="*/ 6387703 h 6791323"/>
              <a:gd name="connsiteX1501" fmla="*/ 2601545 w 7219949"/>
              <a:gd name="connsiteY1501" fmla="*/ 6163648 h 6791323"/>
              <a:gd name="connsiteX1502" fmla="*/ 2600585 w 7219949"/>
              <a:gd name="connsiteY1502" fmla="*/ 6159591 h 6791323"/>
              <a:gd name="connsiteX1503" fmla="*/ 2522487 w 7219949"/>
              <a:gd name="connsiteY1503" fmla="*/ 6170247 h 6791323"/>
              <a:gd name="connsiteX1504" fmla="*/ 2448931 w 7219949"/>
              <a:gd name="connsiteY1504" fmla="*/ 6183875 h 6791323"/>
              <a:gd name="connsiteX1505" fmla="*/ 2419759 w 7219949"/>
              <a:gd name="connsiteY1505" fmla="*/ 6157925 h 6791323"/>
              <a:gd name="connsiteX1506" fmla="*/ 2396091 w 7219949"/>
              <a:gd name="connsiteY1506" fmla="*/ 6139007 h 6791323"/>
              <a:gd name="connsiteX1507" fmla="*/ 2382022 w 7219949"/>
              <a:gd name="connsiteY1507" fmla="*/ 6160681 h 6791323"/>
              <a:gd name="connsiteX1508" fmla="*/ 2406651 w 7219949"/>
              <a:gd name="connsiteY1508" fmla="*/ 6183659 h 6791323"/>
              <a:gd name="connsiteX1509" fmla="*/ 2430579 w 7219949"/>
              <a:gd name="connsiteY1509" fmla="*/ 6219902 h 6791323"/>
              <a:gd name="connsiteX1510" fmla="*/ 2395978 w 7219949"/>
              <a:gd name="connsiteY1510" fmla="*/ 6252159 h 6791323"/>
              <a:gd name="connsiteX1511" fmla="*/ 2358240 w 7219949"/>
              <a:gd name="connsiteY1511" fmla="*/ 6254914 h 6791323"/>
              <a:gd name="connsiteX1512" fmla="*/ 2305988 w 7219949"/>
              <a:gd name="connsiteY1512" fmla="*/ 6309935 h 6791323"/>
              <a:gd name="connsiteX1513" fmla="*/ 2255398 w 7219949"/>
              <a:gd name="connsiteY1513" fmla="*/ 6355747 h 6791323"/>
              <a:gd name="connsiteX1514" fmla="*/ 2032996 w 7219949"/>
              <a:gd name="connsiteY1514" fmla="*/ 6340601 h 6791323"/>
              <a:gd name="connsiteX1515" fmla="*/ 2012908 w 7219949"/>
              <a:gd name="connsiteY1515" fmla="*/ 6320596 h 6791323"/>
              <a:gd name="connsiteX1516" fmla="*/ 2127785 w 7219949"/>
              <a:gd name="connsiteY1516" fmla="*/ 6303125 h 6791323"/>
              <a:gd name="connsiteX1517" fmla="*/ 2231843 w 7219949"/>
              <a:gd name="connsiteY1517" fmla="*/ 6223676 h 6791323"/>
              <a:gd name="connsiteX1518" fmla="*/ 2279365 w 7219949"/>
              <a:gd name="connsiteY1518" fmla="*/ 6213598 h 6791323"/>
              <a:gd name="connsiteX1519" fmla="*/ 2314152 w 7219949"/>
              <a:gd name="connsiteY1519" fmla="*/ 6133427 h 6791323"/>
              <a:gd name="connsiteX1520" fmla="*/ 2277818 w 7219949"/>
              <a:gd name="connsiteY1520" fmla="*/ 6109652 h 6791323"/>
              <a:gd name="connsiteX1521" fmla="*/ 2157180 w 7219949"/>
              <a:gd name="connsiteY1521" fmla="*/ 6102766 h 6791323"/>
              <a:gd name="connsiteX1522" fmla="*/ 2033218 w 7219949"/>
              <a:gd name="connsiteY1522" fmla="*/ 6114297 h 6791323"/>
              <a:gd name="connsiteX1523" fmla="*/ 1852209 w 7219949"/>
              <a:gd name="connsiteY1523" fmla="*/ 6160547 h 6791323"/>
              <a:gd name="connsiteX1524" fmla="*/ 1620979 w 7219949"/>
              <a:gd name="connsiteY1524" fmla="*/ 6156781 h 6791323"/>
              <a:gd name="connsiteX1525" fmla="*/ 1575819 w 7219949"/>
              <a:gd name="connsiteY1525" fmla="*/ 6144386 h 6791323"/>
              <a:gd name="connsiteX1526" fmla="*/ 1606836 w 7219949"/>
              <a:gd name="connsiteY1526" fmla="*/ 6113217 h 6791323"/>
              <a:gd name="connsiteX1527" fmla="*/ 1084447 w 7219949"/>
              <a:gd name="connsiteY1527" fmla="*/ 6128232 h 6791323"/>
              <a:gd name="connsiteX1528" fmla="*/ 1292192 w 7219949"/>
              <a:gd name="connsiteY1528" fmla="*/ 6065165 h 6791323"/>
              <a:gd name="connsiteX1529" fmla="*/ 1482990 w 7219949"/>
              <a:gd name="connsiteY1529" fmla="*/ 6011592 h 6791323"/>
              <a:gd name="connsiteX1530" fmla="*/ 1464564 w 7219949"/>
              <a:gd name="connsiteY1530" fmla="*/ 5982380 h 6791323"/>
              <a:gd name="connsiteX1531" fmla="*/ 1495840 w 7219949"/>
              <a:gd name="connsiteY1531" fmla="*/ 5968533 h 6791323"/>
              <a:gd name="connsiteX1532" fmla="*/ 1543621 w 7219949"/>
              <a:gd name="connsiteY1532" fmla="*/ 5975782 h 6791323"/>
              <a:gd name="connsiteX1533" fmla="*/ 1605214 w 7219949"/>
              <a:gd name="connsiteY1533" fmla="*/ 5944029 h 6791323"/>
              <a:gd name="connsiteX1534" fmla="*/ 1439418 w 7219949"/>
              <a:gd name="connsiteY1534" fmla="*/ 5924753 h 6791323"/>
              <a:gd name="connsiteX1535" fmla="*/ 1476898 w 7219949"/>
              <a:gd name="connsiteY1535" fmla="*/ 5904672 h 6791323"/>
              <a:gd name="connsiteX1536" fmla="*/ 1642437 w 7219949"/>
              <a:gd name="connsiteY1536" fmla="*/ 5906626 h 6791323"/>
              <a:gd name="connsiteX1537" fmla="*/ 1804063 w 7219949"/>
              <a:gd name="connsiteY1537" fmla="*/ 5827103 h 6791323"/>
              <a:gd name="connsiteX1538" fmla="*/ 1510980 w 7219949"/>
              <a:gd name="connsiteY1538" fmla="*/ 5837767 h 6791323"/>
              <a:gd name="connsiteX1539" fmla="*/ 1343782 w 7219949"/>
              <a:gd name="connsiteY1539" fmla="*/ 5845016 h 6791323"/>
              <a:gd name="connsiteX1540" fmla="*/ 1279493 w 7219949"/>
              <a:gd name="connsiteY1540" fmla="*/ 5816674 h 6791323"/>
              <a:gd name="connsiteX1541" fmla="*/ 1212326 w 7219949"/>
              <a:gd name="connsiteY1541" fmla="*/ 5776157 h 6791323"/>
              <a:gd name="connsiteX1542" fmla="*/ 1119125 w 7219949"/>
              <a:gd name="connsiteY1542" fmla="*/ 5739191 h 6791323"/>
              <a:gd name="connsiteX1543" fmla="*/ 1112405 w 7219949"/>
              <a:gd name="connsiteY1543" fmla="*/ 5710776 h 6791323"/>
              <a:gd name="connsiteX1544" fmla="*/ 1132938 w 7219949"/>
              <a:gd name="connsiteY1544" fmla="*/ 5700191 h 6791323"/>
              <a:gd name="connsiteX1545" fmla="*/ 1404971 w 7219949"/>
              <a:gd name="connsiteY1545" fmla="*/ 5665463 h 6791323"/>
              <a:gd name="connsiteX1546" fmla="*/ 1419998 w 7219949"/>
              <a:gd name="connsiteY1546" fmla="*/ 5647849 h 6791323"/>
              <a:gd name="connsiteX1547" fmla="*/ 1404454 w 7219949"/>
              <a:gd name="connsiteY1547" fmla="*/ 5630814 h 6791323"/>
              <a:gd name="connsiteX1548" fmla="*/ 1370296 w 7219949"/>
              <a:gd name="connsiteY1548" fmla="*/ 5632483 h 6791323"/>
              <a:gd name="connsiteX1549" fmla="*/ 947239 w 7219949"/>
              <a:gd name="connsiteY1549" fmla="*/ 5612992 h 6791323"/>
              <a:gd name="connsiteX1550" fmla="*/ 649801 w 7219949"/>
              <a:gd name="connsiteY1550" fmla="*/ 5572766 h 6791323"/>
              <a:gd name="connsiteX1551" fmla="*/ 613465 w 7219949"/>
              <a:gd name="connsiteY1551" fmla="*/ 5548992 h 6791323"/>
              <a:gd name="connsiteX1552" fmla="*/ 652607 w 7219949"/>
              <a:gd name="connsiteY1552" fmla="*/ 5519706 h 6791323"/>
              <a:gd name="connsiteX1553" fmla="*/ 717339 w 7219949"/>
              <a:gd name="connsiteY1553" fmla="*/ 5517458 h 6791323"/>
              <a:gd name="connsiteX1554" fmla="*/ 1048459 w 7219949"/>
              <a:gd name="connsiteY1554" fmla="*/ 5518877 h 6791323"/>
              <a:gd name="connsiteX1555" fmla="*/ 1033426 w 7219949"/>
              <a:gd name="connsiteY1555" fmla="*/ 5513068 h 6791323"/>
              <a:gd name="connsiteX1556" fmla="*/ 943479 w 7219949"/>
              <a:gd name="connsiteY1556" fmla="*/ 5472628 h 6791323"/>
              <a:gd name="connsiteX1557" fmla="*/ 906387 w 7219949"/>
              <a:gd name="connsiteY1557" fmla="*/ 5443222 h 6791323"/>
              <a:gd name="connsiteX1558" fmla="*/ 798818 w 7219949"/>
              <a:gd name="connsiteY1558" fmla="*/ 5359191 h 6791323"/>
              <a:gd name="connsiteX1559" fmla="*/ 769144 w 7219949"/>
              <a:gd name="connsiteY1559" fmla="*/ 5342389 h 6791323"/>
              <a:gd name="connsiteX1560" fmla="*/ 702380 w 7219949"/>
              <a:gd name="connsiteY1560" fmla="*/ 5308776 h 6791323"/>
              <a:gd name="connsiteX1561" fmla="*/ 620777 w 7219949"/>
              <a:gd name="connsiteY1561" fmla="*/ 5359191 h 6791323"/>
              <a:gd name="connsiteX1562" fmla="*/ 505791 w 7219949"/>
              <a:gd name="connsiteY1562" fmla="*/ 5375996 h 6791323"/>
              <a:gd name="connsiteX1563" fmla="*/ 179385 w 7219949"/>
              <a:gd name="connsiteY1563" fmla="*/ 5119718 h 6791323"/>
              <a:gd name="connsiteX1564" fmla="*/ 75524 w 7219949"/>
              <a:gd name="connsiteY1564" fmla="*/ 5018886 h 6791323"/>
              <a:gd name="connsiteX1565" fmla="*/ 12469 w 7219949"/>
              <a:gd name="connsiteY1565" fmla="*/ 4918053 h 6791323"/>
              <a:gd name="connsiteX1566" fmla="*/ 1 w 7219949"/>
              <a:gd name="connsiteY1566" fmla="*/ 4899377 h 67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Lst>
            <a:rect l="l" t="t" r="r" b="b"/>
            <a:pathLst>
              <a:path w="7219949" h="6791322">
                <a:moveTo>
                  <a:pt x="6373343" y="5762674"/>
                </a:moveTo>
                <a:cubicBezTo>
                  <a:pt x="6389141" y="5770824"/>
                  <a:pt x="6403089" y="5781671"/>
                  <a:pt x="6413754" y="5791064"/>
                </a:cubicBezTo>
                <a:lnTo>
                  <a:pt x="6422746" y="5798985"/>
                </a:lnTo>
                <a:lnTo>
                  <a:pt x="6422797" y="5799972"/>
                </a:lnTo>
                <a:lnTo>
                  <a:pt x="6417097" y="5796731"/>
                </a:lnTo>
                <a:cubicBezTo>
                  <a:pt x="6416481" y="5797629"/>
                  <a:pt x="6421813" y="5802326"/>
                  <a:pt x="6421197" y="5803224"/>
                </a:cubicBezTo>
                <a:lnTo>
                  <a:pt x="6423069" y="5805289"/>
                </a:lnTo>
                <a:lnTo>
                  <a:pt x="6423280" y="5809382"/>
                </a:lnTo>
                <a:lnTo>
                  <a:pt x="6409944" y="5797636"/>
                </a:lnTo>
                <a:close/>
                <a:moveTo>
                  <a:pt x="1540022" y="5527312"/>
                </a:moveTo>
                <a:cubicBezTo>
                  <a:pt x="1533822" y="5526853"/>
                  <a:pt x="1527910" y="5527508"/>
                  <a:pt x="1522578" y="5529871"/>
                </a:cubicBezTo>
                <a:lnTo>
                  <a:pt x="1509084" y="5542239"/>
                </a:lnTo>
                <a:lnTo>
                  <a:pt x="1523166" y="5546372"/>
                </a:lnTo>
                <a:cubicBezTo>
                  <a:pt x="1532229" y="5547156"/>
                  <a:pt x="1541462" y="5546122"/>
                  <a:pt x="1550935" y="5543314"/>
                </a:cubicBezTo>
                <a:lnTo>
                  <a:pt x="1571395" y="5533722"/>
                </a:lnTo>
                <a:lnTo>
                  <a:pt x="1559206" y="5531447"/>
                </a:lnTo>
                <a:close/>
                <a:moveTo>
                  <a:pt x="1444220" y="5502038"/>
                </a:moveTo>
                <a:lnTo>
                  <a:pt x="1442366" y="5504927"/>
                </a:lnTo>
                <a:lnTo>
                  <a:pt x="1445716" y="5504667"/>
                </a:lnTo>
                <a:close/>
                <a:moveTo>
                  <a:pt x="1109001" y="5399894"/>
                </a:moveTo>
                <a:cubicBezTo>
                  <a:pt x="1095787" y="5398318"/>
                  <a:pt x="1090919" y="5418013"/>
                  <a:pt x="1088139" y="5430615"/>
                </a:cubicBezTo>
                <a:cubicBezTo>
                  <a:pt x="1080719" y="5460025"/>
                  <a:pt x="1128939" y="5502038"/>
                  <a:pt x="1154903" y="5493637"/>
                </a:cubicBezTo>
                <a:cubicBezTo>
                  <a:pt x="1173449" y="5485233"/>
                  <a:pt x="1184577" y="5485233"/>
                  <a:pt x="1199413" y="5502038"/>
                </a:cubicBezTo>
                <a:lnTo>
                  <a:pt x="1203154" y="5506753"/>
                </a:lnTo>
                <a:lnTo>
                  <a:pt x="1221483" y="5500369"/>
                </a:lnTo>
                <a:cubicBezTo>
                  <a:pt x="1232573" y="5497546"/>
                  <a:pt x="1243522" y="5496670"/>
                  <a:pt x="1254063" y="5500404"/>
                </a:cubicBezTo>
                <a:lnTo>
                  <a:pt x="1257548" y="5502518"/>
                </a:lnTo>
                <a:lnTo>
                  <a:pt x="1259224" y="5501513"/>
                </a:lnTo>
                <a:cubicBezTo>
                  <a:pt x="1262470" y="5502038"/>
                  <a:pt x="1266180" y="5504139"/>
                  <a:pt x="1269888" y="5506239"/>
                </a:cubicBezTo>
                <a:lnTo>
                  <a:pt x="1271060" y="5511704"/>
                </a:lnTo>
                <a:lnTo>
                  <a:pt x="1284187" y="5528103"/>
                </a:lnTo>
                <a:cubicBezTo>
                  <a:pt x="1288728" y="5531073"/>
                  <a:pt x="1292311" y="5529986"/>
                  <a:pt x="1295893" y="5528899"/>
                </a:cubicBezTo>
                <a:cubicBezTo>
                  <a:pt x="1306638" y="5525637"/>
                  <a:pt x="1317803" y="5524150"/>
                  <a:pt x="1329134" y="5523362"/>
                </a:cubicBezTo>
                <a:lnTo>
                  <a:pt x="1345023" y="5522735"/>
                </a:lnTo>
                <a:lnTo>
                  <a:pt x="1332945" y="5502038"/>
                </a:lnTo>
                <a:cubicBezTo>
                  <a:pt x="1321818" y="5481032"/>
                  <a:pt x="1329234" y="5443220"/>
                  <a:pt x="1306980" y="5439018"/>
                </a:cubicBezTo>
                <a:cubicBezTo>
                  <a:pt x="1262471" y="5430615"/>
                  <a:pt x="1217960" y="5405407"/>
                  <a:pt x="1173450" y="5413812"/>
                </a:cubicBezTo>
                <a:cubicBezTo>
                  <a:pt x="1154903" y="5418012"/>
                  <a:pt x="1140066" y="5426415"/>
                  <a:pt x="1125229" y="5409611"/>
                </a:cubicBezTo>
                <a:cubicBezTo>
                  <a:pt x="1118737" y="5403308"/>
                  <a:pt x="1113406" y="5400419"/>
                  <a:pt x="1109001" y="5399894"/>
                </a:cubicBezTo>
                <a:close/>
                <a:moveTo>
                  <a:pt x="1" y="5033886"/>
                </a:moveTo>
                <a:lnTo>
                  <a:pt x="20697" y="5050987"/>
                </a:lnTo>
                <a:cubicBezTo>
                  <a:pt x="27074" y="5061686"/>
                  <a:pt x="30087" y="5076653"/>
                  <a:pt x="27306" y="5098712"/>
                </a:cubicBezTo>
                <a:cubicBezTo>
                  <a:pt x="23597" y="5123918"/>
                  <a:pt x="60687" y="5128120"/>
                  <a:pt x="75524" y="5149127"/>
                </a:cubicBezTo>
                <a:cubicBezTo>
                  <a:pt x="134871" y="5233153"/>
                  <a:pt x="216473" y="5275165"/>
                  <a:pt x="309203" y="5291971"/>
                </a:cubicBezTo>
                <a:cubicBezTo>
                  <a:pt x="338877" y="5300375"/>
                  <a:pt x="353715" y="5317180"/>
                  <a:pt x="353715" y="5350789"/>
                </a:cubicBezTo>
                <a:cubicBezTo>
                  <a:pt x="309203" y="5375997"/>
                  <a:pt x="268403" y="5363394"/>
                  <a:pt x="223891" y="5333986"/>
                </a:cubicBezTo>
                <a:cubicBezTo>
                  <a:pt x="171963" y="5296173"/>
                  <a:pt x="105199" y="5287770"/>
                  <a:pt x="45852" y="5266763"/>
                </a:cubicBezTo>
                <a:lnTo>
                  <a:pt x="1" y="5245499"/>
                </a:lnTo>
                <a:close/>
                <a:moveTo>
                  <a:pt x="6018520" y="3828679"/>
                </a:moveTo>
                <a:cubicBezTo>
                  <a:pt x="6029739" y="3830275"/>
                  <a:pt x="6044375" y="3839886"/>
                  <a:pt x="6061272" y="3852562"/>
                </a:cubicBezTo>
                <a:lnTo>
                  <a:pt x="6123598" y="3899316"/>
                </a:lnTo>
                <a:lnTo>
                  <a:pt x="6135571" y="3918704"/>
                </a:lnTo>
                <a:lnTo>
                  <a:pt x="6095110" y="3884769"/>
                </a:lnTo>
                <a:cubicBezTo>
                  <a:pt x="6086661" y="3878430"/>
                  <a:pt x="6074842" y="3870928"/>
                  <a:pt x="6067502" y="3862695"/>
                </a:cubicBezTo>
                <a:cubicBezTo>
                  <a:pt x="6065242" y="3859633"/>
                  <a:pt x="6062425" y="3857521"/>
                  <a:pt x="6058500" y="3857305"/>
                </a:cubicBezTo>
                <a:cubicBezTo>
                  <a:pt x="6049541" y="3858772"/>
                  <a:pt x="6043909" y="3854548"/>
                  <a:pt x="6028122" y="3839975"/>
                </a:cubicBezTo>
                <a:cubicBezTo>
                  <a:pt x="6025860" y="3836914"/>
                  <a:pt x="6020227" y="3832690"/>
                  <a:pt x="6018520" y="3828679"/>
                </a:cubicBezTo>
                <a:close/>
                <a:moveTo>
                  <a:pt x="5917528" y="3369309"/>
                </a:moveTo>
                <a:lnTo>
                  <a:pt x="5932912" y="3381207"/>
                </a:lnTo>
                <a:lnTo>
                  <a:pt x="5934660" y="3383263"/>
                </a:lnTo>
                <a:lnTo>
                  <a:pt x="5930917" y="3380432"/>
                </a:lnTo>
                <a:close/>
                <a:moveTo>
                  <a:pt x="6015135" y="2860684"/>
                </a:moveTo>
                <a:lnTo>
                  <a:pt x="6020320" y="2864266"/>
                </a:lnTo>
                <a:lnTo>
                  <a:pt x="6021276" y="2864967"/>
                </a:lnTo>
                <a:lnTo>
                  <a:pt x="6021151" y="2865757"/>
                </a:lnTo>
                <a:lnTo>
                  <a:pt x="6017986" y="2863246"/>
                </a:lnTo>
                <a:close/>
                <a:moveTo>
                  <a:pt x="5801996" y="2690461"/>
                </a:moveTo>
                <a:cubicBezTo>
                  <a:pt x="5802414" y="2690607"/>
                  <a:pt x="5803170" y="2691043"/>
                  <a:pt x="5803170" y="2691043"/>
                </a:cubicBezTo>
                <a:cubicBezTo>
                  <a:pt x="5805868" y="2693372"/>
                  <a:pt x="5805868" y="2693372"/>
                  <a:pt x="5805707" y="2693665"/>
                </a:cubicBezTo>
                <a:lnTo>
                  <a:pt x="5803117" y="2692169"/>
                </a:lnTo>
                <a:lnTo>
                  <a:pt x="5802846" y="2691627"/>
                </a:lnTo>
                <a:cubicBezTo>
                  <a:pt x="5801497" y="2690463"/>
                  <a:pt x="5801578" y="2690317"/>
                  <a:pt x="5801996" y="2690461"/>
                </a:cubicBezTo>
                <a:close/>
                <a:moveTo>
                  <a:pt x="5712609" y="2643924"/>
                </a:moveTo>
                <a:lnTo>
                  <a:pt x="5716036" y="2646416"/>
                </a:lnTo>
                <a:lnTo>
                  <a:pt x="5712958" y="2644329"/>
                </a:lnTo>
                <a:close/>
                <a:moveTo>
                  <a:pt x="6874443" y="1314142"/>
                </a:moveTo>
                <a:cubicBezTo>
                  <a:pt x="6878353" y="1314585"/>
                  <a:pt x="6883785" y="1319137"/>
                  <a:pt x="6887098" y="1320495"/>
                </a:cubicBezTo>
                <a:cubicBezTo>
                  <a:pt x="6904587" y="1332314"/>
                  <a:pt x="6910018" y="1336864"/>
                  <a:pt x="6911869" y="1346903"/>
                </a:cubicBezTo>
                <a:cubicBezTo>
                  <a:pt x="6913391" y="1351008"/>
                  <a:pt x="6916106" y="1353282"/>
                  <a:pt x="6919419" y="1354642"/>
                </a:cubicBezTo>
                <a:cubicBezTo>
                  <a:pt x="6928761" y="1359638"/>
                  <a:pt x="6939027" y="1369651"/>
                  <a:pt x="6947175" y="1376475"/>
                </a:cubicBezTo>
                <a:cubicBezTo>
                  <a:pt x="6963470" y="1390124"/>
                  <a:pt x="6977050" y="1401498"/>
                  <a:pt x="6995137" y="1412403"/>
                </a:cubicBezTo>
                <a:cubicBezTo>
                  <a:pt x="7001165" y="1416038"/>
                  <a:pt x="7012625" y="1424223"/>
                  <a:pt x="7014744" y="1427412"/>
                </a:cubicBezTo>
                <a:cubicBezTo>
                  <a:pt x="7023818" y="1439255"/>
                  <a:pt x="7038590" y="1448799"/>
                  <a:pt x="7045544" y="1457454"/>
                </a:cubicBezTo>
                <a:cubicBezTo>
                  <a:pt x="7050379" y="1462919"/>
                  <a:pt x="7055811" y="1467467"/>
                  <a:pt x="7061838" y="1471102"/>
                </a:cubicBezTo>
                <a:cubicBezTo>
                  <a:pt x="7073897" y="1478372"/>
                  <a:pt x="7082045" y="1485196"/>
                  <a:pt x="7091714" y="1496126"/>
                </a:cubicBezTo>
                <a:cubicBezTo>
                  <a:pt x="7099266" y="1503865"/>
                  <a:pt x="7104697" y="1508414"/>
                  <a:pt x="7114038" y="1513409"/>
                </a:cubicBezTo>
                <a:cubicBezTo>
                  <a:pt x="7122320" y="1516809"/>
                  <a:pt x="7131363" y="1522261"/>
                  <a:pt x="7140637" y="1528968"/>
                </a:cubicBezTo>
                <a:lnTo>
                  <a:pt x="7141158" y="1529398"/>
                </a:lnTo>
                <a:lnTo>
                  <a:pt x="7138593" y="1533830"/>
                </a:lnTo>
                <a:lnTo>
                  <a:pt x="7124726" y="1544846"/>
                </a:lnTo>
                <a:lnTo>
                  <a:pt x="7099056" y="1523496"/>
                </a:lnTo>
                <a:cubicBezTo>
                  <a:pt x="7099056" y="1523496"/>
                  <a:pt x="7099653" y="1522582"/>
                  <a:pt x="7096937" y="1520307"/>
                </a:cubicBezTo>
                <a:cubicBezTo>
                  <a:pt x="7100846" y="1520751"/>
                  <a:pt x="7102965" y="1523942"/>
                  <a:pt x="7108397" y="1528492"/>
                </a:cubicBezTo>
                <a:cubicBezTo>
                  <a:pt x="7111113" y="1530767"/>
                  <a:pt x="7111710" y="1529851"/>
                  <a:pt x="7111710" y="1529851"/>
                </a:cubicBezTo>
                <a:cubicBezTo>
                  <a:pt x="7112307" y="1528936"/>
                  <a:pt x="7113501" y="1527107"/>
                  <a:pt x="7110188" y="1525747"/>
                </a:cubicBezTo>
                <a:cubicBezTo>
                  <a:pt x="7107473" y="1523472"/>
                  <a:pt x="7105950" y="1519367"/>
                  <a:pt x="7103234" y="1517093"/>
                </a:cubicBezTo>
                <a:cubicBezTo>
                  <a:pt x="7086341" y="1504359"/>
                  <a:pt x="7074553" y="1490241"/>
                  <a:pt x="7058257" y="1476591"/>
                </a:cubicBezTo>
                <a:cubicBezTo>
                  <a:pt x="7009372" y="1435645"/>
                  <a:pt x="6957770" y="1392425"/>
                  <a:pt x="6908883" y="1351478"/>
                </a:cubicBezTo>
                <a:cubicBezTo>
                  <a:pt x="6892588" y="1337829"/>
                  <a:pt x="6879606" y="1325540"/>
                  <a:pt x="6874443" y="1314142"/>
                </a:cubicBezTo>
                <a:close/>
                <a:moveTo>
                  <a:pt x="6661736" y="1273216"/>
                </a:moveTo>
                <a:cubicBezTo>
                  <a:pt x="6665048" y="1274577"/>
                  <a:pt x="6665646" y="1273660"/>
                  <a:pt x="6671078" y="1278211"/>
                </a:cubicBezTo>
                <a:cubicBezTo>
                  <a:pt x="6679225" y="1285035"/>
                  <a:pt x="6687373" y="1291859"/>
                  <a:pt x="6695521" y="1298683"/>
                </a:cubicBezTo>
                <a:cubicBezTo>
                  <a:pt x="6706056" y="1301849"/>
                  <a:pt x="6718112" y="1309119"/>
                  <a:pt x="6734408" y="1322768"/>
                </a:cubicBezTo>
                <a:cubicBezTo>
                  <a:pt x="6739840" y="1327317"/>
                  <a:pt x="6745273" y="1331867"/>
                  <a:pt x="6750704" y="1336417"/>
                </a:cubicBezTo>
                <a:cubicBezTo>
                  <a:pt x="6777266" y="1360079"/>
                  <a:pt x="6806215" y="1380082"/>
                  <a:pt x="6833971" y="1401916"/>
                </a:cubicBezTo>
                <a:cubicBezTo>
                  <a:pt x="6836687" y="1404191"/>
                  <a:pt x="6840596" y="1404636"/>
                  <a:pt x="6846625" y="1408272"/>
                </a:cubicBezTo>
                <a:cubicBezTo>
                  <a:pt x="6830927" y="1393707"/>
                  <a:pt x="6814631" y="1380058"/>
                  <a:pt x="6801052" y="1368685"/>
                </a:cubicBezTo>
                <a:cubicBezTo>
                  <a:pt x="6801052" y="1368685"/>
                  <a:pt x="6801649" y="1367769"/>
                  <a:pt x="6801649" y="1367769"/>
                </a:cubicBezTo>
                <a:cubicBezTo>
                  <a:pt x="6817944" y="1381418"/>
                  <a:pt x="6834240" y="1395068"/>
                  <a:pt x="6847820" y="1406440"/>
                </a:cubicBezTo>
                <a:lnTo>
                  <a:pt x="6874094" y="1428448"/>
                </a:lnTo>
                <a:lnTo>
                  <a:pt x="6875058" y="1439534"/>
                </a:lnTo>
                <a:lnTo>
                  <a:pt x="6875306" y="1440882"/>
                </a:lnTo>
                <a:lnTo>
                  <a:pt x="6872919" y="1438783"/>
                </a:lnTo>
                <a:cubicBezTo>
                  <a:pt x="6871725" y="1440613"/>
                  <a:pt x="6873843" y="1443801"/>
                  <a:pt x="6867815" y="1440167"/>
                </a:cubicBezTo>
                <a:cubicBezTo>
                  <a:pt x="6865099" y="1437892"/>
                  <a:pt x="6859668" y="1433343"/>
                  <a:pt x="6863577" y="1433787"/>
                </a:cubicBezTo>
                <a:cubicBezTo>
                  <a:pt x="6858145" y="1429238"/>
                  <a:pt x="6852713" y="1424688"/>
                  <a:pt x="6847282" y="1420139"/>
                </a:cubicBezTo>
                <a:cubicBezTo>
                  <a:pt x="6846684" y="1421055"/>
                  <a:pt x="6848207" y="1425158"/>
                  <a:pt x="6842178" y="1421523"/>
                </a:cubicBezTo>
                <a:cubicBezTo>
                  <a:pt x="6839463" y="1419248"/>
                  <a:pt x="6837344" y="1416059"/>
                  <a:pt x="6837941" y="1415144"/>
                </a:cubicBezTo>
                <a:cubicBezTo>
                  <a:pt x="6832508" y="1410594"/>
                  <a:pt x="6827077" y="1406045"/>
                  <a:pt x="6824360" y="1403770"/>
                </a:cubicBezTo>
                <a:cubicBezTo>
                  <a:pt x="6821047" y="1402410"/>
                  <a:pt x="6822570" y="1406515"/>
                  <a:pt x="6817137" y="1401965"/>
                </a:cubicBezTo>
                <a:cubicBezTo>
                  <a:pt x="6814422" y="1399691"/>
                  <a:pt x="6808394" y="1396056"/>
                  <a:pt x="6806872" y="1391951"/>
                </a:cubicBezTo>
                <a:cubicBezTo>
                  <a:pt x="6802037" y="1386486"/>
                  <a:pt x="6792098" y="1382407"/>
                  <a:pt x="6787263" y="1376942"/>
                </a:cubicBezTo>
                <a:cubicBezTo>
                  <a:pt x="6780310" y="1368288"/>
                  <a:pt x="6774280" y="1364653"/>
                  <a:pt x="6768849" y="1360104"/>
                </a:cubicBezTo>
                <a:cubicBezTo>
                  <a:pt x="6764015" y="1354639"/>
                  <a:pt x="6760701" y="1353280"/>
                  <a:pt x="6755270" y="1348729"/>
                </a:cubicBezTo>
                <a:cubicBezTo>
                  <a:pt x="6745929" y="1343735"/>
                  <a:pt x="6732349" y="1332361"/>
                  <a:pt x="6722679" y="1321431"/>
                </a:cubicBezTo>
                <a:cubicBezTo>
                  <a:pt x="6714531" y="1314608"/>
                  <a:pt x="6704592" y="1310527"/>
                  <a:pt x="6694923" y="1299599"/>
                </a:cubicBezTo>
                <a:cubicBezTo>
                  <a:pt x="6694327" y="1300514"/>
                  <a:pt x="6684388" y="1296433"/>
                  <a:pt x="6681074" y="1295074"/>
                </a:cubicBezTo>
                <a:cubicBezTo>
                  <a:pt x="6668421" y="1288719"/>
                  <a:pt x="6668421" y="1288719"/>
                  <a:pt x="6662660" y="1278235"/>
                </a:cubicBezTo>
                <a:cubicBezTo>
                  <a:pt x="6660542" y="1275045"/>
                  <a:pt x="6658423" y="1271857"/>
                  <a:pt x="6661736" y="1273216"/>
                </a:cubicBezTo>
                <a:close/>
                <a:moveTo>
                  <a:pt x="0" y="0"/>
                </a:moveTo>
                <a:lnTo>
                  <a:pt x="6972406" y="0"/>
                </a:lnTo>
                <a:lnTo>
                  <a:pt x="6976138" y="3025"/>
                </a:lnTo>
                <a:cubicBezTo>
                  <a:pt x="7031776" y="36635"/>
                  <a:pt x="7039194" y="91252"/>
                  <a:pt x="7039194" y="150070"/>
                </a:cubicBezTo>
                <a:cubicBezTo>
                  <a:pt x="7039194" y="183680"/>
                  <a:pt x="6990976" y="229896"/>
                  <a:pt x="6968720" y="225694"/>
                </a:cubicBezTo>
                <a:cubicBezTo>
                  <a:pt x="6924210" y="221494"/>
                  <a:pt x="6924210" y="221494"/>
                  <a:pt x="6927918" y="271907"/>
                </a:cubicBezTo>
                <a:cubicBezTo>
                  <a:pt x="6909374" y="276108"/>
                  <a:pt x="6905662" y="259304"/>
                  <a:pt x="6898245" y="246701"/>
                </a:cubicBezTo>
                <a:cubicBezTo>
                  <a:pt x="6894538" y="242499"/>
                  <a:pt x="6887118" y="225694"/>
                  <a:pt x="6879700" y="234099"/>
                </a:cubicBezTo>
                <a:cubicBezTo>
                  <a:pt x="6861154" y="257204"/>
                  <a:pt x="6840752" y="256155"/>
                  <a:pt x="6819888" y="250377"/>
                </a:cubicBezTo>
                <a:lnTo>
                  <a:pt x="6809591" y="247177"/>
                </a:lnTo>
                <a:lnTo>
                  <a:pt x="6854840" y="305140"/>
                </a:lnTo>
                <a:cubicBezTo>
                  <a:pt x="6907174" y="362842"/>
                  <a:pt x="6968376" y="414047"/>
                  <a:pt x="6996193" y="495970"/>
                </a:cubicBezTo>
                <a:cubicBezTo>
                  <a:pt x="6999904" y="512775"/>
                  <a:pt x="7011030" y="525381"/>
                  <a:pt x="7022160" y="542186"/>
                </a:cubicBezTo>
                <a:cubicBezTo>
                  <a:pt x="7007324" y="558992"/>
                  <a:pt x="6988777" y="558992"/>
                  <a:pt x="6973940" y="579998"/>
                </a:cubicBezTo>
                <a:cubicBezTo>
                  <a:pt x="6951686" y="617810"/>
                  <a:pt x="6896048" y="626213"/>
                  <a:pt x="6858954" y="596802"/>
                </a:cubicBezTo>
                <a:cubicBezTo>
                  <a:pt x="6832989" y="571597"/>
                  <a:pt x="6814442" y="533782"/>
                  <a:pt x="6773643" y="533782"/>
                </a:cubicBezTo>
                <a:cubicBezTo>
                  <a:pt x="6758804" y="533782"/>
                  <a:pt x="6758805" y="512775"/>
                  <a:pt x="6755096" y="500173"/>
                </a:cubicBezTo>
                <a:cubicBezTo>
                  <a:pt x="6751387" y="462361"/>
                  <a:pt x="6729134" y="437154"/>
                  <a:pt x="6706878" y="411945"/>
                </a:cubicBezTo>
                <a:cubicBezTo>
                  <a:pt x="6688331" y="390939"/>
                  <a:pt x="6677203" y="382534"/>
                  <a:pt x="6658658" y="407744"/>
                </a:cubicBezTo>
                <a:cubicBezTo>
                  <a:pt x="6651238" y="416145"/>
                  <a:pt x="6640113" y="420347"/>
                  <a:pt x="6632692" y="411945"/>
                </a:cubicBezTo>
                <a:cubicBezTo>
                  <a:pt x="6617855" y="399340"/>
                  <a:pt x="6628985" y="386739"/>
                  <a:pt x="6636401" y="378334"/>
                </a:cubicBezTo>
                <a:cubicBezTo>
                  <a:pt x="6647530" y="361528"/>
                  <a:pt x="6649384" y="348925"/>
                  <a:pt x="6645211" y="338946"/>
                </a:cubicBezTo>
                <a:lnTo>
                  <a:pt x="6638682" y="330642"/>
                </a:lnTo>
                <a:lnTo>
                  <a:pt x="6629003" y="328429"/>
                </a:lnTo>
                <a:cubicBezTo>
                  <a:pt x="6623650" y="326197"/>
                  <a:pt x="6618201" y="322850"/>
                  <a:pt x="6612637" y="318125"/>
                </a:cubicBezTo>
                <a:lnTo>
                  <a:pt x="6566929" y="282867"/>
                </a:lnTo>
                <a:lnTo>
                  <a:pt x="6521417" y="253869"/>
                </a:lnTo>
                <a:lnTo>
                  <a:pt x="6516468" y="249391"/>
                </a:lnTo>
                <a:lnTo>
                  <a:pt x="6453141" y="217291"/>
                </a:lnTo>
                <a:cubicBezTo>
                  <a:pt x="6438304" y="213091"/>
                  <a:pt x="6427177" y="196286"/>
                  <a:pt x="6412340" y="213092"/>
                </a:cubicBezTo>
                <a:lnTo>
                  <a:pt x="6404667" y="240606"/>
                </a:lnTo>
                <a:lnTo>
                  <a:pt x="6453468" y="321004"/>
                </a:lnTo>
                <a:lnTo>
                  <a:pt x="6475397" y="339129"/>
                </a:lnTo>
                <a:cubicBezTo>
                  <a:pt x="6527325" y="368540"/>
                  <a:pt x="6568127" y="414754"/>
                  <a:pt x="6608927" y="465170"/>
                </a:cubicBezTo>
                <a:cubicBezTo>
                  <a:pt x="6612638" y="469371"/>
                  <a:pt x="6623764" y="473571"/>
                  <a:pt x="6620054" y="477775"/>
                </a:cubicBezTo>
                <a:cubicBezTo>
                  <a:pt x="6616346" y="540793"/>
                  <a:pt x="6664565" y="553396"/>
                  <a:pt x="6694237" y="578607"/>
                </a:cubicBezTo>
                <a:cubicBezTo>
                  <a:pt x="6838899" y="696243"/>
                  <a:pt x="6961302" y="847491"/>
                  <a:pt x="7113377" y="948322"/>
                </a:cubicBezTo>
                <a:cubicBezTo>
                  <a:pt x="7131925" y="960926"/>
                  <a:pt x="7139343" y="973530"/>
                  <a:pt x="7128214" y="994538"/>
                </a:cubicBezTo>
                <a:cubicBezTo>
                  <a:pt x="7117088" y="1011342"/>
                  <a:pt x="7105960" y="1015542"/>
                  <a:pt x="7091123" y="1007141"/>
                </a:cubicBezTo>
                <a:cubicBezTo>
                  <a:pt x="7057739" y="986132"/>
                  <a:pt x="7020650" y="986133"/>
                  <a:pt x="6987266" y="986133"/>
                </a:cubicBezTo>
                <a:cubicBezTo>
                  <a:pt x="6942754" y="986133"/>
                  <a:pt x="6909374" y="969328"/>
                  <a:pt x="6879700" y="939920"/>
                </a:cubicBezTo>
                <a:cubicBezTo>
                  <a:pt x="6850027" y="914712"/>
                  <a:pt x="6812936" y="897906"/>
                  <a:pt x="6779551" y="881101"/>
                </a:cubicBezTo>
                <a:cubicBezTo>
                  <a:pt x="6755442" y="870597"/>
                  <a:pt x="6740604" y="872697"/>
                  <a:pt x="6730404" y="882676"/>
                </a:cubicBezTo>
                <a:lnTo>
                  <a:pt x="6729427" y="884274"/>
                </a:lnTo>
                <a:lnTo>
                  <a:pt x="6739797" y="897722"/>
                </a:lnTo>
                <a:cubicBezTo>
                  <a:pt x="6771788" y="939211"/>
                  <a:pt x="6805172" y="979124"/>
                  <a:pt x="6844118" y="1012735"/>
                </a:cubicBezTo>
                <a:cubicBezTo>
                  <a:pt x="6899755" y="1054748"/>
                  <a:pt x="6933139" y="1126170"/>
                  <a:pt x="6973940" y="1189190"/>
                </a:cubicBezTo>
                <a:cubicBezTo>
                  <a:pt x="6988775" y="1210196"/>
                  <a:pt x="6996195" y="1218600"/>
                  <a:pt x="7018451" y="1222802"/>
                </a:cubicBezTo>
                <a:cubicBezTo>
                  <a:pt x="7040705" y="1231204"/>
                  <a:pt x="7085218" y="1231204"/>
                  <a:pt x="7055542" y="1285821"/>
                </a:cubicBezTo>
                <a:cubicBezTo>
                  <a:pt x="7048124" y="1298426"/>
                  <a:pt x="7059251" y="1315231"/>
                  <a:pt x="7070379" y="1311029"/>
                </a:cubicBezTo>
                <a:cubicBezTo>
                  <a:pt x="7122307" y="1290022"/>
                  <a:pt x="7133437" y="1340437"/>
                  <a:pt x="7159402" y="1365647"/>
                </a:cubicBezTo>
                <a:cubicBezTo>
                  <a:pt x="7177945" y="1386654"/>
                  <a:pt x="7192781" y="1407658"/>
                  <a:pt x="7207620" y="1428667"/>
                </a:cubicBezTo>
                <a:cubicBezTo>
                  <a:pt x="7229876" y="1470679"/>
                  <a:pt x="7222456" y="1487484"/>
                  <a:pt x="7181656" y="1491685"/>
                </a:cubicBezTo>
                <a:cubicBezTo>
                  <a:pt x="7170528" y="1495888"/>
                  <a:pt x="7163108" y="1491685"/>
                  <a:pt x="7155691" y="1504289"/>
                </a:cubicBezTo>
                <a:lnTo>
                  <a:pt x="7146061" y="1520928"/>
                </a:lnTo>
                <a:lnTo>
                  <a:pt x="7139336" y="1515675"/>
                </a:lnTo>
                <a:cubicBezTo>
                  <a:pt x="7133870" y="1511982"/>
                  <a:pt x="7127991" y="1508118"/>
                  <a:pt x="7121201" y="1502431"/>
                </a:cubicBezTo>
                <a:cubicBezTo>
                  <a:pt x="7113650" y="1494692"/>
                  <a:pt x="7102189" y="1486507"/>
                  <a:pt x="7091326" y="1477408"/>
                </a:cubicBezTo>
                <a:cubicBezTo>
                  <a:pt x="7088611" y="1475134"/>
                  <a:pt x="7088611" y="1475134"/>
                  <a:pt x="7085894" y="1472858"/>
                </a:cubicBezTo>
                <a:cubicBezTo>
                  <a:pt x="7072046" y="1468333"/>
                  <a:pt x="7059064" y="1456044"/>
                  <a:pt x="7046678" y="1442841"/>
                </a:cubicBezTo>
                <a:cubicBezTo>
                  <a:pt x="7037009" y="1431913"/>
                  <a:pt x="7025549" y="1423727"/>
                  <a:pt x="7016475" y="1411883"/>
                </a:cubicBezTo>
                <a:cubicBezTo>
                  <a:pt x="7016475" y="1411883"/>
                  <a:pt x="7013761" y="1409609"/>
                  <a:pt x="7010448" y="1408249"/>
                </a:cubicBezTo>
                <a:cubicBezTo>
                  <a:pt x="7007135" y="1406890"/>
                  <a:pt x="7004418" y="1404614"/>
                  <a:pt x="7001703" y="1402339"/>
                </a:cubicBezTo>
                <a:cubicBezTo>
                  <a:pt x="6975139" y="1378677"/>
                  <a:pt x="6945594" y="1359588"/>
                  <a:pt x="6919629" y="1335011"/>
                </a:cubicBezTo>
                <a:cubicBezTo>
                  <a:pt x="6908765" y="1325911"/>
                  <a:pt x="6901543" y="1324106"/>
                  <a:pt x="6893991" y="1316366"/>
                </a:cubicBezTo>
                <a:cubicBezTo>
                  <a:pt x="6885843" y="1309543"/>
                  <a:pt x="6874980" y="1300444"/>
                  <a:pt x="6866833" y="1293618"/>
                </a:cubicBezTo>
                <a:cubicBezTo>
                  <a:pt x="6849940" y="1280885"/>
                  <a:pt x="6838749" y="1265852"/>
                  <a:pt x="6823976" y="1256308"/>
                </a:cubicBezTo>
                <a:cubicBezTo>
                  <a:pt x="6818544" y="1251759"/>
                  <a:pt x="6815828" y="1249483"/>
                  <a:pt x="6813113" y="1247208"/>
                </a:cubicBezTo>
                <a:cubicBezTo>
                  <a:pt x="6810396" y="1244933"/>
                  <a:pt x="6808278" y="1241744"/>
                  <a:pt x="6804368" y="1241298"/>
                </a:cubicBezTo>
                <a:cubicBezTo>
                  <a:pt x="6803770" y="1242214"/>
                  <a:pt x="6805293" y="1246319"/>
                  <a:pt x="6808008" y="1248592"/>
                </a:cubicBezTo>
                <a:cubicBezTo>
                  <a:pt x="6815559" y="1256331"/>
                  <a:pt x="6821916" y="1265901"/>
                  <a:pt x="6832780" y="1275000"/>
                </a:cubicBezTo>
                <a:cubicBezTo>
                  <a:pt x="6838212" y="1279550"/>
                  <a:pt x="6837018" y="1281380"/>
                  <a:pt x="6841853" y="1286843"/>
                </a:cubicBezTo>
                <a:cubicBezTo>
                  <a:pt x="6826482" y="1278214"/>
                  <a:pt x="6812902" y="1266840"/>
                  <a:pt x="6798727" y="1256381"/>
                </a:cubicBezTo>
                <a:cubicBezTo>
                  <a:pt x="6787266" y="1248196"/>
                  <a:pt x="6777924" y="1243201"/>
                  <a:pt x="6766464" y="1235017"/>
                </a:cubicBezTo>
                <a:cubicBezTo>
                  <a:pt x="6763748" y="1232742"/>
                  <a:pt x="6757123" y="1230024"/>
                  <a:pt x="6758645" y="1234127"/>
                </a:cubicBezTo>
                <a:cubicBezTo>
                  <a:pt x="6760167" y="1238231"/>
                  <a:pt x="6766195" y="1241867"/>
                  <a:pt x="6768911" y="1244142"/>
                </a:cubicBezTo>
                <a:cubicBezTo>
                  <a:pt x="6787923" y="1260065"/>
                  <a:pt x="6804218" y="1273713"/>
                  <a:pt x="6823228" y="1289638"/>
                </a:cubicBezTo>
                <a:cubicBezTo>
                  <a:pt x="6855819" y="1316935"/>
                  <a:pt x="6886619" y="1346977"/>
                  <a:pt x="6912914" y="1377488"/>
                </a:cubicBezTo>
                <a:cubicBezTo>
                  <a:pt x="6922582" y="1388418"/>
                  <a:pt x="6936759" y="1398877"/>
                  <a:pt x="6946428" y="1409806"/>
                </a:cubicBezTo>
                <a:cubicBezTo>
                  <a:pt x="6956695" y="1419820"/>
                  <a:pt x="6970871" y="1430278"/>
                  <a:pt x="6985048" y="1440738"/>
                </a:cubicBezTo>
                <a:cubicBezTo>
                  <a:pt x="6997106" y="1448006"/>
                  <a:pt x="7013998" y="1460742"/>
                  <a:pt x="7027577" y="1472115"/>
                </a:cubicBezTo>
                <a:cubicBezTo>
                  <a:pt x="7048707" y="1491229"/>
                  <a:pt x="7071628" y="1507597"/>
                  <a:pt x="7091564" y="1528541"/>
                </a:cubicBezTo>
                <a:cubicBezTo>
                  <a:pt x="7093683" y="1531731"/>
                  <a:pt x="7096399" y="1534005"/>
                  <a:pt x="7099712" y="1535365"/>
                </a:cubicBezTo>
                <a:lnTo>
                  <a:pt x="7117937" y="1550238"/>
                </a:lnTo>
                <a:lnTo>
                  <a:pt x="7116280" y="1551555"/>
                </a:lnTo>
                <a:cubicBezTo>
                  <a:pt x="7100053" y="1558907"/>
                  <a:pt x="7081507" y="1556806"/>
                  <a:pt x="7062962" y="1542099"/>
                </a:cubicBezTo>
                <a:lnTo>
                  <a:pt x="7015166" y="1506268"/>
                </a:lnTo>
                <a:lnTo>
                  <a:pt x="7004833" y="1494095"/>
                </a:lnTo>
                <a:cubicBezTo>
                  <a:pt x="7000000" y="1488632"/>
                  <a:pt x="6996089" y="1488186"/>
                  <a:pt x="6995492" y="1489101"/>
                </a:cubicBezTo>
                <a:lnTo>
                  <a:pt x="6993256" y="1489842"/>
                </a:lnTo>
                <a:lnTo>
                  <a:pt x="6965594" y="1469104"/>
                </a:lnTo>
                <a:cubicBezTo>
                  <a:pt x="6934993" y="1442321"/>
                  <a:pt x="6907174" y="1411860"/>
                  <a:pt x="6884918" y="1374048"/>
                </a:cubicBezTo>
                <a:lnTo>
                  <a:pt x="6879747" y="1365262"/>
                </a:lnTo>
                <a:lnTo>
                  <a:pt x="6876447" y="1375638"/>
                </a:lnTo>
                <a:lnTo>
                  <a:pt x="6874201" y="1388700"/>
                </a:lnTo>
                <a:lnTo>
                  <a:pt x="6860295" y="1374446"/>
                </a:lnTo>
                <a:cubicBezTo>
                  <a:pt x="6852744" y="1366708"/>
                  <a:pt x="6843404" y="1361712"/>
                  <a:pt x="6836180" y="1359907"/>
                </a:cubicBezTo>
                <a:cubicBezTo>
                  <a:pt x="6824451" y="1358571"/>
                  <a:pt x="6808156" y="1344922"/>
                  <a:pt x="6793383" y="1335379"/>
                </a:cubicBezTo>
                <a:cubicBezTo>
                  <a:pt x="6787355" y="1331745"/>
                  <a:pt x="6783115" y="1325364"/>
                  <a:pt x="6775566" y="1317625"/>
                </a:cubicBezTo>
                <a:cubicBezTo>
                  <a:pt x="6767418" y="1310801"/>
                  <a:pt x="6760464" y="1302147"/>
                  <a:pt x="6756226" y="1295768"/>
                </a:cubicBezTo>
                <a:cubicBezTo>
                  <a:pt x="6742318" y="1278460"/>
                  <a:pt x="6739603" y="1276185"/>
                  <a:pt x="6725755" y="1271659"/>
                </a:cubicBezTo>
                <a:cubicBezTo>
                  <a:pt x="6723039" y="1269385"/>
                  <a:pt x="6721844" y="1271216"/>
                  <a:pt x="6718532" y="1269854"/>
                </a:cubicBezTo>
                <a:cubicBezTo>
                  <a:pt x="6705221" y="1251633"/>
                  <a:pt x="6691641" y="1240258"/>
                  <a:pt x="6675346" y="1226609"/>
                </a:cubicBezTo>
                <a:cubicBezTo>
                  <a:pt x="6664484" y="1217510"/>
                  <a:pt x="6656335" y="1210684"/>
                  <a:pt x="6645471" y="1201587"/>
                </a:cubicBezTo>
                <a:cubicBezTo>
                  <a:pt x="6623148" y="1184303"/>
                  <a:pt x="6603212" y="1163360"/>
                  <a:pt x="6578171" y="1143800"/>
                </a:cubicBezTo>
                <a:cubicBezTo>
                  <a:pt x="6570024" y="1136976"/>
                  <a:pt x="6569696" y="1131043"/>
                  <a:pt x="6559757" y="1126962"/>
                </a:cubicBezTo>
                <a:cubicBezTo>
                  <a:pt x="6550415" y="1121968"/>
                  <a:pt x="6543462" y="1113314"/>
                  <a:pt x="6537434" y="1109679"/>
                </a:cubicBezTo>
                <a:cubicBezTo>
                  <a:pt x="6529285" y="1102854"/>
                  <a:pt x="6521137" y="1096030"/>
                  <a:pt x="6512989" y="1089206"/>
                </a:cubicBezTo>
                <a:cubicBezTo>
                  <a:pt x="6506365" y="1086486"/>
                  <a:pt x="6510603" y="1092865"/>
                  <a:pt x="6506693" y="1092419"/>
                </a:cubicBezTo>
                <a:cubicBezTo>
                  <a:pt x="6496158" y="1089254"/>
                  <a:pt x="6484696" y="1081071"/>
                  <a:pt x="6472311" y="1067867"/>
                </a:cubicBezTo>
                <a:cubicBezTo>
                  <a:pt x="6469595" y="1065593"/>
                  <a:pt x="6470192" y="1064678"/>
                  <a:pt x="6464761" y="1060129"/>
                </a:cubicBezTo>
                <a:cubicBezTo>
                  <a:pt x="6462044" y="1057853"/>
                  <a:pt x="6458732" y="1056493"/>
                  <a:pt x="6457538" y="1058323"/>
                </a:cubicBezTo>
                <a:cubicBezTo>
                  <a:pt x="6456941" y="1059237"/>
                  <a:pt x="6455746" y="1061068"/>
                  <a:pt x="6461179" y="1065617"/>
                </a:cubicBezTo>
                <a:cubicBezTo>
                  <a:pt x="6469924" y="1071526"/>
                  <a:pt x="6477474" y="1079266"/>
                  <a:pt x="6483502" y="1082900"/>
                </a:cubicBezTo>
                <a:cubicBezTo>
                  <a:pt x="6494367" y="1091999"/>
                  <a:pt x="6498604" y="1098379"/>
                  <a:pt x="6506752" y="1105203"/>
                </a:cubicBezTo>
                <a:cubicBezTo>
                  <a:pt x="6511587" y="1110667"/>
                  <a:pt x="6512512" y="1115687"/>
                  <a:pt x="6511318" y="1117518"/>
                </a:cubicBezTo>
                <a:cubicBezTo>
                  <a:pt x="6514958" y="1124811"/>
                  <a:pt x="6514362" y="1125726"/>
                  <a:pt x="6523704" y="1130721"/>
                </a:cubicBezTo>
                <a:cubicBezTo>
                  <a:pt x="6535164" y="1138904"/>
                  <a:pt x="6546624" y="1147089"/>
                  <a:pt x="6558682" y="1154359"/>
                </a:cubicBezTo>
                <a:cubicBezTo>
                  <a:pt x="6561995" y="1155718"/>
                  <a:pt x="6566829" y="1161183"/>
                  <a:pt x="6572261" y="1165732"/>
                </a:cubicBezTo>
                <a:cubicBezTo>
                  <a:pt x="6574977" y="1168008"/>
                  <a:pt x="6573784" y="1169838"/>
                  <a:pt x="6575902" y="1173027"/>
                </a:cubicBezTo>
                <a:cubicBezTo>
                  <a:pt x="6580141" y="1179406"/>
                  <a:pt x="6574111" y="1175771"/>
                  <a:pt x="6570203" y="1175327"/>
                </a:cubicBezTo>
                <a:cubicBezTo>
                  <a:pt x="6566292" y="1174880"/>
                  <a:pt x="6558145" y="1168056"/>
                  <a:pt x="6551519" y="1165337"/>
                </a:cubicBezTo>
                <a:cubicBezTo>
                  <a:pt x="6548207" y="1163976"/>
                  <a:pt x="6548207" y="1163976"/>
                  <a:pt x="6547610" y="1164892"/>
                </a:cubicBezTo>
                <a:cubicBezTo>
                  <a:pt x="6547012" y="1165807"/>
                  <a:pt x="6549728" y="1168082"/>
                  <a:pt x="6552444" y="1170356"/>
                </a:cubicBezTo>
                <a:cubicBezTo>
                  <a:pt x="6560591" y="1177181"/>
                  <a:pt x="6570858" y="1187194"/>
                  <a:pt x="6580200" y="1192188"/>
                </a:cubicBezTo>
                <a:cubicBezTo>
                  <a:pt x="6580796" y="1191273"/>
                  <a:pt x="6582916" y="1194463"/>
                  <a:pt x="6582916" y="1194463"/>
                </a:cubicBezTo>
                <a:cubicBezTo>
                  <a:pt x="6587751" y="1199928"/>
                  <a:pt x="6582318" y="1195379"/>
                  <a:pt x="6581723" y="1196294"/>
                </a:cubicBezTo>
                <a:cubicBezTo>
                  <a:pt x="6578409" y="1194933"/>
                  <a:pt x="6577214" y="1196764"/>
                  <a:pt x="6582648" y="1201313"/>
                </a:cubicBezTo>
                <a:cubicBezTo>
                  <a:pt x="6588078" y="1205863"/>
                  <a:pt x="6593510" y="1210412"/>
                  <a:pt x="6601658" y="1217237"/>
                </a:cubicBezTo>
                <a:cubicBezTo>
                  <a:pt x="6592317" y="1212241"/>
                  <a:pt x="6584169" y="1205416"/>
                  <a:pt x="6575424" y="1199508"/>
                </a:cubicBezTo>
                <a:cubicBezTo>
                  <a:pt x="6569396" y="1195874"/>
                  <a:pt x="6568799" y="1196787"/>
                  <a:pt x="6570918" y="1199978"/>
                </a:cubicBezTo>
                <a:cubicBezTo>
                  <a:pt x="6571245" y="1205911"/>
                  <a:pt x="6570649" y="1206826"/>
                  <a:pt x="6559189" y="1198642"/>
                </a:cubicBezTo>
                <a:cubicBezTo>
                  <a:pt x="6556472" y="1196367"/>
                  <a:pt x="6551041" y="1191818"/>
                  <a:pt x="6548325" y="1189542"/>
                </a:cubicBezTo>
                <a:cubicBezTo>
                  <a:pt x="6547727" y="1190457"/>
                  <a:pt x="6547727" y="1190457"/>
                  <a:pt x="6547131" y="1191371"/>
                </a:cubicBezTo>
                <a:cubicBezTo>
                  <a:pt x="6547131" y="1191371"/>
                  <a:pt x="6546534" y="1192286"/>
                  <a:pt x="6546534" y="1192286"/>
                </a:cubicBezTo>
                <a:cubicBezTo>
                  <a:pt x="6566143" y="1207295"/>
                  <a:pt x="6576737" y="1223244"/>
                  <a:pt x="6595747" y="1239167"/>
                </a:cubicBezTo>
                <a:cubicBezTo>
                  <a:pt x="6606612" y="1248267"/>
                  <a:pt x="6616282" y="1259197"/>
                  <a:pt x="6625354" y="1271040"/>
                </a:cubicBezTo>
                <a:cubicBezTo>
                  <a:pt x="6624757" y="1271953"/>
                  <a:pt x="6630189" y="1276503"/>
                  <a:pt x="6629592" y="1277419"/>
                </a:cubicBezTo>
                <a:cubicBezTo>
                  <a:pt x="6628398" y="1279248"/>
                  <a:pt x="6622967" y="1274698"/>
                  <a:pt x="6620251" y="1272423"/>
                </a:cubicBezTo>
                <a:cubicBezTo>
                  <a:pt x="6612103" y="1265600"/>
                  <a:pt x="6603956" y="1258775"/>
                  <a:pt x="6595808" y="1251951"/>
                </a:cubicBezTo>
                <a:cubicBezTo>
                  <a:pt x="6593092" y="1249676"/>
                  <a:pt x="6590375" y="1247401"/>
                  <a:pt x="6589778" y="1248316"/>
                </a:cubicBezTo>
                <a:cubicBezTo>
                  <a:pt x="6589182" y="1249231"/>
                  <a:pt x="6588585" y="1250146"/>
                  <a:pt x="6591301" y="1252420"/>
                </a:cubicBezTo>
                <a:cubicBezTo>
                  <a:pt x="6596733" y="1256970"/>
                  <a:pt x="6598254" y="1261075"/>
                  <a:pt x="6606402" y="1267898"/>
                </a:cubicBezTo>
                <a:cubicBezTo>
                  <a:pt x="6614549" y="1274723"/>
                  <a:pt x="6622698" y="1281548"/>
                  <a:pt x="6630846" y="1288373"/>
                </a:cubicBezTo>
                <a:cubicBezTo>
                  <a:pt x="6635681" y="1293836"/>
                  <a:pt x="6631771" y="1293392"/>
                  <a:pt x="6631174" y="1294307"/>
                </a:cubicBezTo>
                <a:cubicBezTo>
                  <a:pt x="6630578" y="1295221"/>
                  <a:pt x="6629981" y="1296136"/>
                  <a:pt x="6629981" y="1296136"/>
                </a:cubicBezTo>
                <a:cubicBezTo>
                  <a:pt x="6613087" y="1283401"/>
                  <a:pt x="6601956" y="1281151"/>
                  <a:pt x="6585661" y="1267503"/>
                </a:cubicBezTo>
                <a:cubicBezTo>
                  <a:pt x="6553069" y="1240205"/>
                  <a:pt x="6524986" y="1212437"/>
                  <a:pt x="6491798" y="1186055"/>
                </a:cubicBezTo>
                <a:cubicBezTo>
                  <a:pt x="6485770" y="1182420"/>
                  <a:pt x="6478816" y="1173765"/>
                  <a:pt x="6477025" y="1176511"/>
                </a:cubicBezTo>
                <a:cubicBezTo>
                  <a:pt x="6471921" y="1177895"/>
                  <a:pt x="6483978" y="1185165"/>
                  <a:pt x="6489409" y="1189714"/>
                </a:cubicBezTo>
                <a:cubicBezTo>
                  <a:pt x="6500870" y="1197899"/>
                  <a:pt x="6509944" y="1209741"/>
                  <a:pt x="6520807" y="1218841"/>
                </a:cubicBezTo>
                <a:cubicBezTo>
                  <a:pt x="6532267" y="1227025"/>
                  <a:pt x="6546444" y="1237486"/>
                  <a:pt x="6556113" y="1248413"/>
                </a:cubicBezTo>
                <a:cubicBezTo>
                  <a:pt x="6573931" y="1266168"/>
                  <a:pt x="6593539" y="1281177"/>
                  <a:pt x="6609834" y="1294825"/>
                </a:cubicBezTo>
                <a:cubicBezTo>
                  <a:pt x="6644544" y="1325312"/>
                  <a:pt x="6675344" y="1355355"/>
                  <a:pt x="6694415" y="1384061"/>
                </a:cubicBezTo>
                <a:cubicBezTo>
                  <a:pt x="6703487" y="1395905"/>
                  <a:pt x="6714350" y="1405004"/>
                  <a:pt x="6725214" y="1414103"/>
                </a:cubicBezTo>
                <a:cubicBezTo>
                  <a:pt x="6727930" y="1416378"/>
                  <a:pt x="6736675" y="1422287"/>
                  <a:pt x="6735481" y="1424117"/>
                </a:cubicBezTo>
                <a:cubicBezTo>
                  <a:pt x="6733093" y="1427776"/>
                  <a:pt x="6726140" y="1419123"/>
                  <a:pt x="6723424" y="1416848"/>
                </a:cubicBezTo>
                <a:cubicBezTo>
                  <a:pt x="6677253" y="1378175"/>
                  <a:pt x="6631083" y="1339505"/>
                  <a:pt x="6582197" y="1298558"/>
                </a:cubicBezTo>
                <a:cubicBezTo>
                  <a:pt x="6565902" y="1284908"/>
                  <a:pt x="6552054" y="1280384"/>
                  <a:pt x="6535490" y="1273584"/>
                </a:cubicBezTo>
                <a:cubicBezTo>
                  <a:pt x="6535490" y="1273584"/>
                  <a:pt x="6534893" y="1274499"/>
                  <a:pt x="6534296" y="1275413"/>
                </a:cubicBezTo>
                <a:cubicBezTo>
                  <a:pt x="6537937" y="1282708"/>
                  <a:pt x="6539458" y="1286813"/>
                  <a:pt x="6540385" y="1291832"/>
                </a:cubicBezTo>
                <a:cubicBezTo>
                  <a:pt x="6538593" y="1294576"/>
                  <a:pt x="6544950" y="1304145"/>
                  <a:pt x="6553098" y="1310968"/>
                </a:cubicBezTo>
                <a:cubicBezTo>
                  <a:pt x="6574824" y="1329167"/>
                  <a:pt x="6570647" y="1335572"/>
                  <a:pt x="6570377" y="1342420"/>
                </a:cubicBezTo>
                <a:cubicBezTo>
                  <a:pt x="6568915" y="1351100"/>
                  <a:pt x="6579510" y="1367046"/>
                  <a:pt x="6590104" y="1382995"/>
                </a:cubicBezTo>
                <a:cubicBezTo>
                  <a:pt x="6591628" y="1387100"/>
                  <a:pt x="6597656" y="1390735"/>
                  <a:pt x="6600371" y="1393009"/>
                </a:cubicBezTo>
                <a:cubicBezTo>
                  <a:pt x="6611234" y="1402109"/>
                  <a:pt x="6622695" y="1410294"/>
                  <a:pt x="6629051" y="1419862"/>
                </a:cubicBezTo>
                <a:cubicBezTo>
                  <a:pt x="6631172" y="1423051"/>
                  <a:pt x="6633887" y="1425327"/>
                  <a:pt x="6639319" y="1429876"/>
                </a:cubicBezTo>
                <a:cubicBezTo>
                  <a:pt x="6647466" y="1436701"/>
                  <a:pt x="6655615" y="1443525"/>
                  <a:pt x="6661046" y="1448075"/>
                </a:cubicBezTo>
                <a:cubicBezTo>
                  <a:pt x="6674029" y="1460364"/>
                  <a:pt x="6688205" y="1470822"/>
                  <a:pt x="6700859" y="1477177"/>
                </a:cubicBezTo>
                <a:cubicBezTo>
                  <a:pt x="6710798" y="1481256"/>
                  <a:pt x="6721064" y="1491271"/>
                  <a:pt x="6727421" y="1500840"/>
                </a:cubicBezTo>
                <a:cubicBezTo>
                  <a:pt x="6738612" y="1515873"/>
                  <a:pt x="6757624" y="1531798"/>
                  <a:pt x="6769413" y="1545916"/>
                </a:cubicBezTo>
                <a:cubicBezTo>
                  <a:pt x="6771531" y="1549105"/>
                  <a:pt x="6821283" y="1582288"/>
                  <a:pt x="6821880" y="1581372"/>
                </a:cubicBezTo>
                <a:cubicBezTo>
                  <a:pt x="6829699" y="1582264"/>
                  <a:pt x="6841160" y="1590447"/>
                  <a:pt x="6849308" y="1597272"/>
                </a:cubicBezTo>
                <a:cubicBezTo>
                  <a:pt x="6858052" y="1603181"/>
                  <a:pt x="6864410" y="1612750"/>
                  <a:pt x="6871363" y="1621404"/>
                </a:cubicBezTo>
                <a:cubicBezTo>
                  <a:pt x="6870766" y="1622320"/>
                  <a:pt x="6870169" y="1623234"/>
                  <a:pt x="6872885" y="1625510"/>
                </a:cubicBezTo>
                <a:cubicBezTo>
                  <a:pt x="6889180" y="1639158"/>
                  <a:pt x="6897656" y="1651916"/>
                  <a:pt x="6910638" y="1664205"/>
                </a:cubicBezTo>
                <a:cubicBezTo>
                  <a:pt x="6918190" y="1671944"/>
                  <a:pt x="6923293" y="1670559"/>
                  <a:pt x="6930247" y="1679213"/>
                </a:cubicBezTo>
                <a:cubicBezTo>
                  <a:pt x="6932964" y="1681489"/>
                  <a:pt x="6957674" y="1695114"/>
                  <a:pt x="6961585" y="1695558"/>
                </a:cubicBezTo>
                <a:cubicBezTo>
                  <a:pt x="6964897" y="1696919"/>
                  <a:pt x="6968210" y="1698278"/>
                  <a:pt x="6971523" y="1699638"/>
                </a:cubicBezTo>
                <a:cubicBezTo>
                  <a:pt x="6986893" y="1708268"/>
                  <a:pt x="6997757" y="1717367"/>
                  <a:pt x="7006232" y="1730125"/>
                </a:cubicBezTo>
                <a:cubicBezTo>
                  <a:pt x="7008350" y="1733315"/>
                  <a:pt x="7010471" y="1736504"/>
                  <a:pt x="7015306" y="1741969"/>
                </a:cubicBezTo>
                <a:cubicBezTo>
                  <a:pt x="7014708" y="1742884"/>
                  <a:pt x="7016827" y="1746073"/>
                  <a:pt x="7016827" y="1746073"/>
                </a:cubicBezTo>
                <a:lnTo>
                  <a:pt x="7032390" y="1760399"/>
                </a:lnTo>
                <a:lnTo>
                  <a:pt x="7035277" y="1765182"/>
                </a:lnTo>
                <a:lnTo>
                  <a:pt x="7050073" y="1794756"/>
                </a:lnTo>
                <a:lnTo>
                  <a:pt x="7047835" y="1793110"/>
                </a:lnTo>
                <a:cubicBezTo>
                  <a:pt x="7043000" y="1787646"/>
                  <a:pt x="7034256" y="1781736"/>
                  <a:pt x="7026706" y="1773998"/>
                </a:cubicBezTo>
                <a:cubicBezTo>
                  <a:pt x="7021274" y="1769447"/>
                  <a:pt x="7020080" y="1771277"/>
                  <a:pt x="7019483" y="1772192"/>
                </a:cubicBezTo>
                <a:cubicBezTo>
                  <a:pt x="7018289" y="1774021"/>
                  <a:pt x="7020409" y="1777210"/>
                  <a:pt x="7023124" y="1779486"/>
                </a:cubicBezTo>
                <a:cubicBezTo>
                  <a:pt x="7028556" y="1784035"/>
                  <a:pt x="7029153" y="1783121"/>
                  <a:pt x="7031869" y="1785396"/>
                </a:cubicBezTo>
                <a:lnTo>
                  <a:pt x="7058277" y="1811154"/>
                </a:lnTo>
                <a:lnTo>
                  <a:pt x="7061568" y="1817734"/>
                </a:lnTo>
                <a:lnTo>
                  <a:pt x="7061218" y="1818466"/>
                </a:lnTo>
                <a:cubicBezTo>
                  <a:pt x="7060280" y="1819097"/>
                  <a:pt x="7059684" y="1820011"/>
                  <a:pt x="7061802" y="1823201"/>
                </a:cubicBezTo>
                <a:lnTo>
                  <a:pt x="7066109" y="1826809"/>
                </a:lnTo>
                <a:lnTo>
                  <a:pt x="7073322" y="1841225"/>
                </a:lnTo>
                <a:cubicBezTo>
                  <a:pt x="7084189" y="1868270"/>
                  <a:pt x="7092648" y="1897210"/>
                  <a:pt x="7096921" y="1928636"/>
                </a:cubicBezTo>
                <a:cubicBezTo>
                  <a:pt x="7097541" y="1945951"/>
                  <a:pt x="7101097" y="1944768"/>
                  <a:pt x="7113862" y="1949286"/>
                </a:cubicBezTo>
                <a:cubicBezTo>
                  <a:pt x="7147548" y="1959985"/>
                  <a:pt x="7132887" y="1977996"/>
                  <a:pt x="7118229" y="1996010"/>
                </a:cubicBezTo>
                <a:cubicBezTo>
                  <a:pt x="7109642" y="2007622"/>
                  <a:pt x="7088720" y="2001436"/>
                  <a:pt x="7087870" y="2027996"/>
                </a:cubicBezTo>
                <a:cubicBezTo>
                  <a:pt x="7098542" y="2024448"/>
                  <a:pt x="7103146" y="2027298"/>
                  <a:pt x="7110261" y="2024934"/>
                </a:cubicBezTo>
                <a:cubicBezTo>
                  <a:pt x="7132655" y="2021870"/>
                  <a:pt x="7160076" y="2008375"/>
                  <a:pt x="7167387" y="2036603"/>
                </a:cubicBezTo>
                <a:cubicBezTo>
                  <a:pt x="7171135" y="2066014"/>
                  <a:pt x="7145803" y="2087574"/>
                  <a:pt x="7116294" y="2093003"/>
                </a:cubicBezTo>
                <a:cubicBezTo>
                  <a:pt x="7094945" y="2100098"/>
                  <a:pt x="7075065" y="2097944"/>
                  <a:pt x="7066712" y="2065688"/>
                </a:cubicBezTo>
                <a:cubicBezTo>
                  <a:pt x="7062537" y="2049557"/>
                  <a:pt x="7050198" y="2031759"/>
                  <a:pt x="7030938" y="2046918"/>
                </a:cubicBezTo>
                <a:cubicBezTo>
                  <a:pt x="7017749" y="2055683"/>
                  <a:pt x="7010207" y="2071328"/>
                  <a:pt x="7018986" y="2090309"/>
                </a:cubicBezTo>
                <a:cubicBezTo>
                  <a:pt x="7025676" y="2101224"/>
                  <a:pt x="7035925" y="2110954"/>
                  <a:pt x="7023780" y="2123752"/>
                </a:cubicBezTo>
                <a:cubicBezTo>
                  <a:pt x="7010592" y="2132514"/>
                  <a:pt x="6997828" y="2127998"/>
                  <a:pt x="6987582" y="2118267"/>
                </a:cubicBezTo>
                <a:cubicBezTo>
                  <a:pt x="6933823" y="2074821"/>
                  <a:pt x="6869154" y="2078796"/>
                  <a:pt x="6794240" y="2073038"/>
                </a:cubicBezTo>
                <a:cubicBezTo>
                  <a:pt x="6848617" y="2133798"/>
                  <a:pt x="6880600" y="2197620"/>
                  <a:pt x="6936872" y="2235850"/>
                </a:cubicBezTo>
                <a:cubicBezTo>
                  <a:pt x="6971176" y="2263863"/>
                  <a:pt x="6952960" y="2283059"/>
                  <a:pt x="6934744" y="2302252"/>
                </a:cubicBezTo>
                <a:cubicBezTo>
                  <a:pt x="6915481" y="2317413"/>
                  <a:pt x="6891003" y="2312412"/>
                  <a:pt x="6870078" y="2306227"/>
                </a:cubicBezTo>
                <a:cubicBezTo>
                  <a:pt x="6827186" y="2289827"/>
                  <a:pt x="6784296" y="2273426"/>
                  <a:pt x="6737845" y="2258204"/>
                </a:cubicBezTo>
                <a:cubicBezTo>
                  <a:pt x="6670473" y="2236804"/>
                  <a:pt x="6601628" y="2224650"/>
                  <a:pt x="6545783" y="2173137"/>
                </a:cubicBezTo>
                <a:cubicBezTo>
                  <a:pt x="6530932" y="2160556"/>
                  <a:pt x="6514609" y="2157221"/>
                  <a:pt x="6500378" y="2161952"/>
                </a:cubicBezTo>
                <a:cubicBezTo>
                  <a:pt x="6426700" y="2190820"/>
                  <a:pt x="6367912" y="2157805"/>
                  <a:pt x="6307038" y="2116725"/>
                </a:cubicBezTo>
                <a:cubicBezTo>
                  <a:pt x="6275449" y="2095472"/>
                  <a:pt x="6243076" y="2075849"/>
                  <a:pt x="6210152" y="2057365"/>
                </a:cubicBezTo>
                <a:lnTo>
                  <a:pt x="6189201" y="2046385"/>
                </a:lnTo>
                <a:lnTo>
                  <a:pt x="6175933" y="2043345"/>
                </a:lnTo>
                <a:lnTo>
                  <a:pt x="6194768" y="2080447"/>
                </a:lnTo>
                <a:cubicBezTo>
                  <a:pt x="6203983" y="2096399"/>
                  <a:pt x="6214646" y="2111366"/>
                  <a:pt x="6228556" y="2123970"/>
                </a:cubicBezTo>
                <a:cubicBezTo>
                  <a:pt x="6250812" y="2140775"/>
                  <a:pt x="6243392" y="2170184"/>
                  <a:pt x="6213719" y="2186990"/>
                </a:cubicBezTo>
                <a:cubicBezTo>
                  <a:pt x="6169209" y="2212200"/>
                  <a:pt x="6132117" y="2254211"/>
                  <a:pt x="6072772" y="2233206"/>
                </a:cubicBezTo>
                <a:cubicBezTo>
                  <a:pt x="6067207" y="2232156"/>
                  <a:pt x="6061642" y="2232942"/>
                  <a:pt x="6056137" y="2234978"/>
                </a:cubicBezTo>
                <a:lnTo>
                  <a:pt x="6045824" y="2240840"/>
                </a:lnTo>
                <a:lnTo>
                  <a:pt x="6048755" y="2243015"/>
                </a:lnTo>
                <a:cubicBezTo>
                  <a:pt x="6064967" y="2255486"/>
                  <a:pt x="6080681" y="2268602"/>
                  <a:pt x="6095165" y="2283496"/>
                </a:cubicBezTo>
                <a:cubicBezTo>
                  <a:pt x="6148497" y="2340221"/>
                  <a:pt x="6206860" y="2386517"/>
                  <a:pt x="6276319" y="2415986"/>
                </a:cubicBezTo>
                <a:cubicBezTo>
                  <a:pt x="6352898" y="2443089"/>
                  <a:pt x="6388440" y="2505728"/>
                  <a:pt x="6418952" y="2578798"/>
                </a:cubicBezTo>
                <a:cubicBezTo>
                  <a:pt x="6423129" y="2594928"/>
                  <a:pt x="6428776" y="2601813"/>
                  <a:pt x="6413071" y="2615789"/>
                </a:cubicBezTo>
                <a:cubicBezTo>
                  <a:pt x="6351733" y="2662456"/>
                  <a:pt x="6352775" y="2666488"/>
                  <a:pt x="6416163" y="2702355"/>
                </a:cubicBezTo>
                <a:cubicBezTo>
                  <a:pt x="6424327" y="2704022"/>
                  <a:pt x="6433529" y="2709721"/>
                  <a:pt x="6441691" y="2711389"/>
                </a:cubicBezTo>
                <a:cubicBezTo>
                  <a:pt x="6455496" y="2719936"/>
                  <a:pt x="6480405" y="2711659"/>
                  <a:pt x="6474950" y="2735369"/>
                </a:cubicBezTo>
                <a:cubicBezTo>
                  <a:pt x="6469497" y="2759080"/>
                  <a:pt x="6449617" y="2756930"/>
                  <a:pt x="6432252" y="2749562"/>
                </a:cubicBezTo>
                <a:cubicBezTo>
                  <a:pt x="6401079" y="2733644"/>
                  <a:pt x="6368863" y="2713695"/>
                  <a:pt x="6336647" y="2693748"/>
                </a:cubicBezTo>
                <a:cubicBezTo>
                  <a:pt x="6322840" y="2685198"/>
                  <a:pt x="6306945" y="2668582"/>
                  <a:pt x="6294373" y="2694659"/>
                </a:cubicBezTo>
                <a:cubicBezTo>
                  <a:pt x="6284317" y="2715520"/>
                  <a:pt x="6280334" y="2729984"/>
                  <a:pt x="6297273" y="2750630"/>
                </a:cubicBezTo>
                <a:cubicBezTo>
                  <a:pt x="6352269" y="2828702"/>
                  <a:pt x="6417320" y="2885913"/>
                  <a:pt x="6490957" y="2931513"/>
                </a:cubicBezTo>
                <a:cubicBezTo>
                  <a:pt x="6512925" y="2941727"/>
                  <a:pt x="6536982" y="2960010"/>
                  <a:pt x="6529012" y="2988936"/>
                </a:cubicBezTo>
                <a:cubicBezTo>
                  <a:pt x="6521046" y="3017861"/>
                  <a:pt x="6487975" y="3024474"/>
                  <a:pt x="6463069" y="3032751"/>
                </a:cubicBezTo>
                <a:cubicBezTo>
                  <a:pt x="6458466" y="3029901"/>
                  <a:pt x="6450306" y="3028233"/>
                  <a:pt x="6445705" y="3025385"/>
                </a:cubicBezTo>
                <a:cubicBezTo>
                  <a:pt x="6429382" y="3022049"/>
                  <a:pt x="6410547" y="3023933"/>
                  <a:pt x="6399445" y="3040759"/>
                </a:cubicBezTo>
                <a:cubicBezTo>
                  <a:pt x="6383532" y="3061378"/>
                  <a:pt x="6366263" y="3069307"/>
                  <a:pt x="6348945" y="3069589"/>
                </a:cubicBezTo>
                <a:lnTo>
                  <a:pt x="6336775" y="3067384"/>
                </a:lnTo>
                <a:lnTo>
                  <a:pt x="6328075" y="3061187"/>
                </a:lnTo>
                <a:cubicBezTo>
                  <a:pt x="6319493" y="3055075"/>
                  <a:pt x="6316471" y="3053332"/>
                  <a:pt x="6318845" y="3056244"/>
                </a:cubicBezTo>
                <a:cubicBezTo>
                  <a:pt x="6318683" y="3056536"/>
                  <a:pt x="6318683" y="3056536"/>
                  <a:pt x="6318683" y="3056536"/>
                </a:cubicBezTo>
                <a:cubicBezTo>
                  <a:pt x="6310103" y="3050425"/>
                  <a:pt x="6306918" y="3048972"/>
                  <a:pt x="6301198" y="3044898"/>
                </a:cubicBezTo>
                <a:cubicBezTo>
                  <a:pt x="6295477" y="3040824"/>
                  <a:pt x="6295800" y="3040240"/>
                  <a:pt x="6293103" y="3037911"/>
                </a:cubicBezTo>
                <a:cubicBezTo>
                  <a:pt x="6287706" y="3033253"/>
                  <a:pt x="6285331" y="3030341"/>
                  <a:pt x="6276749" y="3024230"/>
                </a:cubicBezTo>
                <a:cubicBezTo>
                  <a:pt x="6270868" y="3020448"/>
                  <a:pt x="6271191" y="3019864"/>
                  <a:pt x="6271354" y="3019571"/>
                </a:cubicBezTo>
                <a:cubicBezTo>
                  <a:pt x="6271515" y="3019280"/>
                  <a:pt x="6271839" y="3018696"/>
                  <a:pt x="6272163" y="3018113"/>
                </a:cubicBezTo>
                <a:cubicBezTo>
                  <a:pt x="6260721" y="3009964"/>
                  <a:pt x="6249603" y="3001233"/>
                  <a:pt x="6240213" y="2996581"/>
                </a:cubicBezTo>
                <a:cubicBezTo>
                  <a:pt x="6237353" y="2994544"/>
                  <a:pt x="6231632" y="2990471"/>
                  <a:pt x="6228772" y="2988433"/>
                </a:cubicBezTo>
                <a:cubicBezTo>
                  <a:pt x="6217329" y="2980284"/>
                  <a:pt x="6205888" y="2972137"/>
                  <a:pt x="6194285" y="2964280"/>
                </a:cubicBezTo>
                <a:cubicBezTo>
                  <a:pt x="6188403" y="2960498"/>
                  <a:pt x="6182196" y="2957300"/>
                  <a:pt x="6173939" y="2950606"/>
                </a:cubicBezTo>
                <a:cubicBezTo>
                  <a:pt x="6168542" y="2945949"/>
                  <a:pt x="6159961" y="2939837"/>
                  <a:pt x="6157263" y="2937507"/>
                </a:cubicBezTo>
                <a:cubicBezTo>
                  <a:pt x="6149167" y="2930521"/>
                  <a:pt x="6140748" y="2924117"/>
                  <a:pt x="6132329" y="2917716"/>
                </a:cubicBezTo>
                <a:cubicBezTo>
                  <a:pt x="6129468" y="2915678"/>
                  <a:pt x="6129468" y="2915678"/>
                  <a:pt x="6126770" y="2913349"/>
                </a:cubicBezTo>
                <a:cubicBezTo>
                  <a:pt x="6121374" y="2908692"/>
                  <a:pt x="6118675" y="2906363"/>
                  <a:pt x="6112468" y="2903164"/>
                </a:cubicBezTo>
                <a:cubicBezTo>
                  <a:pt x="6106585" y="2899382"/>
                  <a:pt x="6095630" y="2890358"/>
                  <a:pt x="6098490" y="2892396"/>
                </a:cubicBezTo>
                <a:cubicBezTo>
                  <a:pt x="6098814" y="2891812"/>
                  <a:pt x="6101837" y="2893556"/>
                  <a:pt x="6107557" y="2897631"/>
                </a:cubicBezTo>
                <a:cubicBezTo>
                  <a:pt x="6110418" y="2899667"/>
                  <a:pt x="6110418" y="2899667"/>
                  <a:pt x="6113278" y="2901706"/>
                </a:cubicBezTo>
                <a:cubicBezTo>
                  <a:pt x="6113278" y="2901706"/>
                  <a:pt x="6116300" y="2903451"/>
                  <a:pt x="6116462" y="2903158"/>
                </a:cubicBezTo>
                <a:cubicBezTo>
                  <a:pt x="6113764" y="2900829"/>
                  <a:pt x="6113764" y="2900829"/>
                  <a:pt x="6110903" y="2898792"/>
                </a:cubicBezTo>
                <a:cubicBezTo>
                  <a:pt x="6105183" y="2894718"/>
                  <a:pt x="6096603" y="2888606"/>
                  <a:pt x="6088020" y="2882496"/>
                </a:cubicBezTo>
                <a:cubicBezTo>
                  <a:pt x="6082301" y="2878421"/>
                  <a:pt x="6073719" y="2872312"/>
                  <a:pt x="6073233" y="2873187"/>
                </a:cubicBezTo>
                <a:cubicBezTo>
                  <a:pt x="6073233" y="2873187"/>
                  <a:pt x="6067512" y="2869112"/>
                  <a:pt x="6067512" y="2869112"/>
                </a:cubicBezTo>
                <a:cubicBezTo>
                  <a:pt x="6058769" y="2863293"/>
                  <a:pt x="6056395" y="2860381"/>
                  <a:pt x="6050512" y="2856599"/>
                </a:cubicBezTo>
                <a:cubicBezTo>
                  <a:pt x="6050512" y="2856599"/>
                  <a:pt x="6050512" y="2856599"/>
                  <a:pt x="6047489" y="2854854"/>
                </a:cubicBezTo>
                <a:cubicBezTo>
                  <a:pt x="6046519" y="2856605"/>
                  <a:pt x="6046519" y="2856605"/>
                  <a:pt x="6032216" y="2846421"/>
                </a:cubicBezTo>
                <a:cubicBezTo>
                  <a:pt x="6023635" y="2840309"/>
                  <a:pt x="6020612" y="2838564"/>
                  <a:pt x="6017428" y="2837110"/>
                </a:cubicBezTo>
                <a:cubicBezTo>
                  <a:pt x="6020288" y="2839147"/>
                  <a:pt x="6020128" y="2839440"/>
                  <a:pt x="6022825" y="2841768"/>
                </a:cubicBezTo>
                <a:cubicBezTo>
                  <a:pt x="6028222" y="2846427"/>
                  <a:pt x="6033781" y="2850793"/>
                  <a:pt x="6036318" y="2853413"/>
                </a:cubicBezTo>
                <a:cubicBezTo>
                  <a:pt x="6036075" y="2853851"/>
                  <a:pt x="6038098" y="2855599"/>
                  <a:pt x="6040857" y="2857818"/>
                </a:cubicBezTo>
                <a:lnTo>
                  <a:pt x="6042491" y="2859139"/>
                </a:lnTo>
                <a:lnTo>
                  <a:pt x="6040075" y="2858016"/>
                </a:lnTo>
                <a:lnTo>
                  <a:pt x="6037715" y="2858075"/>
                </a:lnTo>
                <a:lnTo>
                  <a:pt x="6031028" y="2853058"/>
                </a:lnTo>
                <a:cubicBezTo>
                  <a:pt x="6028505" y="2851312"/>
                  <a:pt x="6026279" y="2849930"/>
                  <a:pt x="6026117" y="2850221"/>
                </a:cubicBezTo>
                <a:cubicBezTo>
                  <a:pt x="6025631" y="2851098"/>
                  <a:pt x="6017374" y="2844402"/>
                  <a:pt x="6014189" y="2842949"/>
                </a:cubicBezTo>
                <a:cubicBezTo>
                  <a:pt x="6011491" y="2840620"/>
                  <a:pt x="6006094" y="2835962"/>
                  <a:pt x="6000536" y="2831597"/>
                </a:cubicBezTo>
                <a:cubicBezTo>
                  <a:pt x="5995301" y="2826647"/>
                  <a:pt x="5986558" y="2820827"/>
                  <a:pt x="5983049" y="2819958"/>
                </a:cubicBezTo>
                <a:cubicBezTo>
                  <a:pt x="5980026" y="2818214"/>
                  <a:pt x="5980026" y="2818214"/>
                  <a:pt x="5977167" y="2816177"/>
                </a:cubicBezTo>
                <a:cubicBezTo>
                  <a:pt x="5971446" y="2812103"/>
                  <a:pt x="5968587" y="2810066"/>
                  <a:pt x="5963026" y="2805700"/>
                </a:cubicBezTo>
                <a:cubicBezTo>
                  <a:pt x="5957468" y="2801334"/>
                  <a:pt x="5949211" y="2794639"/>
                  <a:pt x="5943328" y="2790858"/>
                </a:cubicBezTo>
                <a:cubicBezTo>
                  <a:pt x="5931562" y="2783293"/>
                  <a:pt x="5923144" y="2776889"/>
                  <a:pt x="5914563" y="2770779"/>
                </a:cubicBezTo>
                <a:cubicBezTo>
                  <a:pt x="5908842" y="2766705"/>
                  <a:pt x="5908680" y="2766996"/>
                  <a:pt x="5905495" y="2765543"/>
                </a:cubicBezTo>
                <a:cubicBezTo>
                  <a:pt x="5905333" y="2765836"/>
                  <a:pt x="5902474" y="2763798"/>
                  <a:pt x="5896914" y="2759433"/>
                </a:cubicBezTo>
                <a:cubicBezTo>
                  <a:pt x="5897076" y="2759140"/>
                  <a:pt x="5897238" y="2758847"/>
                  <a:pt x="5897400" y="2758557"/>
                </a:cubicBezTo>
                <a:cubicBezTo>
                  <a:pt x="5897885" y="2757680"/>
                  <a:pt x="5909165" y="2766121"/>
                  <a:pt x="5909814" y="2764954"/>
                </a:cubicBezTo>
                <a:cubicBezTo>
                  <a:pt x="5907277" y="2762333"/>
                  <a:pt x="5912999" y="2766407"/>
                  <a:pt x="5918557" y="2770773"/>
                </a:cubicBezTo>
                <a:cubicBezTo>
                  <a:pt x="5918557" y="2770773"/>
                  <a:pt x="5918394" y="2771065"/>
                  <a:pt x="5918394" y="2771065"/>
                </a:cubicBezTo>
                <a:cubicBezTo>
                  <a:pt x="5921093" y="2773394"/>
                  <a:pt x="5923791" y="2775722"/>
                  <a:pt x="5926652" y="2777759"/>
                </a:cubicBezTo>
                <a:cubicBezTo>
                  <a:pt x="5932534" y="2781542"/>
                  <a:pt x="5929837" y="2779212"/>
                  <a:pt x="5932858" y="2780957"/>
                </a:cubicBezTo>
                <a:cubicBezTo>
                  <a:pt x="5935880" y="2782703"/>
                  <a:pt x="5944623" y="2788522"/>
                  <a:pt x="5939226" y="2783865"/>
                </a:cubicBezTo>
                <a:cubicBezTo>
                  <a:pt x="5936690" y="2781242"/>
                  <a:pt x="5937014" y="2780658"/>
                  <a:pt x="5931455" y="2776293"/>
                </a:cubicBezTo>
                <a:cubicBezTo>
                  <a:pt x="5922875" y="2770183"/>
                  <a:pt x="5917316" y="2765815"/>
                  <a:pt x="5911433" y="2762034"/>
                </a:cubicBezTo>
                <a:cubicBezTo>
                  <a:pt x="5905550" y="2758252"/>
                  <a:pt x="5905550" y="2758252"/>
                  <a:pt x="5899992" y="2753886"/>
                </a:cubicBezTo>
                <a:cubicBezTo>
                  <a:pt x="5897292" y="2751557"/>
                  <a:pt x="5894433" y="2749520"/>
                  <a:pt x="5888551" y="2745738"/>
                </a:cubicBezTo>
                <a:cubicBezTo>
                  <a:pt x="5876784" y="2738174"/>
                  <a:pt x="5868204" y="2732063"/>
                  <a:pt x="5857086" y="2723331"/>
                </a:cubicBezTo>
                <a:cubicBezTo>
                  <a:pt x="5851527" y="2718965"/>
                  <a:pt x="5845806" y="2714891"/>
                  <a:pt x="5842946" y="2712854"/>
                </a:cubicBezTo>
                <a:cubicBezTo>
                  <a:pt x="5836903" y="2709364"/>
                  <a:pt x="5828321" y="2703253"/>
                  <a:pt x="5819739" y="2697142"/>
                </a:cubicBezTo>
                <a:cubicBezTo>
                  <a:pt x="5814018" y="2693067"/>
                  <a:pt x="5814018" y="2693067"/>
                  <a:pt x="5813694" y="2693652"/>
                </a:cubicBezTo>
                <a:cubicBezTo>
                  <a:pt x="5810348" y="2692491"/>
                  <a:pt x="5807488" y="2690453"/>
                  <a:pt x="5802091" y="2685796"/>
                </a:cubicBezTo>
                <a:cubicBezTo>
                  <a:pt x="5796695" y="2681137"/>
                  <a:pt x="5788114" y="2675026"/>
                  <a:pt x="5785576" y="2672406"/>
                </a:cubicBezTo>
                <a:cubicBezTo>
                  <a:pt x="5782878" y="2670077"/>
                  <a:pt x="5780018" y="2668040"/>
                  <a:pt x="5777157" y="2666003"/>
                </a:cubicBezTo>
                <a:cubicBezTo>
                  <a:pt x="5768090" y="2660768"/>
                  <a:pt x="5754113" y="2649998"/>
                  <a:pt x="5745208" y="2644471"/>
                </a:cubicBezTo>
                <a:cubicBezTo>
                  <a:pt x="5742185" y="2642727"/>
                  <a:pt x="5739486" y="2640398"/>
                  <a:pt x="5736140" y="2639236"/>
                </a:cubicBezTo>
                <a:cubicBezTo>
                  <a:pt x="5732956" y="2637783"/>
                  <a:pt x="5724861" y="2630797"/>
                  <a:pt x="5718654" y="2627598"/>
                </a:cubicBezTo>
                <a:cubicBezTo>
                  <a:pt x="5721190" y="2630220"/>
                  <a:pt x="5726427" y="2635168"/>
                  <a:pt x="5735006" y="2641280"/>
                </a:cubicBezTo>
                <a:cubicBezTo>
                  <a:pt x="5743750" y="2647099"/>
                  <a:pt x="5746287" y="2649721"/>
                  <a:pt x="5748823" y="2652340"/>
                </a:cubicBezTo>
                <a:cubicBezTo>
                  <a:pt x="5748661" y="2652633"/>
                  <a:pt x="5751360" y="2654962"/>
                  <a:pt x="5754382" y="2656706"/>
                </a:cubicBezTo>
                <a:cubicBezTo>
                  <a:pt x="5757405" y="2658452"/>
                  <a:pt x="5763125" y="2662526"/>
                  <a:pt x="5769008" y="2666307"/>
                </a:cubicBezTo>
                <a:cubicBezTo>
                  <a:pt x="5774728" y="2670381"/>
                  <a:pt x="5769332" y="2665724"/>
                  <a:pt x="5772516" y="2667177"/>
                </a:cubicBezTo>
                <a:cubicBezTo>
                  <a:pt x="5772678" y="2666885"/>
                  <a:pt x="5772678" y="2666885"/>
                  <a:pt x="5775537" y="2668922"/>
                </a:cubicBezTo>
                <a:cubicBezTo>
                  <a:pt x="5775214" y="2669506"/>
                  <a:pt x="5775052" y="2669797"/>
                  <a:pt x="5774728" y="2670381"/>
                </a:cubicBezTo>
                <a:cubicBezTo>
                  <a:pt x="5774566" y="2670674"/>
                  <a:pt x="5774405" y="2670966"/>
                  <a:pt x="5780125" y="2675039"/>
                </a:cubicBezTo>
                <a:cubicBezTo>
                  <a:pt x="5785846" y="2679113"/>
                  <a:pt x="5793942" y="2686100"/>
                  <a:pt x="5802846" y="2691627"/>
                </a:cubicBezTo>
                <a:cubicBezTo>
                  <a:pt x="5802846" y="2691627"/>
                  <a:pt x="5802091" y="2691191"/>
                  <a:pt x="5801693" y="2691010"/>
                </a:cubicBezTo>
                <a:cubicBezTo>
                  <a:pt x="5801294" y="2690827"/>
                  <a:pt x="5801254" y="2690901"/>
                  <a:pt x="5802684" y="2691920"/>
                </a:cubicBezTo>
                <a:lnTo>
                  <a:pt x="5803117" y="2692169"/>
                </a:lnTo>
                <a:lnTo>
                  <a:pt x="5804736" y="2695415"/>
                </a:lnTo>
                <a:cubicBezTo>
                  <a:pt x="5810131" y="2700073"/>
                  <a:pt x="5815528" y="2704733"/>
                  <a:pt x="5815042" y="2705608"/>
                </a:cubicBezTo>
                <a:cubicBezTo>
                  <a:pt x="5806463" y="2699497"/>
                  <a:pt x="5795182" y="2691056"/>
                  <a:pt x="5789137" y="2687566"/>
                </a:cubicBezTo>
                <a:cubicBezTo>
                  <a:pt x="5780395" y="2681747"/>
                  <a:pt x="5771812" y="2675636"/>
                  <a:pt x="5763232" y="2669525"/>
                </a:cubicBezTo>
                <a:cubicBezTo>
                  <a:pt x="5751953" y="2661085"/>
                  <a:pt x="5743695" y="2654391"/>
                  <a:pt x="5731767" y="2647118"/>
                </a:cubicBezTo>
                <a:cubicBezTo>
                  <a:pt x="5728907" y="2645081"/>
                  <a:pt x="5726209" y="2642753"/>
                  <a:pt x="5723350" y="2640716"/>
                </a:cubicBezTo>
                <a:cubicBezTo>
                  <a:pt x="5712070" y="2632276"/>
                  <a:pt x="5700790" y="2623835"/>
                  <a:pt x="5689024" y="2616272"/>
                </a:cubicBezTo>
                <a:cubicBezTo>
                  <a:pt x="5686002" y="2614526"/>
                  <a:pt x="5683142" y="2612488"/>
                  <a:pt x="5683142" y="2612488"/>
                </a:cubicBezTo>
                <a:cubicBezTo>
                  <a:pt x="5675047" y="2605503"/>
                  <a:pt x="5666304" y="2599684"/>
                  <a:pt x="5657722" y="2593572"/>
                </a:cubicBezTo>
                <a:cubicBezTo>
                  <a:pt x="5640560" y="2581350"/>
                  <a:pt x="5623398" y="2569128"/>
                  <a:pt x="5606235" y="2556906"/>
                </a:cubicBezTo>
                <a:cubicBezTo>
                  <a:pt x="5600515" y="2552832"/>
                  <a:pt x="5594634" y="2549050"/>
                  <a:pt x="5591934" y="2546721"/>
                </a:cubicBezTo>
                <a:cubicBezTo>
                  <a:pt x="5586538" y="2542064"/>
                  <a:pt x="5580655" y="2538282"/>
                  <a:pt x="5574771" y="2534499"/>
                </a:cubicBezTo>
                <a:cubicBezTo>
                  <a:pt x="5565867" y="2528972"/>
                  <a:pt x="5551565" y="2518788"/>
                  <a:pt x="5543469" y="2511800"/>
                </a:cubicBezTo>
                <a:cubicBezTo>
                  <a:pt x="5535374" y="2504813"/>
                  <a:pt x="5526631" y="2498994"/>
                  <a:pt x="5517726" y="2493467"/>
                </a:cubicBezTo>
                <a:cubicBezTo>
                  <a:pt x="5508984" y="2487648"/>
                  <a:pt x="5500080" y="2482121"/>
                  <a:pt x="5491984" y="2475134"/>
                </a:cubicBezTo>
                <a:cubicBezTo>
                  <a:pt x="5492144" y="2474842"/>
                  <a:pt x="5486262" y="2471060"/>
                  <a:pt x="5483403" y="2469023"/>
                </a:cubicBezTo>
                <a:cubicBezTo>
                  <a:pt x="5469101" y="2458839"/>
                  <a:pt x="5454798" y="2448653"/>
                  <a:pt x="5440334" y="2438760"/>
                </a:cubicBezTo>
                <a:cubicBezTo>
                  <a:pt x="5434452" y="2434978"/>
                  <a:pt x="5431592" y="2432941"/>
                  <a:pt x="5431268" y="2433525"/>
                </a:cubicBezTo>
                <a:cubicBezTo>
                  <a:pt x="5431106" y="2433817"/>
                  <a:pt x="5433642" y="2436437"/>
                  <a:pt x="5427922" y="2432364"/>
                </a:cubicBezTo>
                <a:cubicBezTo>
                  <a:pt x="5416318" y="2424508"/>
                  <a:pt x="5407251" y="2419272"/>
                  <a:pt x="5395810" y="2411125"/>
                </a:cubicBezTo>
                <a:cubicBezTo>
                  <a:pt x="5384368" y="2402976"/>
                  <a:pt x="5384206" y="2403268"/>
                  <a:pt x="5373250" y="2394245"/>
                </a:cubicBezTo>
                <a:cubicBezTo>
                  <a:pt x="5370390" y="2392207"/>
                  <a:pt x="5370390" y="2392207"/>
                  <a:pt x="5370390" y="2392207"/>
                </a:cubicBezTo>
                <a:cubicBezTo>
                  <a:pt x="5364345" y="2388717"/>
                  <a:pt x="5355926" y="2382314"/>
                  <a:pt x="5350045" y="2378533"/>
                </a:cubicBezTo>
                <a:cubicBezTo>
                  <a:pt x="5332557" y="2366894"/>
                  <a:pt x="5332557" y="2366894"/>
                  <a:pt x="5318903" y="2355541"/>
                </a:cubicBezTo>
                <a:cubicBezTo>
                  <a:pt x="5318903" y="2355541"/>
                  <a:pt x="5313182" y="2351467"/>
                  <a:pt x="5313182" y="2351467"/>
                </a:cubicBezTo>
                <a:cubicBezTo>
                  <a:pt x="5309352" y="2351182"/>
                  <a:pt x="5301417" y="2343903"/>
                  <a:pt x="5292837" y="2337793"/>
                </a:cubicBezTo>
                <a:cubicBezTo>
                  <a:pt x="5290138" y="2335464"/>
                  <a:pt x="5284254" y="2331682"/>
                  <a:pt x="5284578" y="2331098"/>
                </a:cubicBezTo>
                <a:cubicBezTo>
                  <a:pt x="5287763" y="2332551"/>
                  <a:pt x="5290461" y="2334880"/>
                  <a:pt x="5293484" y="2336625"/>
                </a:cubicBezTo>
                <a:cubicBezTo>
                  <a:pt x="5301903" y="2343028"/>
                  <a:pt x="5310486" y="2349139"/>
                  <a:pt x="5313993" y="2350007"/>
                </a:cubicBezTo>
                <a:cubicBezTo>
                  <a:pt x="5311132" y="2347972"/>
                  <a:pt x="5305249" y="2344189"/>
                  <a:pt x="5305573" y="2343605"/>
                </a:cubicBezTo>
                <a:cubicBezTo>
                  <a:pt x="5302876" y="2341276"/>
                  <a:pt x="5305898" y="2343022"/>
                  <a:pt x="5311618" y="2347096"/>
                </a:cubicBezTo>
                <a:cubicBezTo>
                  <a:pt x="5317338" y="2351169"/>
                  <a:pt x="5320361" y="2352914"/>
                  <a:pt x="5320523" y="2352622"/>
                </a:cubicBezTo>
                <a:cubicBezTo>
                  <a:pt x="5323546" y="2354367"/>
                  <a:pt x="5320847" y="2352039"/>
                  <a:pt x="5320685" y="2352331"/>
                </a:cubicBezTo>
                <a:cubicBezTo>
                  <a:pt x="5320685" y="2352331"/>
                  <a:pt x="5317825" y="2350294"/>
                  <a:pt x="5317825" y="2350294"/>
                </a:cubicBezTo>
                <a:cubicBezTo>
                  <a:pt x="5306384" y="2342145"/>
                  <a:pt x="5294780" y="2334290"/>
                  <a:pt x="5283500" y="2325849"/>
                </a:cubicBezTo>
                <a:cubicBezTo>
                  <a:pt x="5275243" y="2319154"/>
                  <a:pt x="5263639" y="2311299"/>
                  <a:pt x="5255058" y="2305187"/>
                </a:cubicBezTo>
                <a:cubicBezTo>
                  <a:pt x="5248851" y="2301990"/>
                  <a:pt x="5237896" y="2292964"/>
                  <a:pt x="5226132" y="2285401"/>
                </a:cubicBezTo>
                <a:cubicBezTo>
                  <a:pt x="5217064" y="2280166"/>
                  <a:pt x="5212153" y="2274632"/>
                  <a:pt x="5200712" y="2266485"/>
                </a:cubicBezTo>
                <a:cubicBezTo>
                  <a:pt x="5200712" y="2266485"/>
                  <a:pt x="5200712" y="2266485"/>
                  <a:pt x="5197852" y="2264448"/>
                </a:cubicBezTo>
                <a:cubicBezTo>
                  <a:pt x="5197690" y="2264739"/>
                  <a:pt x="5200387" y="2267068"/>
                  <a:pt x="5194505" y="2263287"/>
                </a:cubicBezTo>
                <a:cubicBezTo>
                  <a:pt x="5191645" y="2261251"/>
                  <a:pt x="5188784" y="2259213"/>
                  <a:pt x="5189108" y="2258629"/>
                </a:cubicBezTo>
                <a:cubicBezTo>
                  <a:pt x="5186248" y="2256591"/>
                  <a:pt x="5180527" y="2252516"/>
                  <a:pt x="5177666" y="2250480"/>
                </a:cubicBezTo>
                <a:cubicBezTo>
                  <a:pt x="5174806" y="2248444"/>
                  <a:pt x="5171945" y="2246406"/>
                  <a:pt x="5172108" y="2246114"/>
                </a:cubicBezTo>
                <a:cubicBezTo>
                  <a:pt x="5163689" y="2239712"/>
                  <a:pt x="5157482" y="2236513"/>
                  <a:pt x="5148739" y="2230694"/>
                </a:cubicBezTo>
                <a:cubicBezTo>
                  <a:pt x="5148578" y="2230987"/>
                  <a:pt x="5151276" y="2233315"/>
                  <a:pt x="5145393" y="2229533"/>
                </a:cubicBezTo>
                <a:cubicBezTo>
                  <a:pt x="5142533" y="2227496"/>
                  <a:pt x="5136812" y="2223423"/>
                  <a:pt x="5133951" y="2221385"/>
                </a:cubicBezTo>
                <a:cubicBezTo>
                  <a:pt x="5131415" y="2218764"/>
                  <a:pt x="5134599" y="2220216"/>
                  <a:pt x="5132062" y="2217596"/>
                </a:cubicBezTo>
                <a:cubicBezTo>
                  <a:pt x="5132386" y="2217012"/>
                  <a:pt x="5132386" y="2217012"/>
                  <a:pt x="5126666" y="2212939"/>
                </a:cubicBezTo>
                <a:cubicBezTo>
                  <a:pt x="5123805" y="2210901"/>
                  <a:pt x="5120945" y="2208865"/>
                  <a:pt x="5115224" y="2204790"/>
                </a:cubicBezTo>
                <a:cubicBezTo>
                  <a:pt x="5112363" y="2202754"/>
                  <a:pt x="5106643" y="2198681"/>
                  <a:pt x="5103782" y="2196642"/>
                </a:cubicBezTo>
                <a:cubicBezTo>
                  <a:pt x="5100923" y="2194606"/>
                  <a:pt x="5098062" y="2192569"/>
                  <a:pt x="5098224" y="2192277"/>
                </a:cubicBezTo>
                <a:cubicBezTo>
                  <a:pt x="5090290" y="2184998"/>
                  <a:pt x="5090290" y="2184998"/>
                  <a:pt x="5081710" y="2178887"/>
                </a:cubicBezTo>
                <a:cubicBezTo>
                  <a:pt x="5070269" y="2170740"/>
                  <a:pt x="5070269" y="2170740"/>
                  <a:pt x="5076636" y="2173645"/>
                </a:cubicBezTo>
                <a:cubicBezTo>
                  <a:pt x="5070915" y="2169572"/>
                  <a:pt x="5059636" y="2161131"/>
                  <a:pt x="5056614" y="2159386"/>
                </a:cubicBezTo>
                <a:cubicBezTo>
                  <a:pt x="5053268" y="2158224"/>
                  <a:pt x="5047061" y="2155026"/>
                  <a:pt x="5049436" y="2157938"/>
                </a:cubicBezTo>
                <a:cubicBezTo>
                  <a:pt x="5049436" y="2157938"/>
                  <a:pt x="5049274" y="2158231"/>
                  <a:pt x="5046252" y="2156487"/>
                </a:cubicBezTo>
                <a:cubicBezTo>
                  <a:pt x="5035620" y="2146878"/>
                  <a:pt x="5020994" y="2137278"/>
                  <a:pt x="5006692" y="2127093"/>
                </a:cubicBezTo>
                <a:cubicBezTo>
                  <a:pt x="5001134" y="2122726"/>
                  <a:pt x="4995251" y="2118944"/>
                  <a:pt x="4986670" y="2112835"/>
                </a:cubicBezTo>
                <a:cubicBezTo>
                  <a:pt x="4986508" y="2113126"/>
                  <a:pt x="4983648" y="2111089"/>
                  <a:pt x="4983648" y="2111089"/>
                </a:cubicBezTo>
                <a:cubicBezTo>
                  <a:pt x="4978251" y="2106431"/>
                  <a:pt x="4969507" y="2100611"/>
                  <a:pt x="4964110" y="2095952"/>
                </a:cubicBezTo>
                <a:cubicBezTo>
                  <a:pt x="4952830" y="2087515"/>
                  <a:pt x="4941065" y="2079950"/>
                  <a:pt x="4937558" y="2079080"/>
                </a:cubicBezTo>
                <a:cubicBezTo>
                  <a:pt x="4937395" y="2079373"/>
                  <a:pt x="4934373" y="2077627"/>
                  <a:pt x="4931513" y="2075590"/>
                </a:cubicBezTo>
                <a:cubicBezTo>
                  <a:pt x="4928490" y="2073845"/>
                  <a:pt x="4925630" y="2071808"/>
                  <a:pt x="4925953" y="2071224"/>
                </a:cubicBezTo>
                <a:cubicBezTo>
                  <a:pt x="4914514" y="2063076"/>
                  <a:pt x="4908307" y="2059879"/>
                  <a:pt x="4899563" y="2054059"/>
                </a:cubicBezTo>
                <a:cubicBezTo>
                  <a:pt x="4899239" y="2054642"/>
                  <a:pt x="4896217" y="2052897"/>
                  <a:pt x="4890658" y="2048531"/>
                </a:cubicBezTo>
                <a:cubicBezTo>
                  <a:pt x="4879216" y="2040383"/>
                  <a:pt x="4867289" y="2033112"/>
                  <a:pt x="4856010" y="2024671"/>
                </a:cubicBezTo>
                <a:cubicBezTo>
                  <a:pt x="4853150" y="2022635"/>
                  <a:pt x="4852988" y="2022926"/>
                  <a:pt x="4852826" y="2023218"/>
                </a:cubicBezTo>
                <a:cubicBezTo>
                  <a:pt x="4852826" y="2023218"/>
                  <a:pt x="4852664" y="2023510"/>
                  <a:pt x="4855523" y="2025548"/>
                </a:cubicBezTo>
                <a:cubicBezTo>
                  <a:pt x="4861244" y="2029621"/>
                  <a:pt x="4864105" y="2031658"/>
                  <a:pt x="4866965" y="2033696"/>
                </a:cubicBezTo>
                <a:cubicBezTo>
                  <a:pt x="4869826" y="2035732"/>
                  <a:pt x="4872686" y="2037770"/>
                  <a:pt x="4875384" y="2040098"/>
                </a:cubicBezTo>
                <a:cubicBezTo>
                  <a:pt x="4877759" y="2043011"/>
                  <a:pt x="4886177" y="2049413"/>
                  <a:pt x="4894760" y="2055525"/>
                </a:cubicBezTo>
                <a:cubicBezTo>
                  <a:pt x="4900481" y="2059599"/>
                  <a:pt x="4906202" y="2063673"/>
                  <a:pt x="4914782" y="2069784"/>
                </a:cubicBezTo>
                <a:cubicBezTo>
                  <a:pt x="4915268" y="2068908"/>
                  <a:pt x="4923525" y="2075602"/>
                  <a:pt x="4926547" y="2077348"/>
                </a:cubicBezTo>
                <a:cubicBezTo>
                  <a:pt x="4943710" y="2089571"/>
                  <a:pt x="4963732" y="2103830"/>
                  <a:pt x="4980895" y="2116051"/>
                </a:cubicBezTo>
                <a:cubicBezTo>
                  <a:pt x="4981056" y="2115760"/>
                  <a:pt x="4984079" y="2117504"/>
                  <a:pt x="4986777" y="2119834"/>
                </a:cubicBezTo>
                <a:cubicBezTo>
                  <a:pt x="4989636" y="2121871"/>
                  <a:pt x="4989636" y="2121871"/>
                  <a:pt x="4989475" y="2122162"/>
                </a:cubicBezTo>
                <a:cubicBezTo>
                  <a:pt x="4989313" y="2122453"/>
                  <a:pt x="4989151" y="2122746"/>
                  <a:pt x="4988990" y="2123037"/>
                </a:cubicBezTo>
                <a:cubicBezTo>
                  <a:pt x="5012034" y="2139042"/>
                  <a:pt x="5031571" y="2154176"/>
                  <a:pt x="5054454" y="2170474"/>
                </a:cubicBezTo>
                <a:cubicBezTo>
                  <a:pt x="5060500" y="2173962"/>
                  <a:pt x="5066220" y="2178038"/>
                  <a:pt x="5071616" y="2182696"/>
                </a:cubicBezTo>
                <a:cubicBezTo>
                  <a:pt x="5094501" y="2198992"/>
                  <a:pt x="5120242" y="2217323"/>
                  <a:pt x="5143126" y="2233620"/>
                </a:cubicBezTo>
                <a:cubicBezTo>
                  <a:pt x="5143288" y="2233328"/>
                  <a:pt x="5143449" y="2233036"/>
                  <a:pt x="5143449" y="2233036"/>
                </a:cubicBezTo>
                <a:cubicBezTo>
                  <a:pt x="5157752" y="2243222"/>
                  <a:pt x="5169192" y="2251370"/>
                  <a:pt x="5180634" y="2259517"/>
                </a:cubicBezTo>
                <a:cubicBezTo>
                  <a:pt x="5180634" y="2259517"/>
                  <a:pt x="5183332" y="2261847"/>
                  <a:pt x="5183171" y="2262138"/>
                </a:cubicBezTo>
                <a:cubicBezTo>
                  <a:pt x="5186031" y="2264175"/>
                  <a:pt x="5194774" y="2269994"/>
                  <a:pt x="5194612" y="2270285"/>
                </a:cubicBezTo>
                <a:cubicBezTo>
                  <a:pt x="5196987" y="2273198"/>
                  <a:pt x="5202706" y="2277273"/>
                  <a:pt x="5205568" y="2279310"/>
                </a:cubicBezTo>
                <a:cubicBezTo>
                  <a:pt x="5217333" y="2286874"/>
                  <a:pt x="5225915" y="2292985"/>
                  <a:pt x="5237194" y="2301424"/>
                </a:cubicBezTo>
                <a:cubicBezTo>
                  <a:pt x="5239892" y="2303753"/>
                  <a:pt x="5245613" y="2307828"/>
                  <a:pt x="5248635" y="2309572"/>
                </a:cubicBezTo>
                <a:cubicBezTo>
                  <a:pt x="5257540" y="2315100"/>
                  <a:pt x="5265960" y="2321504"/>
                  <a:pt x="5274378" y="2327906"/>
                </a:cubicBezTo>
                <a:cubicBezTo>
                  <a:pt x="5276592" y="2331110"/>
                  <a:pt x="5285495" y="2336637"/>
                  <a:pt x="5291217" y="2340711"/>
                </a:cubicBezTo>
                <a:cubicBezTo>
                  <a:pt x="5305356" y="2351189"/>
                  <a:pt x="5316960" y="2359045"/>
                  <a:pt x="5328400" y="2367192"/>
                </a:cubicBezTo>
                <a:cubicBezTo>
                  <a:pt x="5342704" y="2377379"/>
                  <a:pt x="5354145" y="2385526"/>
                  <a:pt x="5365586" y="2393674"/>
                </a:cubicBezTo>
                <a:cubicBezTo>
                  <a:pt x="5376218" y="2403280"/>
                  <a:pt x="5388632" y="2409677"/>
                  <a:pt x="5399912" y="2418118"/>
                </a:cubicBezTo>
                <a:cubicBezTo>
                  <a:pt x="5402608" y="2420447"/>
                  <a:pt x="5408491" y="2424229"/>
                  <a:pt x="5408329" y="2424520"/>
                </a:cubicBezTo>
                <a:cubicBezTo>
                  <a:pt x="5416588" y="2431214"/>
                  <a:pt x="5422471" y="2434997"/>
                  <a:pt x="5431051" y="2441108"/>
                </a:cubicBezTo>
                <a:cubicBezTo>
                  <a:pt x="5442491" y="2449256"/>
                  <a:pt x="5456957" y="2459150"/>
                  <a:pt x="5468237" y="2467590"/>
                </a:cubicBezTo>
                <a:cubicBezTo>
                  <a:pt x="5479515" y="2476029"/>
                  <a:pt x="5487934" y="2482432"/>
                  <a:pt x="5496677" y="2488251"/>
                </a:cubicBezTo>
                <a:cubicBezTo>
                  <a:pt x="5505259" y="2494363"/>
                  <a:pt x="5513515" y="2501058"/>
                  <a:pt x="5522097" y="2507167"/>
                </a:cubicBezTo>
                <a:cubicBezTo>
                  <a:pt x="5544981" y="2523464"/>
                  <a:pt x="5567863" y="2539760"/>
                  <a:pt x="5587886" y="2554020"/>
                </a:cubicBezTo>
                <a:lnTo>
                  <a:pt x="5613086" y="2572042"/>
                </a:lnTo>
                <a:lnTo>
                  <a:pt x="5605175" y="2567978"/>
                </a:lnTo>
                <a:cubicBezTo>
                  <a:pt x="5602099" y="2566328"/>
                  <a:pt x="5599238" y="2564292"/>
                  <a:pt x="5596378" y="2562255"/>
                </a:cubicBezTo>
                <a:cubicBezTo>
                  <a:pt x="5593518" y="2560218"/>
                  <a:pt x="5590657" y="2558181"/>
                  <a:pt x="5584938" y="2554107"/>
                </a:cubicBezTo>
                <a:cubicBezTo>
                  <a:pt x="5582076" y="2552070"/>
                  <a:pt x="5581861" y="2552458"/>
                  <a:pt x="5581861" y="2552458"/>
                </a:cubicBezTo>
                <a:cubicBezTo>
                  <a:pt x="5581645" y="2552846"/>
                  <a:pt x="5581431" y="2553234"/>
                  <a:pt x="5584291" y="2555272"/>
                </a:cubicBezTo>
                <a:cubicBezTo>
                  <a:pt x="5595948" y="2563032"/>
                  <a:pt x="5606742" y="2572344"/>
                  <a:pt x="5618185" y="2580492"/>
                </a:cubicBezTo>
                <a:cubicBezTo>
                  <a:pt x="5624121" y="2584178"/>
                  <a:pt x="5626765" y="2586603"/>
                  <a:pt x="5626335" y="2587379"/>
                </a:cubicBezTo>
                <a:cubicBezTo>
                  <a:pt x="5634701" y="2593878"/>
                  <a:pt x="5639775" y="2599117"/>
                  <a:pt x="5651216" y="2607265"/>
                </a:cubicBezTo>
                <a:cubicBezTo>
                  <a:pt x="5651647" y="2606488"/>
                  <a:pt x="5654507" y="2608525"/>
                  <a:pt x="5657153" y="2610950"/>
                </a:cubicBezTo>
                <a:cubicBezTo>
                  <a:pt x="5660013" y="2612989"/>
                  <a:pt x="5662658" y="2615412"/>
                  <a:pt x="5662444" y="2615801"/>
                </a:cubicBezTo>
                <a:cubicBezTo>
                  <a:pt x="5664443" y="2619391"/>
                  <a:pt x="5675453" y="2628315"/>
                  <a:pt x="5687108" y="2636075"/>
                </a:cubicBezTo>
                <a:cubicBezTo>
                  <a:pt x="5693261" y="2639371"/>
                  <a:pt x="5701626" y="2645871"/>
                  <a:pt x="5707778" y="2649170"/>
                </a:cubicBezTo>
                <a:cubicBezTo>
                  <a:pt x="5707778" y="2649170"/>
                  <a:pt x="5710639" y="2651207"/>
                  <a:pt x="5710424" y="2651595"/>
                </a:cubicBezTo>
                <a:cubicBezTo>
                  <a:pt x="5719004" y="2657705"/>
                  <a:pt x="5724510" y="2662168"/>
                  <a:pt x="5730444" y="2665853"/>
                </a:cubicBezTo>
                <a:cubicBezTo>
                  <a:pt x="5744748" y="2676040"/>
                  <a:pt x="5758618" y="2687000"/>
                  <a:pt x="5771136" y="2693206"/>
                </a:cubicBezTo>
                <a:cubicBezTo>
                  <a:pt x="5773782" y="2695633"/>
                  <a:pt x="5773566" y="2696020"/>
                  <a:pt x="5773566" y="2696020"/>
                </a:cubicBezTo>
                <a:cubicBezTo>
                  <a:pt x="5770059" y="2695148"/>
                  <a:pt x="5775134" y="2700386"/>
                  <a:pt x="5777349" y="2703587"/>
                </a:cubicBezTo>
                <a:cubicBezTo>
                  <a:pt x="5779994" y="2706013"/>
                  <a:pt x="5791651" y="2713773"/>
                  <a:pt x="5797372" y="2717847"/>
                </a:cubicBezTo>
                <a:cubicBezTo>
                  <a:pt x="5792514" y="2712220"/>
                  <a:pt x="5792514" y="2712220"/>
                  <a:pt x="5803953" y="2720368"/>
                </a:cubicBezTo>
                <a:cubicBezTo>
                  <a:pt x="5812535" y="2726478"/>
                  <a:pt x="5812535" y="2726478"/>
                  <a:pt x="5821978" y="2731037"/>
                </a:cubicBezTo>
                <a:cubicBezTo>
                  <a:pt x="5822193" y="2730649"/>
                  <a:pt x="5825053" y="2732687"/>
                  <a:pt x="5827915" y="2734723"/>
                </a:cubicBezTo>
                <a:cubicBezTo>
                  <a:pt x="5830774" y="2736760"/>
                  <a:pt x="5836495" y="2740834"/>
                  <a:pt x="5839355" y="2742871"/>
                </a:cubicBezTo>
                <a:cubicBezTo>
                  <a:pt x="5845076" y="2746946"/>
                  <a:pt x="5847936" y="2748982"/>
                  <a:pt x="5850796" y="2751019"/>
                </a:cubicBezTo>
                <a:cubicBezTo>
                  <a:pt x="5856517" y="2755093"/>
                  <a:pt x="5856517" y="2755093"/>
                  <a:pt x="5856948" y="2754316"/>
                </a:cubicBezTo>
                <a:cubicBezTo>
                  <a:pt x="5860238" y="2755578"/>
                  <a:pt x="5857809" y="2752763"/>
                  <a:pt x="5861100" y="2754025"/>
                </a:cubicBezTo>
                <a:cubicBezTo>
                  <a:pt x="5863961" y="2756062"/>
                  <a:pt x="5869682" y="2760137"/>
                  <a:pt x="5872542" y="2762173"/>
                </a:cubicBezTo>
                <a:cubicBezTo>
                  <a:pt x="5878047" y="2766635"/>
                  <a:pt x="5874973" y="2764987"/>
                  <a:pt x="5874758" y="2765375"/>
                </a:cubicBezTo>
                <a:cubicBezTo>
                  <a:pt x="5883121" y="2771873"/>
                  <a:pt x="5888196" y="2777112"/>
                  <a:pt x="5896994" y="2782835"/>
                </a:cubicBezTo>
                <a:cubicBezTo>
                  <a:pt x="5897208" y="2782447"/>
                  <a:pt x="5900068" y="2784483"/>
                  <a:pt x="5902930" y="2786520"/>
                </a:cubicBezTo>
                <a:cubicBezTo>
                  <a:pt x="5905789" y="2788558"/>
                  <a:pt x="5911512" y="2792631"/>
                  <a:pt x="5914372" y="2794669"/>
                </a:cubicBezTo>
                <a:cubicBezTo>
                  <a:pt x="5914802" y="2793893"/>
                  <a:pt x="5917661" y="2795930"/>
                  <a:pt x="5920522" y="2797967"/>
                </a:cubicBezTo>
                <a:cubicBezTo>
                  <a:pt x="5926028" y="2802429"/>
                  <a:pt x="5922952" y="2800779"/>
                  <a:pt x="5922736" y="2801169"/>
                </a:cubicBezTo>
                <a:cubicBezTo>
                  <a:pt x="5925597" y="2803205"/>
                  <a:pt x="5925597" y="2803205"/>
                  <a:pt x="5925597" y="2803205"/>
                </a:cubicBezTo>
                <a:cubicBezTo>
                  <a:pt x="5937037" y="2811353"/>
                  <a:pt x="5943836" y="2813486"/>
                  <a:pt x="5951771" y="2820762"/>
                </a:cubicBezTo>
                <a:cubicBezTo>
                  <a:pt x="5962781" y="2829686"/>
                  <a:pt x="5974869" y="2836670"/>
                  <a:pt x="5979943" y="2841908"/>
                </a:cubicBezTo>
                <a:cubicBezTo>
                  <a:pt x="5988525" y="2848020"/>
                  <a:pt x="5999751" y="2856555"/>
                  <a:pt x="6008762" y="2861889"/>
                </a:cubicBezTo>
                <a:lnTo>
                  <a:pt x="6020443" y="2870208"/>
                </a:lnTo>
                <a:lnTo>
                  <a:pt x="6019005" y="2879251"/>
                </a:lnTo>
                <a:cubicBezTo>
                  <a:pt x="6021016" y="2885152"/>
                  <a:pt x="6024622" y="2891617"/>
                  <a:pt x="6026189" y="2897667"/>
                </a:cubicBezTo>
                <a:cubicBezTo>
                  <a:pt x="6039145" y="2932776"/>
                  <a:pt x="6055658" y="2966705"/>
                  <a:pt x="6068612" y="3001816"/>
                </a:cubicBezTo>
                <a:cubicBezTo>
                  <a:pt x="6075922" y="3030043"/>
                  <a:pt x="6097463" y="3053540"/>
                  <a:pt x="6090539" y="3086498"/>
                </a:cubicBezTo>
                <a:cubicBezTo>
                  <a:pt x="6089699" y="3094441"/>
                  <a:pt x="6088596" y="3101376"/>
                  <a:pt x="6087008" y="3106902"/>
                </a:cubicBezTo>
                <a:lnTo>
                  <a:pt x="6083251" y="3113849"/>
                </a:lnTo>
                <a:lnTo>
                  <a:pt x="6085287" y="3116009"/>
                </a:lnTo>
                <a:cubicBezTo>
                  <a:pt x="6120990" y="3154346"/>
                  <a:pt x="6154372" y="3195307"/>
                  <a:pt x="6172917" y="3249925"/>
                </a:cubicBezTo>
                <a:cubicBezTo>
                  <a:pt x="6176628" y="3266729"/>
                  <a:pt x="6187754" y="3279334"/>
                  <a:pt x="6198885" y="3296139"/>
                </a:cubicBezTo>
                <a:cubicBezTo>
                  <a:pt x="6184047" y="3312945"/>
                  <a:pt x="6165500" y="3312946"/>
                  <a:pt x="6150663" y="3333952"/>
                </a:cubicBezTo>
                <a:cubicBezTo>
                  <a:pt x="6139536" y="3352858"/>
                  <a:pt x="6120064" y="3364411"/>
                  <a:pt x="6098735" y="3367563"/>
                </a:cubicBezTo>
                <a:lnTo>
                  <a:pt x="6067910" y="3365946"/>
                </a:lnTo>
                <a:lnTo>
                  <a:pt x="6075856" y="3388917"/>
                </a:lnTo>
                <a:cubicBezTo>
                  <a:pt x="6082715" y="3406072"/>
                  <a:pt x="6090617" y="3422607"/>
                  <a:pt x="6100393" y="3437970"/>
                </a:cubicBezTo>
                <a:cubicBezTo>
                  <a:pt x="6101436" y="3442002"/>
                  <a:pt x="6104570" y="3454100"/>
                  <a:pt x="6102056" y="3459314"/>
                </a:cubicBezTo>
                <a:lnTo>
                  <a:pt x="6099386" y="3460846"/>
                </a:lnTo>
                <a:lnTo>
                  <a:pt x="6079334" y="3445164"/>
                </a:lnTo>
                <a:cubicBezTo>
                  <a:pt x="6070176" y="3437442"/>
                  <a:pt x="6060736" y="3429337"/>
                  <a:pt x="6050878" y="3421944"/>
                </a:cubicBezTo>
                <a:cubicBezTo>
                  <a:pt x="6041876" y="3416555"/>
                  <a:pt x="6033427" y="3410218"/>
                  <a:pt x="6026132" y="3408838"/>
                </a:cubicBezTo>
                <a:cubicBezTo>
                  <a:pt x="6025578" y="3409787"/>
                  <a:pt x="6022207" y="3408623"/>
                  <a:pt x="6024470" y="3411684"/>
                </a:cubicBezTo>
                <a:cubicBezTo>
                  <a:pt x="6029547" y="3416857"/>
                  <a:pt x="6035733" y="3420133"/>
                  <a:pt x="6031255" y="3420867"/>
                </a:cubicBezTo>
                <a:cubicBezTo>
                  <a:pt x="6030146" y="3422765"/>
                  <a:pt x="6025067" y="3417590"/>
                  <a:pt x="6022252" y="3415479"/>
                </a:cubicBezTo>
                <a:cubicBezTo>
                  <a:pt x="6019436" y="3413366"/>
                  <a:pt x="6016620" y="3411253"/>
                  <a:pt x="6010988" y="3407028"/>
                </a:cubicBezTo>
                <a:cubicBezTo>
                  <a:pt x="6008171" y="3404916"/>
                  <a:pt x="6002539" y="3400691"/>
                  <a:pt x="5996906" y="3396466"/>
                </a:cubicBezTo>
                <a:cubicBezTo>
                  <a:pt x="5996352" y="3397414"/>
                  <a:pt x="5995797" y="3398362"/>
                  <a:pt x="5995244" y="3399311"/>
                </a:cubicBezTo>
                <a:cubicBezTo>
                  <a:pt x="5998060" y="3401424"/>
                  <a:pt x="6000877" y="3403536"/>
                  <a:pt x="6006508" y="3407760"/>
                </a:cubicBezTo>
                <a:cubicBezTo>
                  <a:pt x="6014957" y="3414099"/>
                  <a:pt x="6017218" y="3417160"/>
                  <a:pt x="6012738" y="3417894"/>
                </a:cubicBezTo>
                <a:cubicBezTo>
                  <a:pt x="6020057" y="3422700"/>
                  <a:pt x="6025977" y="3428165"/>
                  <a:pt x="6031898" y="3433630"/>
                </a:cubicBezTo>
                <a:lnTo>
                  <a:pt x="6049666" y="3448224"/>
                </a:lnTo>
                <a:lnTo>
                  <a:pt x="6037110" y="3442297"/>
                </a:lnTo>
                <a:lnTo>
                  <a:pt x="6032496" y="3439537"/>
                </a:lnTo>
                <a:cubicBezTo>
                  <a:pt x="6012783" y="3424749"/>
                  <a:pt x="5995887" y="3412074"/>
                  <a:pt x="5978990" y="3399398"/>
                </a:cubicBezTo>
                <a:cubicBezTo>
                  <a:pt x="5967725" y="3390948"/>
                  <a:pt x="5957015" y="3381549"/>
                  <a:pt x="5946903" y="3378057"/>
                </a:cubicBezTo>
                <a:cubicBezTo>
                  <a:pt x="5946903" y="3378057"/>
                  <a:pt x="5944087" y="3375946"/>
                  <a:pt x="5941270" y="3373834"/>
                </a:cubicBezTo>
                <a:cubicBezTo>
                  <a:pt x="5928853" y="3360425"/>
                  <a:pt x="5912556" y="3353658"/>
                  <a:pt x="5899029" y="3342146"/>
                </a:cubicBezTo>
                <a:cubicBezTo>
                  <a:pt x="5885502" y="3330633"/>
                  <a:pt x="5871422" y="3320072"/>
                  <a:pt x="5856786" y="3310457"/>
                </a:cubicBezTo>
                <a:cubicBezTo>
                  <a:pt x="5812881" y="3281615"/>
                  <a:pt x="5774564" y="3250143"/>
                  <a:pt x="5731767" y="3219404"/>
                </a:cubicBezTo>
                <a:cubicBezTo>
                  <a:pt x="5731767" y="3219404"/>
                  <a:pt x="5732322" y="3218457"/>
                  <a:pt x="5729504" y="3216343"/>
                </a:cubicBezTo>
                <a:cubicBezTo>
                  <a:pt x="5733430" y="3216558"/>
                  <a:pt x="5735692" y="3219620"/>
                  <a:pt x="5741323" y="3223845"/>
                </a:cubicBezTo>
                <a:cubicBezTo>
                  <a:pt x="5744140" y="3225958"/>
                  <a:pt x="5744695" y="3225009"/>
                  <a:pt x="5744695" y="3225009"/>
                </a:cubicBezTo>
                <a:cubicBezTo>
                  <a:pt x="5745249" y="3224060"/>
                  <a:pt x="5746357" y="3222164"/>
                  <a:pt x="5742987" y="3220999"/>
                </a:cubicBezTo>
                <a:cubicBezTo>
                  <a:pt x="5740171" y="3218886"/>
                  <a:pt x="5738464" y="3214876"/>
                  <a:pt x="5735647" y="3212765"/>
                </a:cubicBezTo>
                <a:cubicBezTo>
                  <a:pt x="5718196" y="3201038"/>
                  <a:pt x="5705778" y="3187629"/>
                  <a:pt x="5688881" y="3174955"/>
                </a:cubicBezTo>
                <a:cubicBezTo>
                  <a:pt x="5638190" y="3136929"/>
                  <a:pt x="5584684" y="3096792"/>
                  <a:pt x="5533993" y="3058766"/>
                </a:cubicBezTo>
                <a:cubicBezTo>
                  <a:pt x="5517096" y="3046092"/>
                  <a:pt x="5503570" y="3034579"/>
                  <a:pt x="5497893" y="3023499"/>
                </a:cubicBezTo>
                <a:cubicBezTo>
                  <a:pt x="5501818" y="3023714"/>
                  <a:pt x="5507451" y="3027940"/>
                  <a:pt x="5510821" y="3029104"/>
                </a:cubicBezTo>
                <a:cubicBezTo>
                  <a:pt x="5528827" y="3039880"/>
                  <a:pt x="5534459" y="3044105"/>
                  <a:pt x="5536765" y="3054024"/>
                </a:cubicBezTo>
                <a:cubicBezTo>
                  <a:pt x="5538473" y="3058034"/>
                  <a:pt x="5541288" y="3060146"/>
                  <a:pt x="5544659" y="3061310"/>
                </a:cubicBezTo>
                <a:cubicBezTo>
                  <a:pt x="5554215" y="3065749"/>
                  <a:pt x="5564927" y="3075148"/>
                  <a:pt x="5573375" y="3081485"/>
                </a:cubicBezTo>
                <a:cubicBezTo>
                  <a:pt x="5590271" y="3094160"/>
                  <a:pt x="5604353" y="3104723"/>
                  <a:pt x="5622913" y="3114552"/>
                </a:cubicBezTo>
                <a:cubicBezTo>
                  <a:pt x="5629099" y="3117829"/>
                  <a:pt x="5640917" y="3125331"/>
                  <a:pt x="5643179" y="3128391"/>
                </a:cubicBezTo>
                <a:cubicBezTo>
                  <a:pt x="5652782" y="3139688"/>
                  <a:pt x="5667971" y="3148353"/>
                  <a:pt x="5675310" y="3156588"/>
                </a:cubicBezTo>
                <a:cubicBezTo>
                  <a:pt x="5680388" y="3161761"/>
                  <a:pt x="5686020" y="3165985"/>
                  <a:pt x="5692206" y="3169262"/>
                </a:cubicBezTo>
                <a:cubicBezTo>
                  <a:pt x="5704581" y="3175815"/>
                  <a:pt x="5713030" y="3182152"/>
                  <a:pt x="5723186" y="3192501"/>
                </a:cubicBezTo>
                <a:cubicBezTo>
                  <a:pt x="5731079" y="3199787"/>
                  <a:pt x="5736712" y="3204011"/>
                  <a:pt x="5746270" y="3208453"/>
                </a:cubicBezTo>
                <a:cubicBezTo>
                  <a:pt x="5763121" y="3214272"/>
                  <a:pt x="5783389" y="3228111"/>
                  <a:pt x="5802547" y="3243846"/>
                </a:cubicBezTo>
                <a:cubicBezTo>
                  <a:pt x="5808180" y="3248072"/>
                  <a:pt x="5813258" y="3253245"/>
                  <a:pt x="5815519" y="3256307"/>
                </a:cubicBezTo>
                <a:cubicBezTo>
                  <a:pt x="5827382" y="3270663"/>
                  <a:pt x="5840909" y="3282174"/>
                  <a:pt x="5854990" y="3292737"/>
                </a:cubicBezTo>
                <a:cubicBezTo>
                  <a:pt x="5869071" y="3303300"/>
                  <a:pt x="5885967" y="3315975"/>
                  <a:pt x="5900049" y="3326536"/>
                </a:cubicBezTo>
                <a:cubicBezTo>
                  <a:pt x="5916945" y="3339211"/>
                  <a:pt x="5937213" y="3353050"/>
                  <a:pt x="5955773" y="3362880"/>
                </a:cubicBezTo>
                <a:cubicBezTo>
                  <a:pt x="5961405" y="3367106"/>
                  <a:pt x="5967038" y="3371331"/>
                  <a:pt x="5969854" y="3373444"/>
                </a:cubicBezTo>
                <a:cubicBezTo>
                  <a:pt x="5978302" y="3379781"/>
                  <a:pt x="5981672" y="3380945"/>
                  <a:pt x="5985597" y="3381160"/>
                </a:cubicBezTo>
                <a:cubicBezTo>
                  <a:pt x="5965330" y="3367321"/>
                  <a:pt x="5952913" y="3353912"/>
                  <a:pt x="5936015" y="3341237"/>
                </a:cubicBezTo>
                <a:cubicBezTo>
                  <a:pt x="5914041" y="3323389"/>
                  <a:pt x="5892065" y="3305541"/>
                  <a:pt x="5873462" y="3288855"/>
                </a:cubicBezTo>
                <a:cubicBezTo>
                  <a:pt x="5859934" y="3277344"/>
                  <a:pt x="5846408" y="3265833"/>
                  <a:pt x="5832882" y="3254321"/>
                </a:cubicBezTo>
                <a:cubicBezTo>
                  <a:pt x="5816539" y="3240698"/>
                  <a:pt x="5801349" y="3232034"/>
                  <a:pt x="5787823" y="3220521"/>
                </a:cubicBezTo>
                <a:cubicBezTo>
                  <a:pt x="5777113" y="3211123"/>
                  <a:pt x="5767001" y="3207631"/>
                  <a:pt x="5752921" y="3197069"/>
                </a:cubicBezTo>
                <a:cubicBezTo>
                  <a:pt x="5745026" y="3189783"/>
                  <a:pt x="5733208" y="3182281"/>
                  <a:pt x="5721944" y="3173830"/>
                </a:cubicBezTo>
                <a:cubicBezTo>
                  <a:pt x="5719127" y="3171718"/>
                  <a:pt x="5719127" y="3171718"/>
                  <a:pt x="5716311" y="3169605"/>
                </a:cubicBezTo>
                <a:cubicBezTo>
                  <a:pt x="5702275" y="3165899"/>
                  <a:pt x="5688749" y="3154388"/>
                  <a:pt x="5675776" y="3141928"/>
                </a:cubicBezTo>
                <a:cubicBezTo>
                  <a:pt x="5665620" y="3131580"/>
                  <a:pt x="5653801" y="3124079"/>
                  <a:pt x="5644201" y="3112783"/>
                </a:cubicBezTo>
                <a:cubicBezTo>
                  <a:pt x="5644201" y="3112783"/>
                  <a:pt x="5641383" y="3110671"/>
                  <a:pt x="5638012" y="3109507"/>
                </a:cubicBezTo>
                <a:cubicBezTo>
                  <a:pt x="5634643" y="3108343"/>
                  <a:pt x="5631826" y="3106230"/>
                  <a:pt x="5629010" y="3104118"/>
                </a:cubicBezTo>
                <a:cubicBezTo>
                  <a:pt x="5601402" y="3082044"/>
                  <a:pt x="5571024" y="3064714"/>
                  <a:pt x="5543971" y="3041691"/>
                </a:cubicBezTo>
                <a:cubicBezTo>
                  <a:pt x="5532707" y="3033240"/>
                  <a:pt x="5525412" y="3031863"/>
                  <a:pt x="5517516" y="3024577"/>
                </a:cubicBezTo>
                <a:cubicBezTo>
                  <a:pt x="5509069" y="3018237"/>
                  <a:pt x="5497804" y="3009789"/>
                  <a:pt x="5489355" y="3003450"/>
                </a:cubicBezTo>
                <a:cubicBezTo>
                  <a:pt x="5471905" y="2991724"/>
                  <a:pt x="5460041" y="2977367"/>
                  <a:pt x="5444852" y="2968702"/>
                </a:cubicBezTo>
                <a:cubicBezTo>
                  <a:pt x="5439219" y="2964477"/>
                  <a:pt x="5436403" y="2962366"/>
                  <a:pt x="5433587" y="2960253"/>
                </a:cubicBezTo>
                <a:cubicBezTo>
                  <a:pt x="5430771" y="2958140"/>
                  <a:pt x="5428508" y="2955077"/>
                  <a:pt x="5424585" y="2954863"/>
                </a:cubicBezTo>
                <a:cubicBezTo>
                  <a:pt x="5424031" y="2955812"/>
                  <a:pt x="5425737" y="2959821"/>
                  <a:pt x="5428553" y="2961934"/>
                </a:cubicBezTo>
                <a:cubicBezTo>
                  <a:pt x="5436448" y="2969220"/>
                  <a:pt x="5443232" y="2978403"/>
                  <a:pt x="5454497" y="2986853"/>
                </a:cubicBezTo>
                <a:cubicBezTo>
                  <a:pt x="5460130" y="2991079"/>
                  <a:pt x="5459022" y="2992976"/>
                  <a:pt x="5464100" y="2998150"/>
                </a:cubicBezTo>
                <a:cubicBezTo>
                  <a:pt x="5448355" y="2990433"/>
                  <a:pt x="5434274" y="2979871"/>
                  <a:pt x="5419639" y="2970256"/>
                </a:cubicBezTo>
                <a:cubicBezTo>
                  <a:pt x="5407820" y="2962754"/>
                  <a:pt x="5398263" y="2958315"/>
                  <a:pt x="5386444" y="2950812"/>
                </a:cubicBezTo>
                <a:cubicBezTo>
                  <a:pt x="5383628" y="2948700"/>
                  <a:pt x="5376887" y="2946372"/>
                  <a:pt x="5378596" y="2950381"/>
                </a:cubicBezTo>
                <a:cubicBezTo>
                  <a:pt x="5380302" y="2954392"/>
                  <a:pt x="5386489" y="2957668"/>
                  <a:pt x="5389305" y="2959781"/>
                </a:cubicBezTo>
                <a:cubicBezTo>
                  <a:pt x="5409018" y="2974569"/>
                  <a:pt x="5425915" y="2987244"/>
                  <a:pt x="5445628" y="3002031"/>
                </a:cubicBezTo>
                <a:cubicBezTo>
                  <a:pt x="5479421" y="3027381"/>
                  <a:pt x="5511552" y="3055577"/>
                  <a:pt x="5539205" y="3084505"/>
                </a:cubicBezTo>
                <a:cubicBezTo>
                  <a:pt x="5549360" y="3094854"/>
                  <a:pt x="5563995" y="3104468"/>
                  <a:pt x="5574152" y="3114814"/>
                </a:cubicBezTo>
                <a:cubicBezTo>
                  <a:pt x="5584862" y="3124214"/>
                  <a:pt x="5599497" y="3133826"/>
                  <a:pt x="5614131" y="3143441"/>
                </a:cubicBezTo>
                <a:cubicBezTo>
                  <a:pt x="5626505" y="3149993"/>
                  <a:pt x="5643956" y="3161720"/>
                  <a:pt x="5658038" y="3172283"/>
                </a:cubicBezTo>
                <a:cubicBezTo>
                  <a:pt x="5680012" y="3190130"/>
                  <a:pt x="5703649" y="3205135"/>
                  <a:pt x="5724516" y="3224881"/>
                </a:cubicBezTo>
                <a:cubicBezTo>
                  <a:pt x="5726778" y="3227942"/>
                  <a:pt x="5729593" y="3230055"/>
                  <a:pt x="5732965" y="3231219"/>
                </a:cubicBezTo>
                <a:cubicBezTo>
                  <a:pt x="5757157" y="3245272"/>
                  <a:pt x="5778578" y="3264069"/>
                  <a:pt x="5801106" y="3280969"/>
                </a:cubicBezTo>
                <a:cubicBezTo>
                  <a:pt x="5827006" y="3299034"/>
                  <a:pt x="5850089" y="3314985"/>
                  <a:pt x="5874327" y="3335895"/>
                </a:cubicBezTo>
                <a:lnTo>
                  <a:pt x="5896602" y="3353123"/>
                </a:lnTo>
                <a:lnTo>
                  <a:pt x="5869191" y="3338282"/>
                </a:lnTo>
                <a:cubicBezTo>
                  <a:pt x="5847715" y="3329149"/>
                  <a:pt x="5825405" y="3324144"/>
                  <a:pt x="5802463" y="3320889"/>
                </a:cubicBezTo>
                <a:lnTo>
                  <a:pt x="5797202" y="3320339"/>
                </a:lnTo>
                <a:lnTo>
                  <a:pt x="5761392" y="3293477"/>
                </a:lnTo>
                <a:cubicBezTo>
                  <a:pt x="5763101" y="3297485"/>
                  <a:pt x="5767624" y="3303608"/>
                  <a:pt x="5773810" y="3306886"/>
                </a:cubicBezTo>
                <a:lnTo>
                  <a:pt x="5790861" y="3319676"/>
                </a:lnTo>
                <a:lnTo>
                  <a:pt x="5758188" y="3316259"/>
                </a:lnTo>
                <a:lnTo>
                  <a:pt x="5759849" y="3321706"/>
                </a:lnTo>
                <a:lnTo>
                  <a:pt x="5749198" y="3314346"/>
                </a:lnTo>
                <a:cubicBezTo>
                  <a:pt x="5745826" y="3313183"/>
                  <a:pt x="5740194" y="3308957"/>
                  <a:pt x="5735116" y="3303783"/>
                </a:cubicBezTo>
                <a:cubicBezTo>
                  <a:pt x="5733409" y="3299774"/>
                  <a:pt x="5727222" y="3296498"/>
                  <a:pt x="5724406" y="3294384"/>
                </a:cubicBezTo>
                <a:cubicBezTo>
                  <a:pt x="5718774" y="3290159"/>
                  <a:pt x="5716512" y="3287098"/>
                  <a:pt x="5715403" y="3288996"/>
                </a:cubicBezTo>
                <a:cubicBezTo>
                  <a:pt x="5714294" y="3290892"/>
                  <a:pt x="5717112" y="3293005"/>
                  <a:pt x="5722743" y="3297231"/>
                </a:cubicBezTo>
                <a:cubicBezTo>
                  <a:pt x="5731192" y="3303569"/>
                  <a:pt x="5739640" y="3309906"/>
                  <a:pt x="5745272" y="3314130"/>
                </a:cubicBezTo>
                <a:cubicBezTo>
                  <a:pt x="5756537" y="3322581"/>
                  <a:pt x="5757690" y="3327538"/>
                  <a:pt x="5750396" y="3326160"/>
                </a:cubicBezTo>
                <a:cubicBezTo>
                  <a:pt x="5750396" y="3326160"/>
                  <a:pt x="5749841" y="3327108"/>
                  <a:pt x="5749287" y="3328057"/>
                </a:cubicBezTo>
                <a:cubicBezTo>
                  <a:pt x="5737512" y="3327411"/>
                  <a:pt x="5737512" y="3327411"/>
                  <a:pt x="5714982" y="3310510"/>
                </a:cubicBezTo>
                <a:cubicBezTo>
                  <a:pt x="5714982" y="3310510"/>
                  <a:pt x="5712166" y="3308398"/>
                  <a:pt x="5712166" y="3308398"/>
                </a:cubicBezTo>
                <a:cubicBezTo>
                  <a:pt x="5702055" y="3304906"/>
                  <a:pt x="5693607" y="3298569"/>
                  <a:pt x="5686821" y="3289386"/>
                </a:cubicBezTo>
                <a:cubicBezTo>
                  <a:pt x="5681189" y="3285161"/>
                  <a:pt x="5678373" y="3283048"/>
                  <a:pt x="5672741" y="3278823"/>
                </a:cubicBezTo>
                <a:cubicBezTo>
                  <a:pt x="5669925" y="3276710"/>
                  <a:pt x="5663737" y="3273433"/>
                  <a:pt x="5662584" y="3268477"/>
                </a:cubicBezTo>
                <a:cubicBezTo>
                  <a:pt x="5656951" y="3264250"/>
                  <a:pt x="5647949" y="3258862"/>
                  <a:pt x="5642870" y="3253688"/>
                </a:cubicBezTo>
                <a:cubicBezTo>
                  <a:pt x="5631606" y="3245239"/>
                  <a:pt x="5622603" y="3239850"/>
                  <a:pt x="5616417" y="3236573"/>
                </a:cubicBezTo>
                <a:cubicBezTo>
                  <a:pt x="5606861" y="3232132"/>
                  <a:pt x="5598411" y="3225795"/>
                  <a:pt x="5591071" y="3217560"/>
                </a:cubicBezTo>
                <a:cubicBezTo>
                  <a:pt x="5585993" y="3212387"/>
                  <a:pt x="5575283" y="3202988"/>
                  <a:pt x="5566835" y="3196651"/>
                </a:cubicBezTo>
                <a:cubicBezTo>
                  <a:pt x="5563464" y="3195486"/>
                  <a:pt x="5557833" y="3191261"/>
                  <a:pt x="5556124" y="3187251"/>
                </a:cubicBezTo>
                <a:cubicBezTo>
                  <a:pt x="5553862" y="3184191"/>
                  <a:pt x="5551048" y="3182078"/>
                  <a:pt x="5547676" y="3180914"/>
                </a:cubicBezTo>
                <a:cubicBezTo>
                  <a:pt x="5531932" y="3173198"/>
                  <a:pt x="5516144" y="3158625"/>
                  <a:pt x="5502064" y="3148064"/>
                </a:cubicBezTo>
                <a:cubicBezTo>
                  <a:pt x="5500955" y="3149960"/>
                  <a:pt x="5503216" y="3153021"/>
                  <a:pt x="5497030" y="3149745"/>
                </a:cubicBezTo>
                <a:cubicBezTo>
                  <a:pt x="5494213" y="3147632"/>
                  <a:pt x="5488581" y="3143407"/>
                  <a:pt x="5492507" y="3143623"/>
                </a:cubicBezTo>
                <a:cubicBezTo>
                  <a:pt x="5486875" y="3139397"/>
                  <a:pt x="5481242" y="3135171"/>
                  <a:pt x="5475610" y="3130947"/>
                </a:cubicBezTo>
                <a:cubicBezTo>
                  <a:pt x="5475055" y="3131896"/>
                  <a:pt x="5476764" y="3135905"/>
                  <a:pt x="5470576" y="3132629"/>
                </a:cubicBezTo>
                <a:cubicBezTo>
                  <a:pt x="5467760" y="3130517"/>
                  <a:pt x="5465499" y="3127456"/>
                  <a:pt x="5466052" y="3126507"/>
                </a:cubicBezTo>
                <a:cubicBezTo>
                  <a:pt x="5460420" y="3122282"/>
                  <a:pt x="5454788" y="3118057"/>
                  <a:pt x="5451973" y="3115945"/>
                </a:cubicBezTo>
                <a:cubicBezTo>
                  <a:pt x="5448601" y="3114780"/>
                  <a:pt x="5450308" y="3118790"/>
                  <a:pt x="5444676" y="3114566"/>
                </a:cubicBezTo>
                <a:cubicBezTo>
                  <a:pt x="5441860" y="3112453"/>
                  <a:pt x="5435674" y="3109176"/>
                  <a:pt x="5433967" y="3105166"/>
                </a:cubicBezTo>
                <a:cubicBezTo>
                  <a:pt x="5428888" y="3099991"/>
                  <a:pt x="5418777" y="3096501"/>
                  <a:pt x="5413699" y="3091328"/>
                </a:cubicBezTo>
                <a:cubicBezTo>
                  <a:pt x="5406359" y="3083093"/>
                  <a:pt x="5400172" y="3079816"/>
                  <a:pt x="5394540" y="3075591"/>
                </a:cubicBezTo>
                <a:cubicBezTo>
                  <a:pt x="5389462" y="3070418"/>
                  <a:pt x="5386092" y="3069254"/>
                  <a:pt x="5380459" y="3065028"/>
                </a:cubicBezTo>
                <a:cubicBezTo>
                  <a:pt x="5370902" y="3060588"/>
                  <a:pt x="5356821" y="3050026"/>
                  <a:pt x="5346665" y="3039678"/>
                </a:cubicBezTo>
                <a:cubicBezTo>
                  <a:pt x="5338217" y="3033340"/>
                  <a:pt x="5328105" y="3029849"/>
                  <a:pt x="5317950" y="3019502"/>
                </a:cubicBezTo>
                <a:cubicBezTo>
                  <a:pt x="5317396" y="3020451"/>
                  <a:pt x="5307284" y="3016959"/>
                  <a:pt x="5303914" y="3015794"/>
                </a:cubicBezTo>
                <a:cubicBezTo>
                  <a:pt x="5290985" y="3010190"/>
                  <a:pt x="5290985" y="3010190"/>
                  <a:pt x="5284754" y="3000060"/>
                </a:cubicBezTo>
                <a:cubicBezTo>
                  <a:pt x="5282491" y="2996997"/>
                  <a:pt x="5280232" y="2993937"/>
                  <a:pt x="5283601" y="2995101"/>
                </a:cubicBezTo>
                <a:cubicBezTo>
                  <a:pt x="5286972" y="2996264"/>
                  <a:pt x="5287526" y="2995316"/>
                  <a:pt x="5293159" y="2999541"/>
                </a:cubicBezTo>
                <a:cubicBezTo>
                  <a:pt x="5301607" y="3005878"/>
                  <a:pt x="5310056" y="3012216"/>
                  <a:pt x="5318504" y="3018553"/>
                </a:cubicBezTo>
                <a:cubicBezTo>
                  <a:pt x="5329170" y="3021096"/>
                  <a:pt x="5341542" y="3027649"/>
                  <a:pt x="5358440" y="3040325"/>
                </a:cubicBezTo>
                <a:cubicBezTo>
                  <a:pt x="5364072" y="3044550"/>
                  <a:pt x="5369705" y="3048776"/>
                  <a:pt x="5375336" y="3052999"/>
                </a:cubicBezTo>
                <a:cubicBezTo>
                  <a:pt x="5402944" y="3075072"/>
                  <a:pt x="5432768" y="3093353"/>
                  <a:pt x="5461484" y="3113530"/>
                </a:cubicBezTo>
                <a:cubicBezTo>
                  <a:pt x="5464300" y="3115642"/>
                  <a:pt x="5468225" y="3115857"/>
                  <a:pt x="5474412" y="3119133"/>
                </a:cubicBezTo>
                <a:cubicBezTo>
                  <a:pt x="5458069" y="3105509"/>
                  <a:pt x="5441172" y="3092835"/>
                  <a:pt x="5427091" y="3082272"/>
                </a:cubicBezTo>
                <a:cubicBezTo>
                  <a:pt x="5427091" y="3082272"/>
                  <a:pt x="5427647" y="3081323"/>
                  <a:pt x="5427647" y="3081323"/>
                </a:cubicBezTo>
                <a:cubicBezTo>
                  <a:pt x="5444543" y="3093999"/>
                  <a:pt x="5461441" y="3106674"/>
                  <a:pt x="5475521" y="3117237"/>
                </a:cubicBezTo>
                <a:cubicBezTo>
                  <a:pt x="5492418" y="3129911"/>
                  <a:pt x="5506499" y="3140474"/>
                  <a:pt x="5520579" y="3151036"/>
                </a:cubicBezTo>
                <a:cubicBezTo>
                  <a:pt x="5523396" y="3153149"/>
                  <a:pt x="5529027" y="3157374"/>
                  <a:pt x="5532398" y="3158538"/>
                </a:cubicBezTo>
                <a:cubicBezTo>
                  <a:pt x="5539139" y="3160866"/>
                  <a:pt x="5538540" y="3154960"/>
                  <a:pt x="5549250" y="3164357"/>
                </a:cubicBezTo>
                <a:cubicBezTo>
                  <a:pt x="5557145" y="3171644"/>
                  <a:pt x="5564440" y="3173022"/>
                  <a:pt x="5572333" y="3180308"/>
                </a:cubicBezTo>
                <a:cubicBezTo>
                  <a:pt x="5577966" y="3184534"/>
                  <a:pt x="5586969" y="3189923"/>
                  <a:pt x="5591493" y="3196045"/>
                </a:cubicBezTo>
                <a:cubicBezTo>
                  <a:pt x="5593754" y="3199107"/>
                  <a:pt x="5597125" y="3200270"/>
                  <a:pt x="5602757" y="3204495"/>
                </a:cubicBezTo>
                <a:cubicBezTo>
                  <a:pt x="5601050" y="3200485"/>
                  <a:pt x="5595971" y="3195312"/>
                  <a:pt x="5596527" y="3194363"/>
                </a:cubicBezTo>
                <a:cubicBezTo>
                  <a:pt x="5594820" y="3190354"/>
                  <a:pt x="5598743" y="3190570"/>
                  <a:pt x="5604376" y="3194794"/>
                </a:cubicBezTo>
                <a:cubicBezTo>
                  <a:pt x="5610008" y="3199019"/>
                  <a:pt x="5618455" y="3205357"/>
                  <a:pt x="5620120" y="3202510"/>
                </a:cubicBezTo>
                <a:cubicBezTo>
                  <a:pt x="5620674" y="3201562"/>
                  <a:pt x="5626306" y="3205787"/>
                  <a:pt x="5629122" y="3207899"/>
                </a:cubicBezTo>
                <a:cubicBezTo>
                  <a:pt x="5641540" y="3221308"/>
                  <a:pt x="5657837" y="3228075"/>
                  <a:pt x="5669103" y="3236526"/>
                </a:cubicBezTo>
                <a:cubicBezTo>
                  <a:pt x="5672473" y="3237689"/>
                  <a:pt x="5675289" y="3239803"/>
                  <a:pt x="5675844" y="3238855"/>
                </a:cubicBezTo>
                <a:cubicBezTo>
                  <a:pt x="5676399" y="3237904"/>
                  <a:pt x="5674136" y="3234843"/>
                  <a:pt x="5671321" y="3232732"/>
                </a:cubicBezTo>
                <a:cubicBezTo>
                  <a:pt x="5658348" y="3220272"/>
                  <a:pt x="5645376" y="3207812"/>
                  <a:pt x="5636328" y="3195568"/>
                </a:cubicBezTo>
                <a:cubicBezTo>
                  <a:pt x="5631251" y="3190393"/>
                  <a:pt x="5627326" y="3190179"/>
                  <a:pt x="5626771" y="3191126"/>
                </a:cubicBezTo>
                <a:cubicBezTo>
                  <a:pt x="5625108" y="3193972"/>
                  <a:pt x="5621185" y="3193759"/>
                  <a:pt x="5611627" y="3189317"/>
                </a:cubicBezTo>
                <a:cubicBezTo>
                  <a:pt x="5608256" y="3188153"/>
                  <a:pt x="5605440" y="3186041"/>
                  <a:pt x="5602623" y="3183929"/>
                </a:cubicBezTo>
                <a:cubicBezTo>
                  <a:pt x="5595839" y="3174745"/>
                  <a:pt x="5580649" y="3166079"/>
                  <a:pt x="5573310" y="3157845"/>
                </a:cubicBezTo>
                <a:cubicBezTo>
                  <a:pt x="5568231" y="3152672"/>
                  <a:pt x="5562599" y="3148447"/>
                  <a:pt x="5554151" y="3142110"/>
                </a:cubicBezTo>
                <a:cubicBezTo>
                  <a:pt x="5548518" y="3137884"/>
                  <a:pt x="5544040" y="3138616"/>
                  <a:pt x="5540114" y="3138401"/>
                </a:cubicBezTo>
                <a:cubicBezTo>
                  <a:pt x="5532820" y="3137022"/>
                  <a:pt x="5521000" y="3129521"/>
                  <a:pt x="5517586" y="3121503"/>
                </a:cubicBezTo>
                <a:cubicBezTo>
                  <a:pt x="5518695" y="3119605"/>
                  <a:pt x="5516432" y="3116543"/>
                  <a:pt x="5514725" y="3112534"/>
                </a:cubicBezTo>
                <a:cubicBezTo>
                  <a:pt x="5515833" y="3110636"/>
                  <a:pt x="5510755" y="3105463"/>
                  <a:pt x="5502305" y="3099125"/>
                </a:cubicBezTo>
                <a:cubicBezTo>
                  <a:pt x="5496674" y="3094901"/>
                  <a:pt x="5491042" y="3090676"/>
                  <a:pt x="5486519" y="3084552"/>
                </a:cubicBezTo>
                <a:cubicBezTo>
                  <a:pt x="5478624" y="3077268"/>
                  <a:pt x="5469068" y="3072826"/>
                  <a:pt x="5461772" y="3071447"/>
                </a:cubicBezTo>
                <a:cubicBezTo>
                  <a:pt x="5449997" y="3070801"/>
                  <a:pt x="5433101" y="3058126"/>
                  <a:pt x="5417911" y="3049460"/>
                </a:cubicBezTo>
                <a:cubicBezTo>
                  <a:pt x="5411726" y="3046184"/>
                  <a:pt x="5407200" y="3040063"/>
                  <a:pt x="5399307" y="3032777"/>
                </a:cubicBezTo>
                <a:cubicBezTo>
                  <a:pt x="5390859" y="3026438"/>
                  <a:pt x="5383520" y="3018204"/>
                  <a:pt x="5378994" y="3012082"/>
                </a:cubicBezTo>
                <a:cubicBezTo>
                  <a:pt x="5364316" y="2995612"/>
                  <a:pt x="5361498" y="2993499"/>
                  <a:pt x="5347463" y="2989793"/>
                </a:cubicBezTo>
                <a:cubicBezTo>
                  <a:pt x="5344647" y="2987680"/>
                  <a:pt x="5343538" y="2989578"/>
                  <a:pt x="5340167" y="2988412"/>
                </a:cubicBezTo>
                <a:cubicBezTo>
                  <a:pt x="5326043" y="2970996"/>
                  <a:pt x="5311962" y="2960432"/>
                  <a:pt x="5295065" y="2947758"/>
                </a:cubicBezTo>
                <a:cubicBezTo>
                  <a:pt x="5283800" y="2939308"/>
                  <a:pt x="5275351" y="2932970"/>
                  <a:pt x="5264087" y="2924520"/>
                </a:cubicBezTo>
                <a:cubicBezTo>
                  <a:pt x="5241004" y="2908569"/>
                  <a:pt x="5220137" y="2888823"/>
                  <a:pt x="5194237" y="2870757"/>
                </a:cubicBezTo>
                <a:cubicBezTo>
                  <a:pt x="5185789" y="2864420"/>
                  <a:pt x="5185191" y="2858515"/>
                  <a:pt x="5175078" y="2855022"/>
                </a:cubicBezTo>
                <a:cubicBezTo>
                  <a:pt x="5165521" y="2850583"/>
                  <a:pt x="5158182" y="2842347"/>
                  <a:pt x="5151996" y="2839072"/>
                </a:cubicBezTo>
                <a:cubicBezTo>
                  <a:pt x="5143546" y="2832734"/>
                  <a:pt x="5135099" y="2826396"/>
                  <a:pt x="5126650" y="2820059"/>
                </a:cubicBezTo>
                <a:cubicBezTo>
                  <a:pt x="5119909" y="2817731"/>
                  <a:pt x="5124433" y="2823853"/>
                  <a:pt x="5120508" y="2823637"/>
                </a:cubicBezTo>
                <a:cubicBezTo>
                  <a:pt x="5109842" y="2821094"/>
                  <a:pt x="5098022" y="2813593"/>
                  <a:pt x="5085051" y="2801133"/>
                </a:cubicBezTo>
                <a:cubicBezTo>
                  <a:pt x="5082234" y="2799020"/>
                  <a:pt x="5082789" y="2798071"/>
                  <a:pt x="5077157" y="2793847"/>
                </a:cubicBezTo>
                <a:cubicBezTo>
                  <a:pt x="5074341" y="2791734"/>
                  <a:pt x="5070969" y="2790570"/>
                  <a:pt x="5069861" y="2792467"/>
                </a:cubicBezTo>
                <a:cubicBezTo>
                  <a:pt x="5069307" y="2793417"/>
                  <a:pt x="5068198" y="2795314"/>
                  <a:pt x="5073831" y="2799540"/>
                </a:cubicBezTo>
                <a:cubicBezTo>
                  <a:pt x="5082833" y="2804927"/>
                  <a:pt x="5090727" y="2812214"/>
                  <a:pt x="5096914" y="2815491"/>
                </a:cubicBezTo>
                <a:cubicBezTo>
                  <a:pt x="5108178" y="2823941"/>
                  <a:pt x="5112703" y="2830063"/>
                  <a:pt x="5121152" y="2836401"/>
                </a:cubicBezTo>
                <a:cubicBezTo>
                  <a:pt x="5126229" y="2841573"/>
                  <a:pt x="5127382" y="2846531"/>
                  <a:pt x="5126272" y="2848430"/>
                </a:cubicBezTo>
                <a:cubicBezTo>
                  <a:pt x="5130243" y="2855501"/>
                  <a:pt x="5129688" y="2856448"/>
                  <a:pt x="5139247" y="2860889"/>
                </a:cubicBezTo>
                <a:cubicBezTo>
                  <a:pt x="5151065" y="2868389"/>
                  <a:pt x="5162883" y="2875892"/>
                  <a:pt x="5175257" y="2882445"/>
                </a:cubicBezTo>
                <a:cubicBezTo>
                  <a:pt x="5178627" y="2883609"/>
                  <a:pt x="5183705" y="2888782"/>
                  <a:pt x="5189337" y="2893007"/>
                </a:cubicBezTo>
                <a:cubicBezTo>
                  <a:pt x="5192153" y="2895120"/>
                  <a:pt x="5191045" y="2897017"/>
                  <a:pt x="5193305" y="2900078"/>
                </a:cubicBezTo>
                <a:cubicBezTo>
                  <a:pt x="5197831" y="2906201"/>
                  <a:pt x="5191643" y="2902922"/>
                  <a:pt x="5187719" y="2902710"/>
                </a:cubicBezTo>
                <a:cubicBezTo>
                  <a:pt x="5183793" y="2902493"/>
                  <a:pt x="5175346" y="2896156"/>
                  <a:pt x="5168604" y="2893829"/>
                </a:cubicBezTo>
                <a:cubicBezTo>
                  <a:pt x="5165234" y="2892664"/>
                  <a:pt x="5165234" y="2892664"/>
                  <a:pt x="5164680" y="2893613"/>
                </a:cubicBezTo>
                <a:cubicBezTo>
                  <a:pt x="5164126" y="2894562"/>
                  <a:pt x="5166941" y="2896673"/>
                  <a:pt x="5169757" y="2898786"/>
                </a:cubicBezTo>
                <a:cubicBezTo>
                  <a:pt x="5178206" y="2905124"/>
                  <a:pt x="5188916" y="2914523"/>
                  <a:pt x="5198473" y="2918962"/>
                </a:cubicBezTo>
                <a:cubicBezTo>
                  <a:pt x="5199028" y="2918014"/>
                  <a:pt x="5201290" y="2921075"/>
                  <a:pt x="5201290" y="2921075"/>
                </a:cubicBezTo>
                <a:cubicBezTo>
                  <a:pt x="5206367" y="2926249"/>
                  <a:pt x="5200736" y="2922024"/>
                  <a:pt x="5200181" y="2922972"/>
                </a:cubicBezTo>
                <a:cubicBezTo>
                  <a:pt x="5196811" y="2921810"/>
                  <a:pt x="5195701" y="2923706"/>
                  <a:pt x="5201335" y="2927931"/>
                </a:cubicBezTo>
                <a:cubicBezTo>
                  <a:pt x="5206966" y="2932157"/>
                  <a:pt x="5212599" y="2936381"/>
                  <a:pt x="5221047" y="2942718"/>
                </a:cubicBezTo>
                <a:cubicBezTo>
                  <a:pt x="5211490" y="2938278"/>
                  <a:pt x="5203041" y="2931939"/>
                  <a:pt x="5194039" y="2926551"/>
                </a:cubicBezTo>
                <a:cubicBezTo>
                  <a:pt x="5187853" y="2923275"/>
                  <a:pt x="5187298" y="2924224"/>
                  <a:pt x="5189560" y="2927285"/>
                </a:cubicBezTo>
                <a:cubicBezTo>
                  <a:pt x="5190158" y="2933191"/>
                  <a:pt x="5189604" y="2934140"/>
                  <a:pt x="5177785" y="2926638"/>
                </a:cubicBezTo>
                <a:cubicBezTo>
                  <a:pt x="5174970" y="2924527"/>
                  <a:pt x="5169337" y="2920301"/>
                  <a:pt x="5166520" y="2918187"/>
                </a:cubicBezTo>
                <a:cubicBezTo>
                  <a:pt x="5165966" y="2919138"/>
                  <a:pt x="5165966" y="2919138"/>
                  <a:pt x="5165412" y="2920086"/>
                </a:cubicBezTo>
                <a:cubicBezTo>
                  <a:pt x="5165412" y="2920086"/>
                  <a:pt x="5164857" y="2921035"/>
                  <a:pt x="5164857" y="2921035"/>
                </a:cubicBezTo>
                <a:cubicBezTo>
                  <a:pt x="5185125" y="2934874"/>
                  <a:pt x="5196435" y="2950180"/>
                  <a:pt x="5216146" y="2964968"/>
                </a:cubicBezTo>
                <a:cubicBezTo>
                  <a:pt x="5227411" y="2973417"/>
                  <a:pt x="5237567" y="2983764"/>
                  <a:pt x="5247169" y="2995061"/>
                </a:cubicBezTo>
                <a:cubicBezTo>
                  <a:pt x="5246615" y="2996009"/>
                  <a:pt x="5252247" y="3000233"/>
                  <a:pt x="5251692" y="3001183"/>
                </a:cubicBezTo>
                <a:cubicBezTo>
                  <a:pt x="5250584" y="3003078"/>
                  <a:pt x="5244952" y="2998854"/>
                  <a:pt x="5242136" y="2996742"/>
                </a:cubicBezTo>
                <a:cubicBezTo>
                  <a:pt x="5233688" y="2990404"/>
                  <a:pt x="5225239" y="2984067"/>
                  <a:pt x="5216791" y="2977729"/>
                </a:cubicBezTo>
                <a:cubicBezTo>
                  <a:pt x="5213974" y="2975617"/>
                  <a:pt x="5211157" y="2973504"/>
                  <a:pt x="5210602" y="2974454"/>
                </a:cubicBezTo>
                <a:cubicBezTo>
                  <a:pt x="5210049" y="2975402"/>
                  <a:pt x="5209494" y="2976350"/>
                  <a:pt x="5212311" y="2978463"/>
                </a:cubicBezTo>
                <a:cubicBezTo>
                  <a:pt x="5217943" y="2982687"/>
                  <a:pt x="5219651" y="2986698"/>
                  <a:pt x="5228099" y="2993035"/>
                </a:cubicBezTo>
                <a:cubicBezTo>
                  <a:pt x="5236546" y="2999372"/>
                  <a:pt x="5244996" y="3005710"/>
                  <a:pt x="5253444" y="3012048"/>
                </a:cubicBezTo>
                <a:cubicBezTo>
                  <a:pt x="5258522" y="3017221"/>
                  <a:pt x="5254598" y="3017006"/>
                  <a:pt x="5254043" y="3017955"/>
                </a:cubicBezTo>
                <a:cubicBezTo>
                  <a:pt x="5253489" y="3018903"/>
                  <a:pt x="5252936" y="3019852"/>
                  <a:pt x="5252936" y="3019852"/>
                </a:cubicBezTo>
                <a:cubicBezTo>
                  <a:pt x="5235483" y="3008126"/>
                  <a:pt x="5224263" y="3006529"/>
                  <a:pt x="5207367" y="2993856"/>
                </a:cubicBezTo>
                <a:cubicBezTo>
                  <a:pt x="5173573" y="2968505"/>
                  <a:pt x="5144258" y="2942422"/>
                  <a:pt x="5109910" y="2918020"/>
                </a:cubicBezTo>
                <a:cubicBezTo>
                  <a:pt x="5103724" y="2914745"/>
                  <a:pt x="5096384" y="2906510"/>
                  <a:pt x="5094720" y="2909355"/>
                </a:cubicBezTo>
                <a:cubicBezTo>
                  <a:pt x="5089687" y="2911037"/>
                  <a:pt x="5102060" y="2917590"/>
                  <a:pt x="5107692" y="2921814"/>
                </a:cubicBezTo>
                <a:cubicBezTo>
                  <a:pt x="5119510" y="2929316"/>
                  <a:pt x="5129113" y="2940612"/>
                  <a:pt x="5140377" y="2949062"/>
                </a:cubicBezTo>
                <a:cubicBezTo>
                  <a:pt x="5152196" y="2956563"/>
                  <a:pt x="5166832" y="2966178"/>
                  <a:pt x="5176988" y="2976524"/>
                </a:cubicBezTo>
                <a:cubicBezTo>
                  <a:pt x="5195592" y="2993210"/>
                  <a:pt x="5215860" y="3007048"/>
                  <a:pt x="5232757" y="3019723"/>
                </a:cubicBezTo>
                <a:cubicBezTo>
                  <a:pt x="5268811" y="3048134"/>
                  <a:pt x="5300942" y="3076331"/>
                  <a:pt x="5321300" y="3103882"/>
                </a:cubicBezTo>
                <a:cubicBezTo>
                  <a:pt x="5330901" y="3115178"/>
                  <a:pt x="5342165" y="3123627"/>
                  <a:pt x="5353430" y="3132076"/>
                </a:cubicBezTo>
                <a:cubicBezTo>
                  <a:pt x="5356245" y="3134191"/>
                  <a:pt x="5365248" y="3139578"/>
                  <a:pt x="5364140" y="3141476"/>
                </a:cubicBezTo>
                <a:cubicBezTo>
                  <a:pt x="5361922" y="3145269"/>
                  <a:pt x="5354583" y="3137035"/>
                  <a:pt x="5351766" y="3134922"/>
                </a:cubicBezTo>
                <a:cubicBezTo>
                  <a:pt x="5303892" y="3099010"/>
                  <a:pt x="5256018" y="3063097"/>
                  <a:pt x="5205328" y="3025071"/>
                </a:cubicBezTo>
                <a:cubicBezTo>
                  <a:pt x="5188430" y="3012397"/>
                  <a:pt x="5174393" y="3008690"/>
                  <a:pt x="5157542" y="3002871"/>
                </a:cubicBezTo>
                <a:cubicBezTo>
                  <a:pt x="5157542" y="3002871"/>
                  <a:pt x="5156986" y="3003819"/>
                  <a:pt x="5156432" y="3004768"/>
                </a:cubicBezTo>
                <a:cubicBezTo>
                  <a:pt x="5160402" y="3011838"/>
                  <a:pt x="5162109" y="3015848"/>
                  <a:pt x="5163262" y="3020807"/>
                </a:cubicBezTo>
                <a:cubicBezTo>
                  <a:pt x="5161600" y="3023652"/>
                  <a:pt x="5168385" y="3032836"/>
                  <a:pt x="5176833" y="3039174"/>
                </a:cubicBezTo>
                <a:cubicBezTo>
                  <a:pt x="5199363" y="3056073"/>
                  <a:pt x="5195482" y="3062713"/>
                  <a:pt x="5195525" y="3069569"/>
                </a:cubicBezTo>
                <a:cubicBezTo>
                  <a:pt x="5194462" y="3078322"/>
                  <a:pt x="5205772" y="3093627"/>
                  <a:pt x="5217080" y="3108932"/>
                </a:cubicBezTo>
                <a:cubicBezTo>
                  <a:pt x="5218788" y="3112942"/>
                  <a:pt x="5224975" y="3116219"/>
                  <a:pt x="5227790" y="3118331"/>
                </a:cubicBezTo>
                <a:cubicBezTo>
                  <a:pt x="5239055" y="3126781"/>
                  <a:pt x="5250875" y="3134283"/>
                  <a:pt x="5257659" y="3143466"/>
                </a:cubicBezTo>
                <a:cubicBezTo>
                  <a:pt x="5259921" y="3146527"/>
                  <a:pt x="5262738" y="3148640"/>
                  <a:pt x="5268370" y="3152865"/>
                </a:cubicBezTo>
                <a:cubicBezTo>
                  <a:pt x="5276818" y="3159202"/>
                  <a:pt x="5285267" y="3165540"/>
                  <a:pt x="5290900" y="3169765"/>
                </a:cubicBezTo>
                <a:cubicBezTo>
                  <a:pt x="5304426" y="3181277"/>
                  <a:pt x="5319061" y="3190889"/>
                  <a:pt x="5331989" y="3196495"/>
                </a:cubicBezTo>
                <a:cubicBezTo>
                  <a:pt x="5342100" y="3199985"/>
                  <a:pt x="5352811" y="3209385"/>
                  <a:pt x="5359596" y="3218567"/>
                </a:cubicBezTo>
                <a:cubicBezTo>
                  <a:pt x="5371459" y="3232925"/>
                  <a:pt x="5391172" y="3247713"/>
                  <a:pt x="5403590" y="3261121"/>
                </a:cubicBezTo>
                <a:cubicBezTo>
                  <a:pt x="5405851" y="3264182"/>
                  <a:pt x="5457053" y="3294403"/>
                  <a:pt x="5457606" y="3293455"/>
                </a:cubicBezTo>
                <a:cubicBezTo>
                  <a:pt x="5465455" y="3293886"/>
                  <a:pt x="5477275" y="3301387"/>
                  <a:pt x="5485723" y="3307724"/>
                </a:cubicBezTo>
                <a:cubicBezTo>
                  <a:pt x="5494726" y="3313113"/>
                  <a:pt x="5501512" y="3322297"/>
                  <a:pt x="5508852" y="3330531"/>
                </a:cubicBezTo>
                <a:cubicBezTo>
                  <a:pt x="5508297" y="3331480"/>
                  <a:pt x="5507743" y="3332429"/>
                  <a:pt x="5510559" y="3334542"/>
                </a:cubicBezTo>
                <a:cubicBezTo>
                  <a:pt x="5527456" y="3347216"/>
                  <a:pt x="5536502" y="3359460"/>
                  <a:pt x="5550029" y="3370972"/>
                </a:cubicBezTo>
                <a:cubicBezTo>
                  <a:pt x="5557924" y="3378258"/>
                  <a:pt x="5562957" y="3376577"/>
                  <a:pt x="5570297" y="3384810"/>
                </a:cubicBezTo>
                <a:cubicBezTo>
                  <a:pt x="5573113" y="3386924"/>
                  <a:pt x="5598414" y="3399080"/>
                  <a:pt x="5602339" y="3399295"/>
                </a:cubicBezTo>
                <a:cubicBezTo>
                  <a:pt x="5605710" y="3400459"/>
                  <a:pt x="5609080" y="3401623"/>
                  <a:pt x="5612450" y="3402787"/>
                </a:cubicBezTo>
                <a:cubicBezTo>
                  <a:pt x="5628195" y="3410504"/>
                  <a:pt x="5639459" y="3418954"/>
                  <a:pt x="5648506" y="3431199"/>
                </a:cubicBezTo>
                <a:cubicBezTo>
                  <a:pt x="5650768" y="3434259"/>
                  <a:pt x="5653030" y="3437321"/>
                  <a:pt x="5658107" y="3442494"/>
                </a:cubicBezTo>
                <a:cubicBezTo>
                  <a:pt x="5657553" y="3443443"/>
                  <a:pt x="5659815" y="3446504"/>
                  <a:pt x="5659815" y="3446504"/>
                </a:cubicBezTo>
                <a:cubicBezTo>
                  <a:pt x="5673896" y="3457067"/>
                  <a:pt x="5683497" y="3468362"/>
                  <a:pt x="5695317" y="3475864"/>
                </a:cubicBezTo>
                <a:cubicBezTo>
                  <a:pt x="5707136" y="3483365"/>
                  <a:pt x="5718955" y="3490867"/>
                  <a:pt x="5728513" y="3495306"/>
                </a:cubicBezTo>
                <a:cubicBezTo>
                  <a:pt x="5747625" y="3504188"/>
                  <a:pt x="5756074" y="3510526"/>
                  <a:pt x="5767939" y="3524883"/>
                </a:cubicBezTo>
                <a:cubicBezTo>
                  <a:pt x="5772462" y="3531004"/>
                  <a:pt x="5778094" y="3535230"/>
                  <a:pt x="5786542" y="3541568"/>
                </a:cubicBezTo>
                <a:lnTo>
                  <a:pt x="5795997" y="3548660"/>
                </a:lnTo>
                <a:lnTo>
                  <a:pt x="5799257" y="3552318"/>
                </a:lnTo>
                <a:cubicBezTo>
                  <a:pt x="5800964" y="3556327"/>
                  <a:pt x="5806042" y="3561501"/>
                  <a:pt x="5799301" y="3559174"/>
                </a:cubicBezTo>
                <a:cubicBezTo>
                  <a:pt x="5795931" y="3558009"/>
                  <a:pt x="5794822" y="3559906"/>
                  <a:pt x="5792007" y="3557794"/>
                </a:cubicBezTo>
                <a:cubicBezTo>
                  <a:pt x="5786374" y="3553569"/>
                  <a:pt x="5780188" y="3550292"/>
                  <a:pt x="5777927" y="3547231"/>
                </a:cubicBezTo>
                <a:cubicBezTo>
                  <a:pt x="5767769" y="3536884"/>
                  <a:pt x="5757059" y="3527485"/>
                  <a:pt x="5746350" y="3518088"/>
                </a:cubicBezTo>
                <a:cubicBezTo>
                  <a:pt x="5739010" y="3509851"/>
                  <a:pt x="5738455" y="3510801"/>
                  <a:pt x="5731160" y="3509421"/>
                </a:cubicBezTo>
                <a:cubicBezTo>
                  <a:pt x="5730050" y="3511318"/>
                  <a:pt x="5725572" y="3512052"/>
                  <a:pt x="5719386" y="3508775"/>
                </a:cubicBezTo>
                <a:cubicBezTo>
                  <a:pt x="5710936" y="3502438"/>
                  <a:pt x="5704196" y="3500110"/>
                  <a:pt x="5692931" y="3491660"/>
                </a:cubicBezTo>
                <a:cubicBezTo>
                  <a:pt x="5687853" y="3486487"/>
                  <a:pt x="5678850" y="3481098"/>
                  <a:pt x="5670956" y="3473812"/>
                </a:cubicBezTo>
                <a:cubicBezTo>
                  <a:pt x="5665323" y="3469586"/>
                  <a:pt x="5664215" y="3471483"/>
                  <a:pt x="5663661" y="3472432"/>
                </a:cubicBezTo>
                <a:cubicBezTo>
                  <a:pt x="5662552" y="3474329"/>
                  <a:pt x="5664814" y="3477390"/>
                  <a:pt x="5667631" y="3479503"/>
                </a:cubicBezTo>
                <a:cubicBezTo>
                  <a:pt x="5673262" y="3483728"/>
                  <a:pt x="5673816" y="3482779"/>
                  <a:pt x="5676633" y="3484891"/>
                </a:cubicBezTo>
                <a:cubicBezTo>
                  <a:pt x="5691823" y="3493556"/>
                  <a:pt x="5702533" y="3502956"/>
                  <a:pt x="5708764" y="3513088"/>
                </a:cubicBezTo>
                <a:cubicBezTo>
                  <a:pt x="5710471" y="3517098"/>
                  <a:pt x="5703730" y="3514769"/>
                  <a:pt x="5708253" y="3520892"/>
                </a:cubicBezTo>
                <a:cubicBezTo>
                  <a:pt x="5716702" y="3527230"/>
                  <a:pt x="5725152" y="3533567"/>
                  <a:pt x="5733600" y="3539904"/>
                </a:cubicBezTo>
                <a:cubicBezTo>
                  <a:pt x="5738677" y="3545078"/>
                  <a:pt x="5748236" y="3549518"/>
                  <a:pt x="5755573" y="3557753"/>
                </a:cubicBezTo>
                <a:cubicBezTo>
                  <a:pt x="5762359" y="3566937"/>
                  <a:pt x="5767393" y="3565255"/>
                  <a:pt x="5775841" y="3571593"/>
                </a:cubicBezTo>
                <a:cubicBezTo>
                  <a:pt x="5800631" y="3591553"/>
                  <a:pt x="5824825" y="3605608"/>
                  <a:pt x="5846800" y="3623456"/>
                </a:cubicBezTo>
                <a:cubicBezTo>
                  <a:pt x="5858064" y="3631906"/>
                  <a:pt x="5866513" y="3638244"/>
                  <a:pt x="5877777" y="3646694"/>
                </a:cubicBezTo>
                <a:cubicBezTo>
                  <a:pt x="5894675" y="3659368"/>
                  <a:pt x="5908756" y="3669932"/>
                  <a:pt x="5928423" y="3677864"/>
                </a:cubicBezTo>
                <a:cubicBezTo>
                  <a:pt x="5930685" y="3680925"/>
                  <a:pt x="5929576" y="3682822"/>
                  <a:pt x="5932392" y="3684935"/>
                </a:cubicBezTo>
                <a:cubicBezTo>
                  <a:pt x="5940885" y="3698128"/>
                  <a:pt x="5943702" y="3700240"/>
                  <a:pt x="5962816" y="3709120"/>
                </a:cubicBezTo>
                <a:lnTo>
                  <a:pt x="5968331" y="3712041"/>
                </a:lnTo>
                <a:lnTo>
                  <a:pt x="5970061" y="3714396"/>
                </a:lnTo>
                <a:cubicBezTo>
                  <a:pt x="5984880" y="3732406"/>
                  <a:pt x="6001366" y="3749882"/>
                  <a:pt x="6020840" y="3766688"/>
                </a:cubicBezTo>
                <a:cubicBezTo>
                  <a:pt x="6048659" y="3787694"/>
                  <a:pt x="6070915" y="3816053"/>
                  <a:pt x="6091315" y="3847039"/>
                </a:cubicBezTo>
                <a:lnTo>
                  <a:pt x="6096922" y="3856116"/>
                </a:lnTo>
                <a:lnTo>
                  <a:pt x="6084222" y="3847949"/>
                </a:lnTo>
                <a:cubicBezTo>
                  <a:pt x="6049918" y="3830402"/>
                  <a:pt x="6014461" y="3807897"/>
                  <a:pt x="5980667" y="3782546"/>
                </a:cubicBezTo>
                <a:cubicBezTo>
                  <a:pt x="5960954" y="3767759"/>
                  <a:pt x="5944058" y="3755085"/>
                  <a:pt x="5924345" y="3740297"/>
                </a:cubicBezTo>
                <a:cubicBezTo>
                  <a:pt x="5921528" y="3738184"/>
                  <a:pt x="5916450" y="3733011"/>
                  <a:pt x="5912525" y="3732796"/>
                </a:cubicBezTo>
                <a:cubicBezTo>
                  <a:pt x="5908600" y="3732580"/>
                  <a:pt x="5913126" y="3738703"/>
                  <a:pt x="5915940" y="3740815"/>
                </a:cubicBezTo>
                <a:cubicBezTo>
                  <a:pt x="5926650" y="3750213"/>
                  <a:pt x="5933991" y="3758448"/>
                  <a:pt x="5944701" y="3767846"/>
                </a:cubicBezTo>
                <a:cubicBezTo>
                  <a:pt x="5958227" y="3779357"/>
                  <a:pt x="5972309" y="3789921"/>
                  <a:pt x="5984725" y="3803329"/>
                </a:cubicBezTo>
                <a:cubicBezTo>
                  <a:pt x="5978540" y="3800053"/>
                  <a:pt x="5977431" y="3801949"/>
                  <a:pt x="5971798" y="3797724"/>
                </a:cubicBezTo>
                <a:cubicBezTo>
                  <a:pt x="5960534" y="3789274"/>
                  <a:pt x="5950422" y="3785783"/>
                  <a:pt x="5941419" y="3780393"/>
                </a:cubicBezTo>
                <a:cubicBezTo>
                  <a:pt x="5938603" y="3778281"/>
                  <a:pt x="5934679" y="3778067"/>
                  <a:pt x="5934124" y="3779014"/>
                </a:cubicBezTo>
                <a:cubicBezTo>
                  <a:pt x="5935831" y="3783025"/>
                  <a:pt x="5939202" y="3784189"/>
                  <a:pt x="5942019" y="3786300"/>
                </a:cubicBezTo>
                <a:cubicBezTo>
                  <a:pt x="5944835" y="3788413"/>
                  <a:pt x="5947650" y="3790525"/>
                  <a:pt x="5953283" y="3794750"/>
                </a:cubicBezTo>
                <a:cubicBezTo>
                  <a:pt x="5966254" y="3807210"/>
                  <a:pt x="5982554" y="3813978"/>
                  <a:pt x="5998895" y="3827602"/>
                </a:cubicBezTo>
                <a:cubicBezTo>
                  <a:pt x="6007344" y="3833940"/>
                  <a:pt x="6018608" y="3842390"/>
                  <a:pt x="6027057" y="3848727"/>
                </a:cubicBezTo>
                <a:cubicBezTo>
                  <a:pt x="6036060" y="3854118"/>
                  <a:pt x="6040029" y="3861187"/>
                  <a:pt x="6051294" y="3869637"/>
                </a:cubicBezTo>
                <a:cubicBezTo>
                  <a:pt x="6080564" y="3888864"/>
                  <a:pt x="6106509" y="3913785"/>
                  <a:pt x="6135224" y="3933962"/>
                </a:cubicBezTo>
                <a:cubicBezTo>
                  <a:pt x="6138040" y="3936074"/>
                  <a:pt x="6140856" y="3938186"/>
                  <a:pt x="6143118" y="3941248"/>
                </a:cubicBezTo>
                <a:cubicBezTo>
                  <a:pt x="6145379" y="3944309"/>
                  <a:pt x="6148196" y="3946422"/>
                  <a:pt x="6148196" y="3946422"/>
                </a:cubicBezTo>
                <a:lnTo>
                  <a:pt x="6158748" y="3952738"/>
                </a:lnTo>
                <a:lnTo>
                  <a:pt x="6170136" y="3966251"/>
                </a:lnTo>
                <a:cubicBezTo>
                  <a:pt x="6176628" y="3971502"/>
                  <a:pt x="6184046" y="3974654"/>
                  <a:pt x="6195174" y="3976755"/>
                </a:cubicBezTo>
                <a:lnTo>
                  <a:pt x="6199917" y="3978154"/>
                </a:lnTo>
                <a:lnTo>
                  <a:pt x="6205877" y="3982016"/>
                </a:lnTo>
                <a:cubicBezTo>
                  <a:pt x="6212495" y="3987151"/>
                  <a:pt x="6218278" y="3992852"/>
                  <a:pt x="6222524" y="3999449"/>
                </a:cubicBezTo>
                <a:cubicBezTo>
                  <a:pt x="6225341" y="4001561"/>
                  <a:pt x="6225341" y="4001561"/>
                  <a:pt x="6228157" y="4003675"/>
                </a:cubicBezTo>
                <a:lnTo>
                  <a:pt x="6240586" y="4012998"/>
                </a:lnTo>
                <a:lnTo>
                  <a:pt x="6232264" y="4039775"/>
                </a:lnTo>
                <a:cubicBezTo>
                  <a:pt x="6224849" y="4052379"/>
                  <a:pt x="6235975" y="4069185"/>
                  <a:pt x="6247101" y="4064982"/>
                </a:cubicBezTo>
                <a:cubicBezTo>
                  <a:pt x="6299031" y="4043975"/>
                  <a:pt x="6310160" y="4094391"/>
                  <a:pt x="6336124" y="4119601"/>
                </a:cubicBezTo>
                <a:cubicBezTo>
                  <a:pt x="6354667" y="4140608"/>
                  <a:pt x="6369506" y="4161612"/>
                  <a:pt x="6384342" y="4182620"/>
                </a:cubicBezTo>
                <a:cubicBezTo>
                  <a:pt x="6406599" y="4224634"/>
                  <a:pt x="6399180" y="4241439"/>
                  <a:pt x="6358378" y="4245639"/>
                </a:cubicBezTo>
                <a:cubicBezTo>
                  <a:pt x="6347250" y="4249842"/>
                  <a:pt x="6339831" y="4245639"/>
                  <a:pt x="6332414" y="4258243"/>
                </a:cubicBezTo>
                <a:cubicBezTo>
                  <a:pt x="6313868" y="4304459"/>
                  <a:pt x="6276777" y="4325464"/>
                  <a:pt x="6239685" y="4296054"/>
                </a:cubicBezTo>
                <a:cubicBezTo>
                  <a:pt x="6172917" y="4249842"/>
                  <a:pt x="6106153" y="4203626"/>
                  <a:pt x="6061642" y="4128002"/>
                </a:cubicBezTo>
                <a:cubicBezTo>
                  <a:pt x="6050514" y="4106996"/>
                  <a:pt x="6039389" y="4085991"/>
                  <a:pt x="6020840" y="4077587"/>
                </a:cubicBezTo>
                <a:cubicBezTo>
                  <a:pt x="5935528" y="4035575"/>
                  <a:pt x="5865053" y="3964150"/>
                  <a:pt x="5798288" y="3896929"/>
                </a:cubicBezTo>
                <a:lnTo>
                  <a:pt x="5786159" y="3884415"/>
                </a:lnTo>
                <a:lnTo>
                  <a:pt x="5776155" y="3893232"/>
                </a:lnTo>
                <a:cubicBezTo>
                  <a:pt x="5765637" y="3898782"/>
                  <a:pt x="5755479" y="3893126"/>
                  <a:pt x="5743556" y="3880664"/>
                </a:cubicBezTo>
                <a:lnTo>
                  <a:pt x="5701894" y="3841647"/>
                </a:lnTo>
                <a:lnTo>
                  <a:pt x="5672176" y="3846514"/>
                </a:lnTo>
                <a:cubicBezTo>
                  <a:pt x="5653631" y="3850714"/>
                  <a:pt x="5635084" y="3838111"/>
                  <a:pt x="5620246" y="3821306"/>
                </a:cubicBezTo>
                <a:cubicBezTo>
                  <a:pt x="5616538" y="3812902"/>
                  <a:pt x="5609120" y="3808701"/>
                  <a:pt x="5601699" y="3817105"/>
                </a:cubicBezTo>
                <a:lnTo>
                  <a:pt x="5601701" y="3822079"/>
                </a:lnTo>
                <a:lnTo>
                  <a:pt x="5633563" y="3855295"/>
                </a:lnTo>
                <a:cubicBezTo>
                  <a:pt x="5642471" y="3864555"/>
                  <a:pt x="5649425" y="3874679"/>
                  <a:pt x="5654461" y="3885319"/>
                </a:cubicBezTo>
                <a:cubicBezTo>
                  <a:pt x="5655699" y="3889688"/>
                  <a:pt x="5656939" y="3894056"/>
                  <a:pt x="5658179" y="3898424"/>
                </a:cubicBezTo>
                <a:lnTo>
                  <a:pt x="5666613" y="3907431"/>
                </a:lnTo>
                <a:cubicBezTo>
                  <a:pt x="5687013" y="3931590"/>
                  <a:pt x="5705560" y="3957850"/>
                  <a:pt x="5720396" y="3989359"/>
                </a:cubicBezTo>
                <a:cubicBezTo>
                  <a:pt x="5813125" y="4014565"/>
                  <a:pt x="5853926" y="4119601"/>
                  <a:pt x="5931822" y="4170016"/>
                </a:cubicBezTo>
                <a:cubicBezTo>
                  <a:pt x="5935528" y="4174217"/>
                  <a:pt x="5939238" y="4174217"/>
                  <a:pt x="5942949" y="4178417"/>
                </a:cubicBezTo>
                <a:cubicBezTo>
                  <a:pt x="5954076" y="4199426"/>
                  <a:pt x="5987460" y="4212028"/>
                  <a:pt x="5968912" y="4245640"/>
                </a:cubicBezTo>
                <a:cubicBezTo>
                  <a:pt x="5950365" y="4279249"/>
                  <a:pt x="5924402" y="4258243"/>
                  <a:pt x="5902147" y="4249842"/>
                </a:cubicBezTo>
                <a:cubicBezTo>
                  <a:pt x="5868764" y="4241439"/>
                  <a:pt x="5839091" y="4220433"/>
                  <a:pt x="5816835" y="4191022"/>
                </a:cubicBezTo>
                <a:cubicBezTo>
                  <a:pt x="5772325" y="4146908"/>
                  <a:pt x="5719467" y="4116973"/>
                  <a:pt x="5670785" y="4081720"/>
                </a:cubicBezTo>
                <a:lnTo>
                  <a:pt x="5633513" y="4051679"/>
                </a:lnTo>
                <a:lnTo>
                  <a:pt x="5632591" y="4064493"/>
                </a:lnTo>
                <a:cubicBezTo>
                  <a:pt x="5631686" y="4072585"/>
                  <a:pt x="5630173" y="4080386"/>
                  <a:pt x="5627136" y="4087834"/>
                </a:cubicBezTo>
                <a:cubicBezTo>
                  <a:pt x="5594011" y="4158800"/>
                  <a:pt x="5666350" y="4123788"/>
                  <a:pt x="5673069" y="4152202"/>
                </a:cubicBezTo>
                <a:cubicBezTo>
                  <a:pt x="5679533" y="4163294"/>
                  <a:pt x="5688617" y="4169238"/>
                  <a:pt x="5695077" y="4180327"/>
                </a:cubicBezTo>
                <a:cubicBezTo>
                  <a:pt x="5723548" y="4219542"/>
                  <a:pt x="5751056" y="4254700"/>
                  <a:pt x="5794556" y="4276301"/>
                </a:cubicBezTo>
                <a:cubicBezTo>
                  <a:pt x="5808180" y="4285215"/>
                  <a:pt x="5815604" y="4300366"/>
                  <a:pt x="5829227" y="4309281"/>
                </a:cubicBezTo>
                <a:cubicBezTo>
                  <a:pt x="5884690" y="4349002"/>
                  <a:pt x="5885278" y="4448891"/>
                  <a:pt x="5956729" y="4475058"/>
                </a:cubicBezTo>
                <a:cubicBezTo>
                  <a:pt x="5961271" y="4478029"/>
                  <a:pt x="5966776" y="4485062"/>
                  <a:pt x="5964150" y="4490207"/>
                </a:cubicBezTo>
                <a:cubicBezTo>
                  <a:pt x="5954884" y="4532179"/>
                  <a:pt x="5990259" y="4551893"/>
                  <a:pt x="6005102" y="4582192"/>
                </a:cubicBezTo>
                <a:cubicBezTo>
                  <a:pt x="6012524" y="4597343"/>
                  <a:pt x="6028070" y="4614377"/>
                  <a:pt x="6013742" y="4618728"/>
                </a:cubicBezTo>
                <a:cubicBezTo>
                  <a:pt x="5984128" y="4623366"/>
                  <a:pt x="5975817" y="4669396"/>
                  <a:pt x="5942362" y="4657800"/>
                </a:cubicBezTo>
                <a:cubicBezTo>
                  <a:pt x="5936862" y="4650768"/>
                  <a:pt x="5931360" y="4643738"/>
                  <a:pt x="5937562" y="4637503"/>
                </a:cubicBezTo>
                <a:cubicBezTo>
                  <a:pt x="5975745" y="4604158"/>
                  <a:pt x="5938709" y="4593649"/>
                  <a:pt x="5920542" y="4581760"/>
                </a:cubicBezTo>
                <a:cubicBezTo>
                  <a:pt x="5902373" y="4569874"/>
                  <a:pt x="5899493" y="4557695"/>
                  <a:pt x="5901858" y="4535223"/>
                </a:cubicBezTo>
                <a:cubicBezTo>
                  <a:pt x="5902300" y="4504636"/>
                  <a:pt x="5854004" y="4462737"/>
                  <a:pt x="5830850" y="4478468"/>
                </a:cubicBezTo>
                <a:cubicBezTo>
                  <a:pt x="5817484" y="4486875"/>
                  <a:pt x="5794329" y="4502606"/>
                  <a:pt x="5822540" y="4524497"/>
                </a:cubicBezTo>
                <a:cubicBezTo>
                  <a:pt x="5840709" y="4536384"/>
                  <a:pt x="5837385" y="4554797"/>
                  <a:pt x="5838604" y="4576179"/>
                </a:cubicBezTo>
                <a:cubicBezTo>
                  <a:pt x="5842959" y="4627067"/>
                  <a:pt x="5875971" y="4669254"/>
                  <a:pt x="5894654" y="4715791"/>
                </a:cubicBezTo>
                <a:cubicBezTo>
                  <a:pt x="5903997" y="4739057"/>
                  <a:pt x="5934313" y="4721153"/>
                  <a:pt x="5955102" y="4727894"/>
                </a:cubicBezTo>
                <a:cubicBezTo>
                  <a:pt x="6020090" y="4742971"/>
                  <a:pt x="6031351" y="4774358"/>
                  <a:pt x="5989146" y="4839380"/>
                </a:cubicBezTo>
                <a:cubicBezTo>
                  <a:pt x="5989146" y="4839380"/>
                  <a:pt x="5987483" y="4848586"/>
                  <a:pt x="5983902" y="4849672"/>
                </a:cubicBezTo>
                <a:cubicBezTo>
                  <a:pt x="6002069" y="4861561"/>
                  <a:pt x="6009936" y="4846122"/>
                  <a:pt x="6015178" y="4835827"/>
                </a:cubicBezTo>
                <a:cubicBezTo>
                  <a:pt x="6026625" y="4819300"/>
                  <a:pt x="6039292" y="4824157"/>
                  <a:pt x="6050296" y="4838217"/>
                </a:cubicBezTo>
                <a:cubicBezTo>
                  <a:pt x="6062258" y="4856341"/>
                  <a:pt x="6076143" y="4882580"/>
                  <a:pt x="6055611" y="4893165"/>
                </a:cubicBezTo>
                <a:cubicBezTo>
                  <a:pt x="6018132" y="4913243"/>
                  <a:pt x="6024851" y="4941660"/>
                  <a:pt x="6038735" y="4967899"/>
                </a:cubicBezTo>
                <a:cubicBezTo>
                  <a:pt x="6056202" y="4993052"/>
                  <a:pt x="6041430" y="5027991"/>
                  <a:pt x="6060557" y="5043940"/>
                </a:cubicBezTo>
                <a:cubicBezTo>
                  <a:pt x="6122480" y="5094749"/>
                  <a:pt x="6170336" y="5167237"/>
                  <a:pt x="6235843" y="5216963"/>
                </a:cubicBezTo>
                <a:cubicBezTo>
                  <a:pt x="6266676" y="5233706"/>
                  <a:pt x="6292263" y="5260744"/>
                  <a:pt x="6308069" y="5295104"/>
                </a:cubicBezTo>
                <a:cubicBezTo>
                  <a:pt x="6320991" y="5317284"/>
                  <a:pt x="6345620" y="5340262"/>
                  <a:pt x="6321766" y="5369257"/>
                </a:cubicBezTo>
                <a:cubicBezTo>
                  <a:pt x="6309838" y="5383756"/>
                  <a:pt x="6299029" y="5382687"/>
                  <a:pt x="6288602" y="5377151"/>
                </a:cubicBezTo>
                <a:lnTo>
                  <a:pt x="6280447" y="5371730"/>
                </a:lnTo>
                <a:lnTo>
                  <a:pt x="6265258" y="5359081"/>
                </a:lnTo>
                <a:cubicBezTo>
                  <a:pt x="6243927" y="5340293"/>
                  <a:pt x="6225261" y="5323850"/>
                  <a:pt x="6206596" y="5307410"/>
                </a:cubicBezTo>
                <a:cubicBezTo>
                  <a:pt x="6203929" y="5305060"/>
                  <a:pt x="6198597" y="5300364"/>
                  <a:pt x="6195315" y="5298914"/>
                </a:cubicBezTo>
                <a:cubicBezTo>
                  <a:pt x="6192648" y="5296565"/>
                  <a:pt x="6186699" y="5292765"/>
                  <a:pt x="6185467" y="5294561"/>
                </a:cubicBezTo>
                <a:lnTo>
                  <a:pt x="6186881" y="5297109"/>
                </a:lnTo>
                <a:lnTo>
                  <a:pt x="6136704" y="5264462"/>
                </a:lnTo>
                <a:lnTo>
                  <a:pt x="6107651" y="5242155"/>
                </a:lnTo>
                <a:lnTo>
                  <a:pt x="6088928" y="5222495"/>
                </a:lnTo>
                <a:lnTo>
                  <a:pt x="6066568" y="5201412"/>
                </a:lnTo>
                <a:lnTo>
                  <a:pt x="6038954" y="5163615"/>
                </a:lnTo>
                <a:lnTo>
                  <a:pt x="6011992" y="5153847"/>
                </a:lnTo>
                <a:lnTo>
                  <a:pt x="5976655" y="5125041"/>
                </a:lnTo>
                <a:cubicBezTo>
                  <a:pt x="5964757" y="5117441"/>
                  <a:pt x="5961474" y="5115992"/>
                  <a:pt x="5967008" y="5126630"/>
                </a:cubicBezTo>
                <a:cubicBezTo>
                  <a:pt x="5969059" y="5129876"/>
                  <a:pt x="5971724" y="5132226"/>
                  <a:pt x="5968441" y="5130775"/>
                </a:cubicBezTo>
                <a:cubicBezTo>
                  <a:pt x="5954493" y="5119930"/>
                  <a:pt x="5940343" y="5103143"/>
                  <a:pt x="5926597" y="5098239"/>
                </a:cubicBezTo>
                <a:lnTo>
                  <a:pt x="5943791" y="5117987"/>
                </a:lnTo>
                <a:lnTo>
                  <a:pt x="5879288" y="5072864"/>
                </a:lnTo>
                <a:cubicBezTo>
                  <a:pt x="5874745" y="5069893"/>
                  <a:pt x="5867583" y="5072067"/>
                  <a:pt x="5861378" y="5078301"/>
                </a:cubicBezTo>
                <a:lnTo>
                  <a:pt x="5860591" y="5090523"/>
                </a:lnTo>
                <a:lnTo>
                  <a:pt x="5845132" y="5079798"/>
                </a:lnTo>
                <a:cubicBezTo>
                  <a:pt x="5842465" y="5077450"/>
                  <a:pt x="5833849" y="5071303"/>
                  <a:pt x="5831799" y="5068055"/>
                </a:cubicBezTo>
                <a:cubicBezTo>
                  <a:pt x="5825649" y="5058315"/>
                  <a:pt x="5816417" y="5053066"/>
                  <a:pt x="5811700" y="5047469"/>
                </a:cubicBezTo>
                <a:cubicBezTo>
                  <a:pt x="5803701" y="5040424"/>
                  <a:pt x="5797753" y="5036625"/>
                  <a:pt x="5796520" y="5038421"/>
                </a:cubicBezTo>
                <a:cubicBezTo>
                  <a:pt x="5795288" y="5040217"/>
                  <a:pt x="5796720" y="5044362"/>
                  <a:pt x="5802054" y="5049059"/>
                </a:cubicBezTo>
                <a:cubicBezTo>
                  <a:pt x="5812104" y="5059353"/>
                  <a:pt x="5819486" y="5067297"/>
                  <a:pt x="5830152" y="5076691"/>
                </a:cubicBezTo>
                <a:cubicBezTo>
                  <a:pt x="5846150" y="5090783"/>
                  <a:pt x="5859482" y="5102528"/>
                  <a:pt x="5878148" y="5118968"/>
                </a:cubicBezTo>
                <a:cubicBezTo>
                  <a:pt x="5868916" y="5113719"/>
                  <a:pt x="5861532" y="5105775"/>
                  <a:pt x="5854967" y="5102873"/>
                </a:cubicBezTo>
                <a:cubicBezTo>
                  <a:pt x="5854350" y="5103772"/>
                  <a:pt x="5849018" y="5099075"/>
                  <a:pt x="5848401" y="5099973"/>
                </a:cubicBezTo>
                <a:cubicBezTo>
                  <a:pt x="5849834" y="5104116"/>
                  <a:pt x="5852501" y="5106467"/>
                  <a:pt x="5855168" y="5108815"/>
                </a:cubicBezTo>
                <a:cubicBezTo>
                  <a:pt x="5865834" y="5118210"/>
                  <a:pt x="5877115" y="5126706"/>
                  <a:pt x="5888397" y="5135202"/>
                </a:cubicBezTo>
                <a:lnTo>
                  <a:pt x="5904893" y="5149733"/>
                </a:lnTo>
                <a:lnTo>
                  <a:pt x="5905833" y="5158694"/>
                </a:lnTo>
                <a:lnTo>
                  <a:pt x="5876083" y="5134443"/>
                </a:lnTo>
                <a:cubicBezTo>
                  <a:pt x="5873417" y="5132095"/>
                  <a:pt x="5870752" y="5129747"/>
                  <a:pt x="5868085" y="5127398"/>
                </a:cubicBezTo>
                <a:cubicBezTo>
                  <a:pt x="5866235" y="5130092"/>
                  <a:pt x="5869103" y="5138382"/>
                  <a:pt x="5855155" y="5127536"/>
                </a:cubicBezTo>
                <a:cubicBezTo>
                  <a:pt x="5855155" y="5127536"/>
                  <a:pt x="5854540" y="5128435"/>
                  <a:pt x="5853923" y="5129334"/>
                </a:cubicBezTo>
                <a:cubicBezTo>
                  <a:pt x="5855973" y="5132581"/>
                  <a:pt x="5859254" y="5134029"/>
                  <a:pt x="5861305" y="5137277"/>
                </a:cubicBezTo>
                <a:cubicBezTo>
                  <a:pt x="5869305" y="5144324"/>
                  <a:pt x="5880586" y="5152820"/>
                  <a:pt x="5887969" y="5160764"/>
                </a:cubicBezTo>
                <a:cubicBezTo>
                  <a:pt x="5887969" y="5160764"/>
                  <a:pt x="5890019" y="5164012"/>
                  <a:pt x="5889404" y="5164910"/>
                </a:cubicBezTo>
                <a:cubicBezTo>
                  <a:pt x="5886737" y="5162561"/>
                  <a:pt x="5886120" y="5163459"/>
                  <a:pt x="5886120" y="5163459"/>
                </a:cubicBezTo>
                <a:cubicBezTo>
                  <a:pt x="5878121" y="5156412"/>
                  <a:pt x="5867456" y="5147017"/>
                  <a:pt x="5859456" y="5139972"/>
                </a:cubicBezTo>
                <a:cubicBezTo>
                  <a:pt x="5851457" y="5132927"/>
                  <a:pt x="5840792" y="5123531"/>
                  <a:pt x="5832792" y="5116485"/>
                </a:cubicBezTo>
                <a:cubicBezTo>
                  <a:pt x="5827459" y="5111788"/>
                  <a:pt x="5822126" y="5107090"/>
                  <a:pt x="5819459" y="5104740"/>
                </a:cubicBezTo>
                <a:cubicBezTo>
                  <a:pt x="5810228" y="5099491"/>
                  <a:pt x="5803663" y="5096590"/>
                  <a:pt x="5795046" y="5090442"/>
                </a:cubicBezTo>
                <a:cubicBezTo>
                  <a:pt x="5783764" y="5081946"/>
                  <a:pt x="5771867" y="5074348"/>
                  <a:pt x="5760585" y="5065850"/>
                </a:cubicBezTo>
                <a:cubicBezTo>
                  <a:pt x="5752586" y="5058805"/>
                  <a:pt x="5751969" y="5059702"/>
                  <a:pt x="5750737" y="5061500"/>
                </a:cubicBezTo>
                <a:cubicBezTo>
                  <a:pt x="5749505" y="5063295"/>
                  <a:pt x="5752170" y="5065643"/>
                  <a:pt x="5757503" y="5070341"/>
                </a:cubicBezTo>
                <a:cubicBezTo>
                  <a:pt x="5764886" y="5078286"/>
                  <a:pt x="5764886" y="5078286"/>
                  <a:pt x="5758320" y="5075383"/>
                </a:cubicBezTo>
                <a:cubicBezTo>
                  <a:pt x="5754421" y="5074832"/>
                  <a:pt x="5745807" y="5068685"/>
                  <a:pt x="5758521" y="5081325"/>
                </a:cubicBezTo>
                <a:cubicBezTo>
                  <a:pt x="5761188" y="5083674"/>
                  <a:pt x="5757289" y="5083123"/>
                  <a:pt x="5756673" y="5084021"/>
                </a:cubicBezTo>
                <a:cubicBezTo>
                  <a:pt x="5756673" y="5084021"/>
                  <a:pt x="5756673" y="5084021"/>
                  <a:pt x="5754006" y="5081671"/>
                </a:cubicBezTo>
                <a:cubicBezTo>
                  <a:pt x="5743541" y="5078220"/>
                  <a:pt x="5743541" y="5078220"/>
                  <a:pt x="5749691" y="5087958"/>
                </a:cubicBezTo>
                <a:cubicBezTo>
                  <a:pt x="5753792" y="5094453"/>
                  <a:pt x="5763842" y="5104745"/>
                  <a:pt x="5766709" y="5113036"/>
                </a:cubicBezTo>
                <a:cubicBezTo>
                  <a:pt x="5758093" y="5106887"/>
                  <a:pt x="5745377" y="5094246"/>
                  <a:pt x="5738195" y="5092242"/>
                </a:cubicBezTo>
                <a:cubicBezTo>
                  <a:pt x="5738195" y="5092242"/>
                  <a:pt x="5737579" y="5093141"/>
                  <a:pt x="5740246" y="5095490"/>
                </a:cubicBezTo>
                <a:cubicBezTo>
                  <a:pt x="5774909" y="5126023"/>
                  <a:pt x="5809573" y="5156558"/>
                  <a:pt x="5846903" y="5189439"/>
                </a:cubicBezTo>
                <a:cubicBezTo>
                  <a:pt x="5848952" y="5192686"/>
                  <a:pt x="5843620" y="5187988"/>
                  <a:pt x="5848952" y="5192686"/>
                </a:cubicBezTo>
                <a:cubicBezTo>
                  <a:pt x="5843620" y="5187988"/>
                  <a:pt x="5838287" y="5183290"/>
                  <a:pt x="5835005" y="5181840"/>
                </a:cubicBezTo>
                <a:cubicBezTo>
                  <a:pt x="5827005" y="5174793"/>
                  <a:pt x="5815724" y="5166298"/>
                  <a:pt x="5810591" y="5167541"/>
                </a:cubicBezTo>
                <a:cubicBezTo>
                  <a:pt x="5808126" y="5171134"/>
                  <a:pt x="5806075" y="5167888"/>
                  <a:pt x="5798076" y="5160841"/>
                </a:cubicBezTo>
                <a:cubicBezTo>
                  <a:pt x="5787411" y="5151447"/>
                  <a:pt x="5777362" y="5141151"/>
                  <a:pt x="5767514" y="5136802"/>
                </a:cubicBezTo>
                <a:cubicBezTo>
                  <a:pt x="5764847" y="5134452"/>
                  <a:pt x="5761564" y="5133002"/>
                  <a:pt x="5760948" y="5133901"/>
                </a:cubicBezTo>
                <a:cubicBezTo>
                  <a:pt x="5759716" y="5135696"/>
                  <a:pt x="5762998" y="5137146"/>
                  <a:pt x="5765664" y="5139495"/>
                </a:cubicBezTo>
                <a:cubicBezTo>
                  <a:pt x="5786996" y="5158285"/>
                  <a:pt x="5808328" y="5177074"/>
                  <a:pt x="5829658" y="5195864"/>
                </a:cubicBezTo>
                <a:cubicBezTo>
                  <a:pt x="5832325" y="5198213"/>
                  <a:pt x="5837659" y="5202912"/>
                  <a:pt x="5837042" y="5203809"/>
                </a:cubicBezTo>
                <a:cubicBezTo>
                  <a:pt x="5839092" y="5207057"/>
                  <a:pt x="5837859" y="5208852"/>
                  <a:pt x="5839909" y="5212099"/>
                </a:cubicBezTo>
                <a:cubicBezTo>
                  <a:pt x="5836626" y="5210649"/>
                  <a:pt x="5833343" y="5209198"/>
                  <a:pt x="5825344" y="5202151"/>
                </a:cubicBezTo>
                <a:cubicBezTo>
                  <a:pt x="5814679" y="5192757"/>
                  <a:pt x="5804830" y="5188405"/>
                  <a:pt x="5794781" y="5178113"/>
                </a:cubicBezTo>
                <a:cubicBezTo>
                  <a:pt x="5784316" y="5174658"/>
                  <a:pt x="5773450" y="5159323"/>
                  <a:pt x="5762986" y="5155870"/>
                </a:cubicBezTo>
                <a:cubicBezTo>
                  <a:pt x="5752320" y="5146474"/>
                  <a:pt x="5741655" y="5137080"/>
                  <a:pt x="5730989" y="5127684"/>
                </a:cubicBezTo>
                <a:cubicBezTo>
                  <a:pt x="5722989" y="5120639"/>
                  <a:pt x="5714990" y="5113593"/>
                  <a:pt x="5707606" y="5105648"/>
                </a:cubicBezTo>
                <a:cubicBezTo>
                  <a:pt x="5702274" y="5100951"/>
                  <a:pt x="5698375" y="5100397"/>
                  <a:pt x="5695092" y="5098947"/>
                </a:cubicBezTo>
                <a:cubicBezTo>
                  <a:pt x="5694476" y="5099846"/>
                  <a:pt x="5693859" y="5100743"/>
                  <a:pt x="5695910" y="5103992"/>
                </a:cubicBezTo>
                <a:cubicBezTo>
                  <a:pt x="5701242" y="5108688"/>
                  <a:pt x="5703908" y="5111036"/>
                  <a:pt x="5709242" y="5115735"/>
                </a:cubicBezTo>
                <a:cubicBezTo>
                  <a:pt x="5719907" y="5125130"/>
                  <a:pt x="5732623" y="5137771"/>
                  <a:pt x="5744522" y="5145369"/>
                </a:cubicBezTo>
                <a:cubicBezTo>
                  <a:pt x="5759086" y="5155316"/>
                  <a:pt x="5767286" y="5168304"/>
                  <a:pt x="5778569" y="5176802"/>
                </a:cubicBezTo>
                <a:cubicBezTo>
                  <a:pt x="5781851" y="5178251"/>
                  <a:pt x="5787184" y="5182949"/>
                  <a:pt x="5788617" y="5187095"/>
                </a:cubicBezTo>
                <a:cubicBezTo>
                  <a:pt x="5766670" y="5169203"/>
                  <a:pt x="5741439" y="5149861"/>
                  <a:pt x="5718059" y="5127825"/>
                </a:cubicBezTo>
                <a:cubicBezTo>
                  <a:pt x="5715393" y="5125476"/>
                  <a:pt x="5709443" y="5121676"/>
                  <a:pt x="5707394" y="5118428"/>
                </a:cubicBezTo>
                <a:cubicBezTo>
                  <a:pt x="5702677" y="5112832"/>
                  <a:pt x="5697544" y="5114077"/>
                  <a:pt x="5692828" y="5108481"/>
                </a:cubicBezTo>
                <a:cubicBezTo>
                  <a:pt x="5690162" y="5106132"/>
                  <a:pt x="5688929" y="5107929"/>
                  <a:pt x="5688312" y="5108827"/>
                </a:cubicBezTo>
                <a:cubicBezTo>
                  <a:pt x="5687079" y="5110624"/>
                  <a:pt x="5689745" y="5112972"/>
                  <a:pt x="5692412" y="5115322"/>
                </a:cubicBezTo>
                <a:cubicBezTo>
                  <a:pt x="5705744" y="5127065"/>
                  <a:pt x="5719077" y="5138808"/>
                  <a:pt x="5732408" y="5150553"/>
                </a:cubicBezTo>
                <a:cubicBezTo>
                  <a:pt x="5718460" y="5139707"/>
                  <a:pt x="5703280" y="5130658"/>
                  <a:pt x="5687281" y="5116564"/>
                </a:cubicBezTo>
                <a:cubicBezTo>
                  <a:pt x="5685231" y="5113317"/>
                  <a:pt x="5679898" y="5108620"/>
                  <a:pt x="5678049" y="5111316"/>
                </a:cubicBezTo>
                <a:cubicBezTo>
                  <a:pt x="5676816" y="5113111"/>
                  <a:pt x="5682765" y="5116911"/>
                  <a:pt x="5688098" y="5121609"/>
                </a:cubicBezTo>
                <a:cubicBezTo>
                  <a:pt x="5709431" y="5140398"/>
                  <a:pt x="5730760" y="5159188"/>
                  <a:pt x="5754758" y="5180326"/>
                </a:cubicBezTo>
                <a:cubicBezTo>
                  <a:pt x="5757426" y="5182676"/>
                  <a:pt x="5763374" y="5186475"/>
                  <a:pt x="5764192" y="5191518"/>
                </a:cubicBezTo>
                <a:cubicBezTo>
                  <a:pt x="5758858" y="5186819"/>
                  <a:pt x="5748810" y="5176527"/>
                  <a:pt x="5745528" y="5175076"/>
                </a:cubicBezTo>
                <a:cubicBezTo>
                  <a:pt x="5735680" y="5170725"/>
                  <a:pt x="5728912" y="5161883"/>
                  <a:pt x="5719681" y="5156632"/>
                </a:cubicBezTo>
                <a:cubicBezTo>
                  <a:pt x="5713733" y="5152833"/>
                  <a:pt x="5703682" y="5142540"/>
                  <a:pt x="5695682" y="5135494"/>
                </a:cubicBezTo>
                <a:cubicBezTo>
                  <a:pt x="5690350" y="5130796"/>
                  <a:pt x="5687067" y="5129346"/>
                  <a:pt x="5685835" y="5131143"/>
                </a:cubicBezTo>
                <a:cubicBezTo>
                  <a:pt x="5685219" y="5132040"/>
                  <a:pt x="5686652" y="5136185"/>
                  <a:pt x="5691984" y="5140884"/>
                </a:cubicBezTo>
                <a:cubicBezTo>
                  <a:pt x="5711265" y="5156427"/>
                  <a:pt x="5729931" y="5172868"/>
                  <a:pt x="5747979" y="5190206"/>
                </a:cubicBezTo>
                <a:cubicBezTo>
                  <a:pt x="5755978" y="5197251"/>
                  <a:pt x="5761929" y="5201052"/>
                  <a:pt x="5771361" y="5212243"/>
                </a:cubicBezTo>
                <a:cubicBezTo>
                  <a:pt x="5758029" y="5200499"/>
                  <a:pt x="5749413" y="5194352"/>
                  <a:pt x="5742031" y="5186408"/>
                </a:cubicBezTo>
                <a:cubicBezTo>
                  <a:pt x="5731365" y="5177012"/>
                  <a:pt x="5727466" y="5176460"/>
                  <a:pt x="5720899" y="5173558"/>
                </a:cubicBezTo>
                <a:cubicBezTo>
                  <a:pt x="5717617" y="5172108"/>
                  <a:pt x="5717001" y="5173006"/>
                  <a:pt x="5719051" y="5176252"/>
                </a:cubicBezTo>
                <a:cubicBezTo>
                  <a:pt x="5721101" y="5179500"/>
                  <a:pt x="5723152" y="5182747"/>
                  <a:pt x="5728483" y="5187444"/>
                </a:cubicBezTo>
                <a:cubicBezTo>
                  <a:pt x="5742432" y="5198290"/>
                  <a:pt x="5752482" y="5208583"/>
                  <a:pt x="5761915" y="5219775"/>
                </a:cubicBezTo>
                <a:cubicBezTo>
                  <a:pt x="5776681" y="5235663"/>
                  <a:pt x="5790629" y="5246508"/>
                  <a:pt x="5806628" y="5260601"/>
                </a:cubicBezTo>
                <a:cubicBezTo>
                  <a:pt x="5830625" y="5281740"/>
                  <a:pt x="5854623" y="5302877"/>
                  <a:pt x="5881288" y="5326364"/>
                </a:cubicBezTo>
                <a:cubicBezTo>
                  <a:pt x="5883337" y="5329611"/>
                  <a:pt x="5892569" y="5334861"/>
                  <a:pt x="5894003" y="5339006"/>
                </a:cubicBezTo>
                <a:cubicBezTo>
                  <a:pt x="5890721" y="5337555"/>
                  <a:pt x="5884772" y="5333756"/>
                  <a:pt x="5883539" y="5335552"/>
                </a:cubicBezTo>
                <a:cubicBezTo>
                  <a:pt x="5878408" y="5336795"/>
                  <a:pt x="5870408" y="5329751"/>
                  <a:pt x="5859742" y="5320355"/>
                </a:cubicBezTo>
                <a:cubicBezTo>
                  <a:pt x="5854410" y="5315658"/>
                  <a:pt x="5847026" y="5307713"/>
                  <a:pt x="5837178" y="5303362"/>
                </a:cubicBezTo>
                <a:cubicBezTo>
                  <a:pt x="5824463" y="5290721"/>
                  <a:pt x="5807230" y="5278424"/>
                  <a:pt x="5795131" y="5264885"/>
                </a:cubicBezTo>
                <a:cubicBezTo>
                  <a:pt x="5788365" y="5256042"/>
                  <a:pt x="5779750" y="5249894"/>
                  <a:pt x="5771750" y="5242847"/>
                </a:cubicBezTo>
                <a:cubicBezTo>
                  <a:pt x="5769083" y="5240499"/>
                  <a:pt x="5762519" y="5237598"/>
                  <a:pt x="5761286" y="5239394"/>
                </a:cubicBezTo>
                <a:cubicBezTo>
                  <a:pt x="5762720" y="5243540"/>
                  <a:pt x="5766002" y="5244989"/>
                  <a:pt x="5771335" y="5249687"/>
                </a:cubicBezTo>
                <a:cubicBezTo>
                  <a:pt x="5802717" y="5278770"/>
                  <a:pt x="5835329" y="5306056"/>
                  <a:pt x="5866093" y="5336038"/>
                </a:cubicBezTo>
                <a:cubicBezTo>
                  <a:pt x="5894808" y="5362773"/>
                  <a:pt x="5927422" y="5390058"/>
                  <a:pt x="5956753" y="5415895"/>
                </a:cubicBezTo>
                <a:cubicBezTo>
                  <a:pt x="5959418" y="5418244"/>
                  <a:pt x="5964751" y="5422941"/>
                  <a:pt x="5965367" y="5422042"/>
                </a:cubicBezTo>
                <a:cubicBezTo>
                  <a:pt x="5966600" y="5420247"/>
                  <a:pt x="5963934" y="5417897"/>
                  <a:pt x="5961267" y="5415549"/>
                </a:cubicBezTo>
                <a:cubicBezTo>
                  <a:pt x="5956551" y="5409953"/>
                  <a:pt x="5954500" y="5406706"/>
                  <a:pt x="5949784" y="5401111"/>
                </a:cubicBezTo>
                <a:cubicBezTo>
                  <a:pt x="5947118" y="5398762"/>
                  <a:pt x="5948350" y="5396965"/>
                  <a:pt x="5951017" y="5399314"/>
                </a:cubicBezTo>
                <a:cubicBezTo>
                  <a:pt x="5959016" y="5406361"/>
                  <a:pt x="5963532" y="5406014"/>
                  <a:pt x="5968248" y="5411610"/>
                </a:cubicBezTo>
                <a:cubicBezTo>
                  <a:pt x="5972348" y="5418103"/>
                  <a:pt x="5983014" y="5427498"/>
                  <a:pt x="5983832" y="5432542"/>
                </a:cubicBezTo>
                <a:cubicBezTo>
                  <a:pt x="5986700" y="5440832"/>
                  <a:pt x="5995315" y="5446980"/>
                  <a:pt x="6003314" y="5454026"/>
                </a:cubicBezTo>
                <a:cubicBezTo>
                  <a:pt x="6013979" y="5463421"/>
                  <a:pt x="6021161" y="5465423"/>
                  <a:pt x="6032443" y="5473920"/>
                </a:cubicBezTo>
                <a:cubicBezTo>
                  <a:pt x="6044141" y="5475578"/>
                  <a:pt x="6059523" y="5490568"/>
                  <a:pt x="6074704" y="5499617"/>
                </a:cubicBezTo>
                <a:cubicBezTo>
                  <a:pt x="6077371" y="5501966"/>
                  <a:pt x="6082704" y="5506663"/>
                  <a:pt x="6082087" y="5507561"/>
                </a:cubicBezTo>
                <a:cubicBezTo>
                  <a:pt x="6084137" y="5510808"/>
                  <a:pt x="6082904" y="5512604"/>
                  <a:pt x="6077570" y="5507908"/>
                </a:cubicBezTo>
                <a:cubicBezTo>
                  <a:pt x="6072238" y="5503209"/>
                  <a:pt x="6065673" y="5500309"/>
                  <a:pt x="6068340" y="5502657"/>
                </a:cubicBezTo>
                <a:cubicBezTo>
                  <a:pt x="6069772" y="5506803"/>
                  <a:pt x="6070591" y="5511846"/>
                  <a:pt x="6078590" y="5518892"/>
                </a:cubicBezTo>
                <a:cubicBezTo>
                  <a:pt x="6084539" y="5522691"/>
                  <a:pt x="6089255" y="5528288"/>
                  <a:pt x="6095205" y="5532085"/>
                </a:cubicBezTo>
                <a:cubicBezTo>
                  <a:pt x="6125566" y="5550185"/>
                  <a:pt x="6153666" y="5577816"/>
                  <a:pt x="6181561" y="5599508"/>
                </a:cubicBezTo>
                <a:cubicBezTo>
                  <a:pt x="6204125" y="5616500"/>
                  <a:pt x="6225658" y="5641232"/>
                  <a:pt x="6247606" y="5659123"/>
                </a:cubicBezTo>
                <a:cubicBezTo>
                  <a:pt x="6250273" y="5661472"/>
                  <a:pt x="6249657" y="5662370"/>
                  <a:pt x="6251706" y="5665616"/>
                </a:cubicBezTo>
                <a:cubicBezTo>
                  <a:pt x="6259088" y="5673561"/>
                  <a:pt x="6267705" y="5679709"/>
                  <a:pt x="6269554" y="5677015"/>
                </a:cubicBezTo>
                <a:cubicBezTo>
                  <a:pt x="6277967" y="5677222"/>
                  <a:pt x="6294582" y="5690415"/>
                  <a:pt x="6303199" y="5696565"/>
                </a:cubicBezTo>
                <a:cubicBezTo>
                  <a:pt x="6317147" y="5707408"/>
                  <a:pt x="6331095" y="5718255"/>
                  <a:pt x="6336014" y="5729791"/>
                </a:cubicBezTo>
                <a:cubicBezTo>
                  <a:pt x="6338063" y="5733039"/>
                  <a:pt x="6340114" y="5736286"/>
                  <a:pt x="6342780" y="5738633"/>
                </a:cubicBezTo>
                <a:lnTo>
                  <a:pt x="6361825" y="5758293"/>
                </a:lnTo>
                <a:lnTo>
                  <a:pt x="6351655" y="5754938"/>
                </a:lnTo>
                <a:cubicBezTo>
                  <a:pt x="6350423" y="5756735"/>
                  <a:pt x="6355140" y="5762329"/>
                  <a:pt x="6363139" y="5769376"/>
                </a:cubicBezTo>
                <a:cubicBezTo>
                  <a:pt x="6369088" y="5773176"/>
                  <a:pt x="6375855" y="5782018"/>
                  <a:pt x="6385703" y="5786369"/>
                </a:cubicBezTo>
                <a:cubicBezTo>
                  <a:pt x="6388986" y="5787820"/>
                  <a:pt x="6396369" y="5795764"/>
                  <a:pt x="6399036" y="5798113"/>
                </a:cubicBezTo>
                <a:lnTo>
                  <a:pt x="6423997" y="5823336"/>
                </a:lnTo>
                <a:lnTo>
                  <a:pt x="6424013" y="5823664"/>
                </a:lnTo>
                <a:lnTo>
                  <a:pt x="6419785" y="5833946"/>
                </a:lnTo>
                <a:lnTo>
                  <a:pt x="6411738" y="5829477"/>
                </a:lnTo>
                <a:cubicBezTo>
                  <a:pt x="6407840" y="5828926"/>
                  <a:pt x="6409889" y="5832172"/>
                  <a:pt x="6414606" y="5837768"/>
                </a:cubicBezTo>
                <a:lnTo>
                  <a:pt x="6416470" y="5840323"/>
                </a:lnTo>
                <a:lnTo>
                  <a:pt x="6414349" y="5841030"/>
                </a:lnTo>
                <a:lnTo>
                  <a:pt x="6412756" y="5840462"/>
                </a:lnTo>
                <a:cubicBezTo>
                  <a:pt x="6408140" y="5837837"/>
                  <a:pt x="6405833" y="5836524"/>
                  <a:pt x="6405602" y="5836862"/>
                </a:cubicBezTo>
                <a:lnTo>
                  <a:pt x="6410263" y="5842393"/>
                </a:lnTo>
                <a:lnTo>
                  <a:pt x="6401428" y="5845340"/>
                </a:lnTo>
                <a:cubicBezTo>
                  <a:pt x="6394528" y="5845328"/>
                  <a:pt x="6385956" y="5843578"/>
                  <a:pt x="6375562" y="5840208"/>
                </a:cubicBezTo>
                <a:cubicBezTo>
                  <a:pt x="6353810" y="5829409"/>
                  <a:pt x="6332063" y="5818607"/>
                  <a:pt x="6309353" y="5803749"/>
                </a:cubicBezTo>
                <a:cubicBezTo>
                  <a:pt x="6281141" y="5781859"/>
                  <a:pt x="6235279" y="5782729"/>
                  <a:pt x="6239747" y="5720462"/>
                </a:cubicBezTo>
                <a:cubicBezTo>
                  <a:pt x="6240452" y="5707196"/>
                  <a:pt x="6223243" y="5699370"/>
                  <a:pt x="6214418" y="5710748"/>
                </a:cubicBezTo>
                <a:cubicBezTo>
                  <a:pt x="6175535" y="5757360"/>
                  <a:pt x="6164014" y="5708647"/>
                  <a:pt x="6151089" y="5686468"/>
                </a:cubicBezTo>
                <a:cubicBezTo>
                  <a:pt x="6141749" y="5663198"/>
                  <a:pt x="6132664" y="5657255"/>
                  <a:pt x="6110915" y="5646455"/>
                </a:cubicBezTo>
                <a:cubicBezTo>
                  <a:pt x="6046626" y="5618112"/>
                  <a:pt x="5977097" y="5600064"/>
                  <a:pt x="5926878" y="5550049"/>
                </a:cubicBezTo>
                <a:cubicBezTo>
                  <a:pt x="5849408" y="5482203"/>
                  <a:pt x="5756209" y="5445236"/>
                  <a:pt x="5670873" y="5392829"/>
                </a:cubicBezTo>
                <a:cubicBezTo>
                  <a:pt x="5629998" y="5366082"/>
                  <a:pt x="5586499" y="5344480"/>
                  <a:pt x="5543001" y="5322880"/>
                </a:cubicBezTo>
                <a:cubicBezTo>
                  <a:pt x="5534877" y="5320998"/>
                  <a:pt x="5527456" y="5305847"/>
                  <a:pt x="5517927" y="5330492"/>
                </a:cubicBezTo>
                <a:cubicBezTo>
                  <a:pt x="5500792" y="5387902"/>
                  <a:pt x="5475719" y="5395514"/>
                  <a:pt x="5436506" y="5359561"/>
                </a:cubicBezTo>
                <a:cubicBezTo>
                  <a:pt x="5411876" y="5336583"/>
                  <a:pt x="5391087" y="5329843"/>
                  <a:pt x="5366272" y="5354779"/>
                </a:cubicBezTo>
                <a:cubicBezTo>
                  <a:pt x="5352903" y="5363187"/>
                  <a:pt x="5340496" y="5375657"/>
                  <a:pt x="5324953" y="5358621"/>
                </a:cubicBezTo>
                <a:cubicBezTo>
                  <a:pt x="5273772" y="5304545"/>
                  <a:pt x="5206163" y="5294616"/>
                  <a:pt x="5145457" y="5265188"/>
                </a:cubicBezTo>
                <a:cubicBezTo>
                  <a:pt x="5127289" y="5253300"/>
                  <a:pt x="5107459" y="5250620"/>
                  <a:pt x="5111487" y="5218942"/>
                </a:cubicBezTo>
                <a:cubicBezTo>
                  <a:pt x="5118390" y="5199444"/>
                  <a:pt x="5098560" y="5196760"/>
                  <a:pt x="5086856" y="5195962"/>
                </a:cubicBezTo>
                <a:cubicBezTo>
                  <a:pt x="5070608" y="5192194"/>
                  <a:pt x="5056281" y="5196545"/>
                  <a:pt x="5045793" y="5217131"/>
                </a:cubicBezTo>
                <a:cubicBezTo>
                  <a:pt x="5043173" y="5222279"/>
                  <a:pt x="5039851" y="5240690"/>
                  <a:pt x="5043432" y="5239603"/>
                </a:cubicBezTo>
                <a:cubicBezTo>
                  <a:pt x="5090254" y="5242791"/>
                  <a:pt x="5080282" y="5298026"/>
                  <a:pt x="5108494" y="5319918"/>
                </a:cubicBezTo>
                <a:cubicBezTo>
                  <a:pt x="5172078" y="5361525"/>
                  <a:pt x="5224217" y="5419656"/>
                  <a:pt x="5273733" y="5482936"/>
                </a:cubicBezTo>
                <a:cubicBezTo>
                  <a:pt x="5291199" y="5508093"/>
                  <a:pt x="5309366" y="5519980"/>
                  <a:pt x="5332260" y="5486923"/>
                </a:cubicBezTo>
                <a:cubicBezTo>
                  <a:pt x="5337506" y="5476631"/>
                  <a:pt x="5345370" y="5461189"/>
                  <a:pt x="5359956" y="5474165"/>
                </a:cubicBezTo>
                <a:cubicBezTo>
                  <a:pt x="5369041" y="5480109"/>
                  <a:pt x="5368337" y="5493375"/>
                  <a:pt x="5363094" y="5503669"/>
                </a:cubicBezTo>
                <a:cubicBezTo>
                  <a:pt x="5346402" y="5530489"/>
                  <a:pt x="5356448" y="5540491"/>
                  <a:pt x="5379157" y="5555351"/>
                </a:cubicBezTo>
                <a:cubicBezTo>
                  <a:pt x="5406408" y="5573183"/>
                  <a:pt x="5433658" y="5591015"/>
                  <a:pt x="5466854" y="5585289"/>
                </a:cubicBezTo>
                <a:cubicBezTo>
                  <a:pt x="5478559" y="5586084"/>
                  <a:pt x="5496467" y="5580646"/>
                  <a:pt x="5500308" y="5596885"/>
                </a:cubicBezTo>
                <a:cubicBezTo>
                  <a:pt x="5510869" y="5641538"/>
                  <a:pt x="5547906" y="5652046"/>
                  <a:pt x="5576116" y="5673937"/>
                </a:cubicBezTo>
                <a:cubicBezTo>
                  <a:pt x="5610791" y="5706920"/>
                  <a:pt x="5618027" y="5769983"/>
                  <a:pt x="5591550" y="5804125"/>
                </a:cubicBezTo>
                <a:cubicBezTo>
                  <a:pt x="5577481" y="5825799"/>
                  <a:pt x="5582281" y="5846097"/>
                  <a:pt x="5571793" y="5866683"/>
                </a:cubicBezTo>
                <a:cubicBezTo>
                  <a:pt x="5554587" y="5858852"/>
                  <a:pt x="5540961" y="5849938"/>
                  <a:pt x="5525674" y="5850229"/>
                </a:cubicBezTo>
                <a:cubicBezTo>
                  <a:pt x="5422948" y="5837907"/>
                  <a:pt x="5351421" y="5746503"/>
                  <a:pt x="5261803" y="5708448"/>
                </a:cubicBezTo>
                <a:cubicBezTo>
                  <a:pt x="5198476" y="5684167"/>
                  <a:pt x="5151582" y="5615739"/>
                  <a:pt x="5075145" y="5617189"/>
                </a:cubicBezTo>
                <a:cubicBezTo>
                  <a:pt x="5067021" y="5615305"/>
                  <a:pt x="5054356" y="5610449"/>
                  <a:pt x="5055058" y="5597184"/>
                </a:cubicBezTo>
                <a:cubicBezTo>
                  <a:pt x="5060743" y="5556300"/>
                  <a:pt x="5036631" y="5567971"/>
                  <a:pt x="5017763" y="5569349"/>
                </a:cubicBezTo>
                <a:cubicBezTo>
                  <a:pt x="5007017" y="5572611"/>
                  <a:pt x="4992690" y="5576961"/>
                  <a:pt x="4983606" y="5571014"/>
                </a:cubicBezTo>
                <a:cubicBezTo>
                  <a:pt x="4929804" y="5522088"/>
                  <a:pt x="4855991" y="5518393"/>
                  <a:pt x="4802190" y="5469465"/>
                </a:cubicBezTo>
                <a:cubicBezTo>
                  <a:pt x="4767572" y="5450245"/>
                  <a:pt x="4721538" y="5421982"/>
                  <a:pt x="4677926" y="5396518"/>
                </a:cubicBezTo>
                <a:lnTo>
                  <a:pt x="4673381" y="5393975"/>
                </a:lnTo>
                <a:lnTo>
                  <a:pt x="4588341" y="5331789"/>
                </a:lnTo>
                <a:cubicBezTo>
                  <a:pt x="4554492" y="5306509"/>
                  <a:pt x="4523463" y="5283335"/>
                  <a:pt x="4489614" y="5258055"/>
                </a:cubicBezTo>
                <a:cubicBezTo>
                  <a:pt x="4483972" y="5253842"/>
                  <a:pt x="4477720" y="5250678"/>
                  <a:pt x="4471468" y="5247516"/>
                </a:cubicBezTo>
                <a:cubicBezTo>
                  <a:pt x="4468646" y="5245408"/>
                  <a:pt x="4467048" y="5241201"/>
                  <a:pt x="4461406" y="5236989"/>
                </a:cubicBezTo>
                <a:cubicBezTo>
                  <a:pt x="4444481" y="5224348"/>
                  <a:pt x="4426946" y="5212758"/>
                  <a:pt x="4411621" y="5204324"/>
                </a:cubicBezTo>
                <a:cubicBezTo>
                  <a:pt x="4405979" y="5200111"/>
                  <a:pt x="4396905" y="5194841"/>
                  <a:pt x="4391875" y="5189578"/>
                </a:cubicBezTo>
                <a:cubicBezTo>
                  <a:pt x="4384635" y="5181158"/>
                  <a:pt x="4372742" y="5173781"/>
                  <a:pt x="4364278" y="5167461"/>
                </a:cubicBezTo>
                <a:cubicBezTo>
                  <a:pt x="4355816" y="5161142"/>
                  <a:pt x="4345754" y="5150614"/>
                  <a:pt x="4335459" y="5147443"/>
                </a:cubicBezTo>
                <a:cubicBezTo>
                  <a:pt x="4328597" y="5145331"/>
                  <a:pt x="4327607" y="5140075"/>
                  <a:pt x="4321967" y="5135861"/>
                </a:cubicBezTo>
                <a:cubicBezTo>
                  <a:pt x="4288118" y="5110580"/>
                  <a:pt x="4251448" y="5083194"/>
                  <a:pt x="4214778" y="5055807"/>
                </a:cubicBezTo>
                <a:cubicBezTo>
                  <a:pt x="4190379" y="5042102"/>
                  <a:pt x="4169034" y="5023150"/>
                  <a:pt x="4146468" y="5006296"/>
                </a:cubicBezTo>
                <a:cubicBezTo>
                  <a:pt x="4140826" y="5002082"/>
                  <a:pt x="4134574" y="4998919"/>
                  <a:pt x="4130532" y="4998913"/>
                </a:cubicBezTo>
                <a:cubicBezTo>
                  <a:pt x="4138382" y="5006283"/>
                  <a:pt x="4146235" y="5013653"/>
                  <a:pt x="4154697" y="5019973"/>
                </a:cubicBezTo>
                <a:cubicBezTo>
                  <a:pt x="4165979" y="5028400"/>
                  <a:pt x="4177263" y="5036827"/>
                  <a:pt x="4188546" y="5045252"/>
                </a:cubicBezTo>
                <a:cubicBezTo>
                  <a:pt x="4194187" y="5049466"/>
                  <a:pt x="4205470" y="5057893"/>
                  <a:pt x="4200205" y="5059987"/>
                </a:cubicBezTo>
                <a:cubicBezTo>
                  <a:pt x="4198984" y="5062087"/>
                  <a:pt x="4204626" y="5066300"/>
                  <a:pt x="4207446" y="5068406"/>
                </a:cubicBezTo>
                <a:cubicBezTo>
                  <a:pt x="4224371" y="5081047"/>
                  <a:pt x="4241296" y="5093687"/>
                  <a:pt x="4258220" y="5106328"/>
                </a:cubicBezTo>
                <a:cubicBezTo>
                  <a:pt x="4261041" y="5108433"/>
                  <a:pt x="4263862" y="5110541"/>
                  <a:pt x="4266682" y="5112648"/>
                </a:cubicBezTo>
                <a:cubicBezTo>
                  <a:pt x="4269504" y="5114754"/>
                  <a:pt x="4268892" y="5115805"/>
                  <a:pt x="4268282" y="5116854"/>
                </a:cubicBezTo>
                <a:cubicBezTo>
                  <a:pt x="4268282" y="5116854"/>
                  <a:pt x="4268282" y="5116854"/>
                  <a:pt x="4267670" y="5117904"/>
                </a:cubicBezTo>
                <a:cubicBezTo>
                  <a:pt x="4267670" y="5117904"/>
                  <a:pt x="4264849" y="5115798"/>
                  <a:pt x="4264849" y="5115798"/>
                </a:cubicBezTo>
                <a:cubicBezTo>
                  <a:pt x="4245715" y="5100001"/>
                  <a:pt x="4224748" y="5087353"/>
                  <a:pt x="4204392" y="5073657"/>
                </a:cubicBezTo>
                <a:cubicBezTo>
                  <a:pt x="4190288" y="5063123"/>
                  <a:pt x="4179005" y="5054697"/>
                  <a:pt x="4163679" y="5046263"/>
                </a:cubicBezTo>
                <a:cubicBezTo>
                  <a:pt x="4160248" y="5045206"/>
                  <a:pt x="4157427" y="5043100"/>
                  <a:pt x="4157427" y="5043100"/>
                </a:cubicBezTo>
                <a:cubicBezTo>
                  <a:pt x="4142334" y="5027310"/>
                  <a:pt x="4127009" y="5018877"/>
                  <a:pt x="4110696" y="5005186"/>
                </a:cubicBezTo>
                <a:cubicBezTo>
                  <a:pt x="4105054" y="5000973"/>
                  <a:pt x="4095980" y="4995702"/>
                  <a:pt x="4088740" y="4987282"/>
                </a:cubicBezTo>
                <a:cubicBezTo>
                  <a:pt x="4083710" y="4982020"/>
                  <a:pt x="4077457" y="4978856"/>
                  <a:pt x="4072803" y="4979898"/>
                </a:cubicBezTo>
                <a:cubicBezTo>
                  <a:pt x="4064717" y="4979886"/>
                  <a:pt x="4064108" y="4980936"/>
                  <a:pt x="4074779" y="4990414"/>
                </a:cubicBezTo>
                <a:cubicBezTo>
                  <a:pt x="4085451" y="4999890"/>
                  <a:pt x="4086440" y="5005147"/>
                  <a:pt x="4098334" y="5012522"/>
                </a:cubicBezTo>
                <a:cubicBezTo>
                  <a:pt x="4107407" y="5017793"/>
                  <a:pt x="4115259" y="5025163"/>
                  <a:pt x="4123721" y="5031484"/>
                </a:cubicBezTo>
                <a:cubicBezTo>
                  <a:pt x="4126541" y="5033590"/>
                  <a:pt x="4129363" y="5035698"/>
                  <a:pt x="4134393" y="5040961"/>
                </a:cubicBezTo>
                <a:cubicBezTo>
                  <a:pt x="4123110" y="5032534"/>
                  <a:pt x="4114036" y="5027263"/>
                  <a:pt x="4105575" y="5020944"/>
                </a:cubicBezTo>
                <a:cubicBezTo>
                  <a:pt x="4104352" y="5023043"/>
                  <a:pt x="4100310" y="5023036"/>
                  <a:pt x="4106939" y="5032507"/>
                </a:cubicBezTo>
                <a:cubicBezTo>
                  <a:pt x="4108539" y="5036713"/>
                  <a:pt x="4114180" y="5040927"/>
                  <a:pt x="4122642" y="5047248"/>
                </a:cubicBezTo>
                <a:cubicBezTo>
                  <a:pt x="4125463" y="5049353"/>
                  <a:pt x="4127673" y="5052511"/>
                  <a:pt x="4123630" y="5052504"/>
                </a:cubicBezTo>
                <a:cubicBezTo>
                  <a:pt x="4120809" y="5050398"/>
                  <a:pt x="4120198" y="5051449"/>
                  <a:pt x="4117378" y="5049340"/>
                </a:cubicBezTo>
                <a:cubicBezTo>
                  <a:pt x="4103275" y="5038808"/>
                  <a:pt x="4087948" y="5030374"/>
                  <a:pt x="4078498" y="5018798"/>
                </a:cubicBezTo>
                <a:cubicBezTo>
                  <a:pt x="4071258" y="5010377"/>
                  <a:pt x="4059974" y="5001950"/>
                  <a:pt x="4053111" y="4999837"/>
                </a:cubicBezTo>
                <a:cubicBezTo>
                  <a:pt x="4045637" y="4998773"/>
                  <a:pt x="4037174" y="4992453"/>
                  <a:pt x="4025891" y="4984027"/>
                </a:cubicBezTo>
                <a:cubicBezTo>
                  <a:pt x="4017429" y="4977706"/>
                  <a:pt x="4008967" y="4971386"/>
                  <a:pt x="4005912" y="4976637"/>
                </a:cubicBezTo>
                <a:cubicBezTo>
                  <a:pt x="4004690" y="4978736"/>
                  <a:pt x="3996227" y="4972416"/>
                  <a:pt x="3989975" y="4969253"/>
                </a:cubicBezTo>
                <a:cubicBezTo>
                  <a:pt x="3984334" y="4965040"/>
                  <a:pt x="3978692" y="4960826"/>
                  <a:pt x="3975871" y="4958720"/>
                </a:cubicBezTo>
                <a:cubicBezTo>
                  <a:pt x="3970231" y="4954506"/>
                  <a:pt x="3966399" y="4952399"/>
                  <a:pt x="3964806" y="4952527"/>
                </a:cubicBezTo>
                <a:cubicBezTo>
                  <a:pt x="3963214" y="4952656"/>
                  <a:pt x="3963860" y="4955022"/>
                  <a:pt x="3967175" y="4959757"/>
                </a:cubicBezTo>
                <a:cubicBezTo>
                  <a:pt x="3968774" y="4963963"/>
                  <a:pt x="3969763" y="4969220"/>
                  <a:pt x="3978836" y="4974491"/>
                </a:cubicBezTo>
                <a:cubicBezTo>
                  <a:pt x="3990730" y="4981866"/>
                  <a:pt x="4002013" y="4990294"/>
                  <a:pt x="4012684" y="4999771"/>
                </a:cubicBezTo>
                <a:cubicBezTo>
                  <a:pt x="4026177" y="5011354"/>
                  <a:pt x="4038071" y="5018731"/>
                  <a:pt x="4049354" y="5027157"/>
                </a:cubicBezTo>
                <a:cubicBezTo>
                  <a:pt x="4060638" y="5035585"/>
                  <a:pt x="4067878" y="5044004"/>
                  <a:pt x="4079162" y="5052431"/>
                </a:cubicBezTo>
                <a:cubicBezTo>
                  <a:pt x="4087624" y="5058751"/>
                  <a:pt x="4088612" y="5064008"/>
                  <a:pt x="4085557" y="5069258"/>
                </a:cubicBezTo>
                <a:cubicBezTo>
                  <a:pt x="4081514" y="5069251"/>
                  <a:pt x="4090355" y="5081879"/>
                  <a:pt x="4096606" y="5085042"/>
                </a:cubicBezTo>
                <a:cubicBezTo>
                  <a:pt x="4107890" y="5093469"/>
                  <a:pt x="4115130" y="5101889"/>
                  <a:pt x="4128245" y="5107165"/>
                </a:cubicBezTo>
                <a:cubicBezTo>
                  <a:pt x="4134498" y="5110328"/>
                  <a:pt x="4142350" y="5117699"/>
                  <a:pt x="4141127" y="5119799"/>
                </a:cubicBezTo>
                <a:cubicBezTo>
                  <a:pt x="4138684" y="5123998"/>
                  <a:pt x="4144937" y="5127162"/>
                  <a:pt x="4151190" y="5130326"/>
                </a:cubicBezTo>
                <a:cubicBezTo>
                  <a:pt x="4168724" y="5141916"/>
                  <a:pt x="4168724" y="5141916"/>
                  <a:pt x="4185039" y="5155606"/>
                </a:cubicBezTo>
                <a:cubicBezTo>
                  <a:pt x="4195710" y="5165082"/>
                  <a:pt x="4206382" y="5174560"/>
                  <a:pt x="4217665" y="5182985"/>
                </a:cubicBezTo>
                <a:cubicBezTo>
                  <a:pt x="4231159" y="5194570"/>
                  <a:pt x="4247472" y="5208260"/>
                  <a:pt x="4261576" y="5218793"/>
                </a:cubicBezTo>
                <a:cubicBezTo>
                  <a:pt x="4264397" y="5220900"/>
                  <a:pt x="4264397" y="5220900"/>
                  <a:pt x="4267217" y="5223006"/>
                </a:cubicBezTo>
                <a:cubicBezTo>
                  <a:pt x="4270038" y="5225113"/>
                  <a:pt x="4265385" y="5226158"/>
                  <a:pt x="4271026" y="5230370"/>
                </a:cubicBezTo>
                <a:cubicBezTo>
                  <a:pt x="4277280" y="5233533"/>
                  <a:pt x="4280710" y="5234590"/>
                  <a:pt x="4283531" y="5236698"/>
                </a:cubicBezTo>
                <a:cubicBezTo>
                  <a:pt x="4291993" y="5243017"/>
                  <a:pt x="4296414" y="5249330"/>
                  <a:pt x="4302055" y="5253545"/>
                </a:cubicBezTo>
                <a:cubicBezTo>
                  <a:pt x="4310516" y="5259863"/>
                  <a:pt x="4316770" y="5263027"/>
                  <a:pt x="4321800" y="5268290"/>
                </a:cubicBezTo>
                <a:cubicBezTo>
                  <a:pt x="4326830" y="5273555"/>
                  <a:pt x="4329651" y="5275661"/>
                  <a:pt x="4335293" y="5279875"/>
                </a:cubicBezTo>
                <a:cubicBezTo>
                  <a:pt x="4346577" y="5288301"/>
                  <a:pt x="4356638" y="5298828"/>
                  <a:pt x="4367920" y="5307254"/>
                </a:cubicBezTo>
                <a:cubicBezTo>
                  <a:pt x="4369520" y="5311461"/>
                  <a:pt x="4378592" y="5316731"/>
                  <a:pt x="4384234" y="5320945"/>
                </a:cubicBezTo>
                <a:cubicBezTo>
                  <a:pt x="4387056" y="5323052"/>
                  <a:pt x="4389876" y="5325158"/>
                  <a:pt x="4389876" y="5325158"/>
                </a:cubicBezTo>
                <a:cubicBezTo>
                  <a:pt x="4409622" y="5339905"/>
                  <a:pt x="4429367" y="5354652"/>
                  <a:pt x="4448501" y="5370449"/>
                </a:cubicBezTo>
                <a:cubicBezTo>
                  <a:pt x="4467635" y="5386246"/>
                  <a:pt x="4484561" y="5398885"/>
                  <a:pt x="4504305" y="5413632"/>
                </a:cubicBezTo>
                <a:lnTo>
                  <a:pt x="4519074" y="5424662"/>
                </a:lnTo>
                <a:lnTo>
                  <a:pt x="4519081" y="5424891"/>
                </a:lnTo>
                <a:cubicBezTo>
                  <a:pt x="4528293" y="5439497"/>
                  <a:pt x="4539887" y="5447942"/>
                  <a:pt x="4552464" y="5454456"/>
                </a:cubicBezTo>
                <a:lnTo>
                  <a:pt x="4568754" y="5461914"/>
                </a:lnTo>
                <a:lnTo>
                  <a:pt x="4588335" y="5476902"/>
                </a:lnTo>
                <a:lnTo>
                  <a:pt x="4583821" y="5482802"/>
                </a:lnTo>
                <a:cubicBezTo>
                  <a:pt x="4573051" y="5492801"/>
                  <a:pt x="4559355" y="5501853"/>
                  <a:pt x="4593226" y="5511148"/>
                </a:cubicBezTo>
                <a:cubicBezTo>
                  <a:pt x="4613056" y="5513832"/>
                  <a:pt x="4619516" y="5524921"/>
                  <a:pt x="4605448" y="5546596"/>
                </a:cubicBezTo>
                <a:cubicBezTo>
                  <a:pt x="4600205" y="5556888"/>
                  <a:pt x="4594961" y="5567182"/>
                  <a:pt x="4608586" y="5576098"/>
                </a:cubicBezTo>
                <a:cubicBezTo>
                  <a:pt x="4618629" y="5586100"/>
                  <a:pt x="4627456" y="5574720"/>
                  <a:pt x="4637241" y="5567399"/>
                </a:cubicBezTo>
                <a:cubicBezTo>
                  <a:pt x="4661096" y="5538402"/>
                  <a:pt x="4692631" y="5541883"/>
                  <a:pt x="4704852" y="5577328"/>
                </a:cubicBezTo>
                <a:cubicBezTo>
                  <a:pt x="4709651" y="5597624"/>
                  <a:pt x="4719696" y="5607627"/>
                  <a:pt x="4734984" y="5607338"/>
                </a:cubicBezTo>
                <a:lnTo>
                  <a:pt x="4763677" y="5611862"/>
                </a:lnTo>
                <a:lnTo>
                  <a:pt x="4793012" y="5633772"/>
                </a:lnTo>
                <a:cubicBezTo>
                  <a:pt x="4805894" y="5646405"/>
                  <a:pt x="4820609" y="5655888"/>
                  <a:pt x="4834101" y="5667471"/>
                </a:cubicBezTo>
                <a:lnTo>
                  <a:pt x="4954061" y="5757062"/>
                </a:lnTo>
                <a:lnTo>
                  <a:pt x="4937260" y="5780871"/>
                </a:lnTo>
                <a:cubicBezTo>
                  <a:pt x="4927476" y="5788189"/>
                  <a:pt x="4925814" y="5797397"/>
                  <a:pt x="4928693" y="5809574"/>
                </a:cubicBezTo>
                <a:cubicBezTo>
                  <a:pt x="4928251" y="5840163"/>
                  <a:pt x="4913923" y="5844514"/>
                  <a:pt x="4889551" y="5838860"/>
                </a:cubicBezTo>
                <a:cubicBezTo>
                  <a:pt x="4820019" y="5820812"/>
                  <a:pt x="4753813" y="5784353"/>
                  <a:pt x="4687606" y="5747891"/>
                </a:cubicBezTo>
                <a:cubicBezTo>
                  <a:pt x="4660354" y="5730062"/>
                  <a:pt x="4630481" y="5717376"/>
                  <a:pt x="4607587" y="5750432"/>
                </a:cubicBezTo>
                <a:cubicBezTo>
                  <a:pt x="4590896" y="5777251"/>
                  <a:pt x="4616485" y="5804289"/>
                  <a:pt x="4632991" y="5825381"/>
                </a:cubicBezTo>
                <a:cubicBezTo>
                  <a:pt x="4663122" y="5855392"/>
                  <a:pt x="4666259" y="5884893"/>
                  <a:pt x="4648866" y="5924978"/>
                </a:cubicBezTo>
                <a:cubicBezTo>
                  <a:pt x="4639341" y="5949627"/>
                  <a:pt x="4623611" y="5980505"/>
                  <a:pt x="4632953" y="6003775"/>
                </a:cubicBezTo>
                <a:cubicBezTo>
                  <a:pt x="4666220" y="6063285"/>
                  <a:pt x="4640004" y="6114753"/>
                  <a:pt x="4630031" y="6169988"/>
                </a:cubicBezTo>
                <a:cubicBezTo>
                  <a:pt x="4623385" y="6206811"/>
                  <a:pt x="4600231" y="6222543"/>
                  <a:pt x="4580143" y="6202536"/>
                </a:cubicBezTo>
                <a:cubicBezTo>
                  <a:pt x="4522763" y="6154695"/>
                  <a:pt x="4446584" y="6173472"/>
                  <a:pt x="4397069" y="6110189"/>
                </a:cubicBezTo>
                <a:cubicBezTo>
                  <a:pt x="4371477" y="6083156"/>
                  <a:pt x="4333480" y="6068584"/>
                  <a:pt x="4332707" y="6016610"/>
                </a:cubicBezTo>
                <a:cubicBezTo>
                  <a:pt x="4334368" y="6007405"/>
                  <a:pt x="4327907" y="5996315"/>
                  <a:pt x="4319782" y="5994429"/>
                </a:cubicBezTo>
                <a:cubicBezTo>
                  <a:pt x="4281083" y="5993127"/>
                  <a:pt x="4248332" y="5968264"/>
                  <a:pt x="4205536" y="5933398"/>
                </a:cubicBezTo>
                <a:cubicBezTo>
                  <a:pt x="4223516" y="5993198"/>
                  <a:pt x="4251986" y="6032415"/>
                  <a:pt x="4256344" y="6083300"/>
                </a:cubicBezTo>
                <a:cubicBezTo>
                  <a:pt x="4259225" y="6095478"/>
                  <a:pt x="4257563" y="6104683"/>
                  <a:pt x="4246816" y="6107945"/>
                </a:cubicBezTo>
                <a:cubicBezTo>
                  <a:pt x="4236070" y="6111208"/>
                  <a:pt x="4226988" y="6105265"/>
                  <a:pt x="4223148" y="6089028"/>
                </a:cubicBezTo>
                <a:cubicBezTo>
                  <a:pt x="4215724" y="6073878"/>
                  <a:pt x="4233375" y="6051116"/>
                  <a:pt x="4209004" y="6045463"/>
                </a:cubicBezTo>
                <a:cubicBezTo>
                  <a:pt x="4205423" y="6046550"/>
                  <a:pt x="4205423" y="6046550"/>
                  <a:pt x="4202802" y="6051698"/>
                </a:cubicBezTo>
                <a:cubicBezTo>
                  <a:pt x="4195196" y="6084461"/>
                  <a:pt x="4224624" y="6127737"/>
                  <a:pt x="4186441" y="6161081"/>
                </a:cubicBezTo>
                <a:cubicBezTo>
                  <a:pt x="4186441" y="6161081"/>
                  <a:pt x="4193161" y="6189495"/>
                  <a:pt x="4209150" y="6175940"/>
                </a:cubicBezTo>
                <a:cubicBezTo>
                  <a:pt x="4225138" y="6162383"/>
                  <a:pt x="4233263" y="6164269"/>
                  <a:pt x="4241645" y="6183480"/>
                </a:cubicBezTo>
                <a:cubicBezTo>
                  <a:pt x="4256489" y="6213779"/>
                  <a:pt x="4273954" y="6238932"/>
                  <a:pt x="4260143" y="6277932"/>
                </a:cubicBezTo>
                <a:cubicBezTo>
                  <a:pt x="4256819" y="6296342"/>
                  <a:pt x="4259699" y="6308520"/>
                  <a:pt x="4283111" y="6310113"/>
                </a:cubicBezTo>
                <a:cubicBezTo>
                  <a:pt x="4293856" y="6306851"/>
                  <a:pt x="4304603" y="6303589"/>
                  <a:pt x="4305821" y="6324974"/>
                </a:cubicBezTo>
                <a:cubicBezTo>
                  <a:pt x="4306078" y="6342298"/>
                  <a:pt x="4297252" y="6353678"/>
                  <a:pt x="4283886" y="6362087"/>
                </a:cubicBezTo>
                <a:cubicBezTo>
                  <a:pt x="4270516" y="6370497"/>
                  <a:pt x="4261436" y="6364551"/>
                  <a:pt x="4254972" y="6353462"/>
                </a:cubicBezTo>
                <a:cubicBezTo>
                  <a:pt x="4237507" y="6328308"/>
                  <a:pt x="4227205" y="6300982"/>
                  <a:pt x="4187547" y="6295619"/>
                </a:cubicBezTo>
                <a:cubicBezTo>
                  <a:pt x="4224656" y="6371367"/>
                  <a:pt x="4262468" y="6433849"/>
                  <a:pt x="4334178" y="6477341"/>
                </a:cubicBezTo>
                <a:cubicBezTo>
                  <a:pt x="4332000" y="6451899"/>
                  <a:pt x="4317414" y="6438925"/>
                  <a:pt x="4313571" y="6422687"/>
                </a:cubicBezTo>
                <a:cubicBezTo>
                  <a:pt x="4305191" y="6403478"/>
                  <a:pt x="4288685" y="6382384"/>
                  <a:pt x="4311838" y="6366653"/>
                </a:cubicBezTo>
                <a:cubicBezTo>
                  <a:pt x="4331411" y="6352012"/>
                  <a:pt x="4349577" y="6363899"/>
                  <a:pt x="4362501" y="6386080"/>
                </a:cubicBezTo>
                <a:lnTo>
                  <a:pt x="4496093" y="6658775"/>
                </a:lnTo>
                <a:cubicBezTo>
                  <a:pt x="4505435" y="6682042"/>
                  <a:pt x="4471869" y="6783599"/>
                  <a:pt x="4453960" y="6789036"/>
                </a:cubicBezTo>
                <a:cubicBezTo>
                  <a:pt x="4424346" y="6793674"/>
                  <a:pt x="4393771" y="6794256"/>
                  <a:pt x="4374384" y="6760985"/>
                </a:cubicBezTo>
                <a:cubicBezTo>
                  <a:pt x="4366963" y="6745836"/>
                  <a:pt x="4356218" y="6749098"/>
                  <a:pt x="4344511" y="6748299"/>
                </a:cubicBezTo>
                <a:cubicBezTo>
                  <a:pt x="4292448" y="6755404"/>
                  <a:pt x="4262315" y="6725394"/>
                  <a:pt x="4239089" y="6675887"/>
                </a:cubicBezTo>
                <a:cubicBezTo>
                  <a:pt x="4221366" y="6633410"/>
                  <a:pt x="4196480" y="6593109"/>
                  <a:pt x="4185918" y="6548453"/>
                </a:cubicBezTo>
                <a:cubicBezTo>
                  <a:pt x="4183039" y="6536275"/>
                  <a:pt x="4175617" y="6521126"/>
                  <a:pt x="4157706" y="6526563"/>
                </a:cubicBezTo>
                <a:cubicBezTo>
                  <a:pt x="4154385" y="6544975"/>
                  <a:pt x="4160845" y="6556065"/>
                  <a:pt x="4167307" y="6567157"/>
                </a:cubicBezTo>
                <a:cubicBezTo>
                  <a:pt x="4172810" y="6574187"/>
                  <a:pt x="4179273" y="6585278"/>
                  <a:pt x="4169485" y="6592600"/>
                </a:cubicBezTo>
                <a:cubicBezTo>
                  <a:pt x="4159699" y="6599923"/>
                  <a:pt x="4153239" y="6588831"/>
                  <a:pt x="4147737" y="6581799"/>
                </a:cubicBezTo>
                <a:cubicBezTo>
                  <a:pt x="4116389" y="6530407"/>
                  <a:pt x="4115871" y="6495758"/>
                  <a:pt x="4152133" y="6454293"/>
                </a:cubicBezTo>
                <a:cubicBezTo>
                  <a:pt x="4110813" y="6458136"/>
                  <a:pt x="4083562" y="6440305"/>
                  <a:pt x="4066797" y="6401889"/>
                </a:cubicBezTo>
                <a:cubicBezTo>
                  <a:pt x="4041653" y="6344261"/>
                  <a:pt x="3975519" y="6373039"/>
                  <a:pt x="3948711" y="6324618"/>
                </a:cubicBezTo>
                <a:cubicBezTo>
                  <a:pt x="3947751" y="6320559"/>
                  <a:pt x="3944168" y="6321646"/>
                  <a:pt x="3940587" y="6322732"/>
                </a:cubicBezTo>
                <a:cubicBezTo>
                  <a:pt x="3883277" y="6340131"/>
                  <a:pt x="3874710" y="6368836"/>
                  <a:pt x="3911563" y="6427260"/>
                </a:cubicBezTo>
                <a:lnTo>
                  <a:pt x="3928065" y="6448354"/>
                </a:lnTo>
                <a:cubicBezTo>
                  <a:pt x="3946750" y="6494891"/>
                  <a:pt x="3995048" y="6536789"/>
                  <a:pt x="3938257" y="6588835"/>
                </a:cubicBezTo>
                <a:cubicBezTo>
                  <a:pt x="3934676" y="6589923"/>
                  <a:pt x="3933012" y="6599129"/>
                  <a:pt x="3933971" y="6603188"/>
                </a:cubicBezTo>
                <a:cubicBezTo>
                  <a:pt x="3935708" y="6659219"/>
                  <a:pt x="3917097" y="6677924"/>
                  <a:pt x="3867395" y="6662557"/>
                </a:cubicBezTo>
                <a:cubicBezTo>
                  <a:pt x="3859272" y="6660671"/>
                  <a:pt x="3846605" y="6655814"/>
                  <a:pt x="3842321" y="6670170"/>
                </a:cubicBezTo>
                <a:cubicBezTo>
                  <a:pt x="3837337" y="6697786"/>
                  <a:pt x="3820128" y="6689959"/>
                  <a:pt x="3802921" y="6682131"/>
                </a:cubicBezTo>
                <a:lnTo>
                  <a:pt x="3801960" y="6681709"/>
                </a:lnTo>
                <a:lnTo>
                  <a:pt x="3792202" y="6673520"/>
                </a:lnTo>
                <a:cubicBezTo>
                  <a:pt x="3792202" y="6673520"/>
                  <a:pt x="3789755" y="6670884"/>
                  <a:pt x="3787307" y="6668247"/>
                </a:cubicBezTo>
                <a:cubicBezTo>
                  <a:pt x="3777144" y="6652589"/>
                  <a:pt x="3762138" y="6642704"/>
                  <a:pt x="3750591" y="6628695"/>
                </a:cubicBezTo>
                <a:cubicBezTo>
                  <a:pt x="3739045" y="6614686"/>
                  <a:pt x="3726807" y="6601504"/>
                  <a:pt x="3713876" y="6589144"/>
                </a:cubicBezTo>
                <a:cubicBezTo>
                  <a:pt x="3675085" y="6552067"/>
                  <a:pt x="3642201" y="6513503"/>
                  <a:pt x="3604795" y="6474775"/>
                </a:cubicBezTo>
                <a:cubicBezTo>
                  <a:pt x="3604795" y="6474775"/>
                  <a:pt x="3605486" y="6473952"/>
                  <a:pt x="3603039" y="6471314"/>
                </a:cubicBezTo>
                <a:cubicBezTo>
                  <a:pt x="3606870" y="6472302"/>
                  <a:pt x="3608626" y="6475764"/>
                  <a:pt x="3613521" y="6481037"/>
                </a:cubicBezTo>
                <a:cubicBezTo>
                  <a:pt x="3615968" y="6483674"/>
                  <a:pt x="3616661" y="6482849"/>
                  <a:pt x="3616661" y="6482849"/>
                </a:cubicBezTo>
                <a:cubicBezTo>
                  <a:pt x="3617353" y="6482024"/>
                  <a:pt x="3618736" y="6480377"/>
                  <a:pt x="3615597" y="6478563"/>
                </a:cubicBezTo>
                <a:cubicBezTo>
                  <a:pt x="3613149" y="6475928"/>
                  <a:pt x="3612085" y="6471641"/>
                  <a:pt x="3609638" y="6469005"/>
                </a:cubicBezTo>
                <a:cubicBezTo>
                  <a:pt x="3594259" y="6454009"/>
                  <a:pt x="3584097" y="6438352"/>
                  <a:pt x="3569410" y="6422531"/>
                </a:cubicBezTo>
                <a:cubicBezTo>
                  <a:pt x="3525351" y="6375069"/>
                  <a:pt x="3478846" y="6324971"/>
                  <a:pt x="3434788" y="6277510"/>
                </a:cubicBezTo>
                <a:cubicBezTo>
                  <a:pt x="3420103" y="6261689"/>
                  <a:pt x="3408556" y="6247681"/>
                  <a:pt x="3404671" y="6235649"/>
                </a:cubicBezTo>
                <a:cubicBezTo>
                  <a:pt x="3408503" y="6236636"/>
                  <a:pt x="3413399" y="6241910"/>
                  <a:pt x="3416538" y="6243722"/>
                </a:cubicBezTo>
                <a:cubicBezTo>
                  <a:pt x="3432609" y="6257893"/>
                  <a:pt x="3437504" y="6263167"/>
                  <a:pt x="3438248" y="6273387"/>
                </a:cubicBezTo>
                <a:cubicBezTo>
                  <a:pt x="3439312" y="6277674"/>
                  <a:pt x="3441759" y="6280310"/>
                  <a:pt x="3444899" y="6282122"/>
                </a:cubicBezTo>
                <a:cubicBezTo>
                  <a:pt x="3453625" y="6288383"/>
                  <a:pt x="3462725" y="6299755"/>
                  <a:pt x="3470068" y="6307664"/>
                </a:cubicBezTo>
                <a:cubicBezTo>
                  <a:pt x="3484753" y="6323484"/>
                  <a:pt x="3496992" y="6336669"/>
                  <a:pt x="3513755" y="6350016"/>
                </a:cubicBezTo>
                <a:cubicBezTo>
                  <a:pt x="3519341" y="6354466"/>
                  <a:pt x="3529824" y="6364188"/>
                  <a:pt x="3531579" y="6367648"/>
                </a:cubicBezTo>
                <a:cubicBezTo>
                  <a:pt x="3539295" y="6380670"/>
                  <a:pt x="3552917" y="6392204"/>
                  <a:pt x="3558876" y="6401763"/>
                </a:cubicBezTo>
                <a:cubicBezTo>
                  <a:pt x="3563080" y="6407862"/>
                  <a:pt x="3567974" y="6413135"/>
                  <a:pt x="3573561" y="6417584"/>
                </a:cubicBezTo>
                <a:cubicBezTo>
                  <a:pt x="3584737" y="6426483"/>
                  <a:pt x="3592080" y="6434392"/>
                  <a:pt x="3600487" y="6446589"/>
                </a:cubicBezTo>
                <a:cubicBezTo>
                  <a:pt x="3607138" y="6455323"/>
                  <a:pt x="3612033" y="6460596"/>
                  <a:pt x="3620760" y="6466859"/>
                </a:cubicBezTo>
                <a:cubicBezTo>
                  <a:pt x="3636458" y="6475919"/>
                  <a:pt x="3654284" y="6493552"/>
                  <a:pt x="3670725" y="6512833"/>
                </a:cubicBezTo>
                <a:cubicBezTo>
                  <a:pt x="3675621" y="6518107"/>
                  <a:pt x="3679825" y="6524205"/>
                  <a:pt x="3681580" y="6527666"/>
                </a:cubicBezTo>
                <a:cubicBezTo>
                  <a:pt x="3691051" y="6544148"/>
                  <a:pt x="3702598" y="6558156"/>
                  <a:pt x="3714836" y="6571340"/>
                </a:cubicBezTo>
                <a:cubicBezTo>
                  <a:pt x="3727075" y="6584523"/>
                  <a:pt x="3741760" y="6600344"/>
                  <a:pt x="3753999" y="6613527"/>
                </a:cubicBezTo>
                <a:cubicBezTo>
                  <a:pt x="3768685" y="6629349"/>
                  <a:pt x="3786511" y="6646981"/>
                  <a:pt x="3803273" y="6660328"/>
                </a:cubicBezTo>
                <a:cubicBezTo>
                  <a:pt x="3808168" y="6665602"/>
                  <a:pt x="3813063" y="6670875"/>
                  <a:pt x="3815512" y="6673513"/>
                </a:cubicBezTo>
                <a:cubicBezTo>
                  <a:pt x="3822854" y="6681422"/>
                  <a:pt x="3825994" y="6683235"/>
                  <a:pt x="3829825" y="6684222"/>
                </a:cubicBezTo>
                <a:cubicBezTo>
                  <a:pt x="3812000" y="6666588"/>
                  <a:pt x="3801837" y="6650932"/>
                  <a:pt x="3787150" y="6635111"/>
                </a:cubicBezTo>
                <a:cubicBezTo>
                  <a:pt x="3768261" y="6613193"/>
                  <a:pt x="3749371" y="6591275"/>
                  <a:pt x="3733622" y="6571169"/>
                </a:cubicBezTo>
                <a:cubicBezTo>
                  <a:pt x="3722075" y="6557160"/>
                  <a:pt x="3710528" y="6543153"/>
                  <a:pt x="3698982" y="6529144"/>
                </a:cubicBezTo>
                <a:cubicBezTo>
                  <a:pt x="3684987" y="6512498"/>
                  <a:pt x="3671366" y="6500964"/>
                  <a:pt x="3659819" y="6486955"/>
                </a:cubicBezTo>
                <a:cubicBezTo>
                  <a:pt x="3650720" y="6475584"/>
                  <a:pt x="3641301" y="6470147"/>
                  <a:pt x="3629063" y="6456965"/>
                </a:cubicBezTo>
                <a:cubicBezTo>
                  <a:pt x="3622411" y="6448229"/>
                  <a:pt x="3611929" y="6438507"/>
                  <a:pt x="3602138" y="6427960"/>
                </a:cubicBezTo>
                <a:cubicBezTo>
                  <a:pt x="3599690" y="6425323"/>
                  <a:pt x="3599690" y="6425323"/>
                  <a:pt x="3597243" y="6422687"/>
                </a:cubicBezTo>
                <a:cubicBezTo>
                  <a:pt x="3583993" y="6416261"/>
                  <a:pt x="3572447" y="6402254"/>
                  <a:pt x="3561591" y="6387421"/>
                </a:cubicBezTo>
                <a:cubicBezTo>
                  <a:pt x="3553184" y="6375225"/>
                  <a:pt x="3542702" y="6365502"/>
                  <a:pt x="3534987" y="6352481"/>
                </a:cubicBezTo>
                <a:cubicBezTo>
                  <a:pt x="3534987" y="6352481"/>
                  <a:pt x="3532539" y="6349845"/>
                  <a:pt x="3529400" y="6348033"/>
                </a:cubicBezTo>
                <a:cubicBezTo>
                  <a:pt x="3526260" y="6346221"/>
                  <a:pt x="3523812" y="6343583"/>
                  <a:pt x="3521365" y="6340948"/>
                </a:cubicBezTo>
                <a:cubicBezTo>
                  <a:pt x="3497579" y="6313755"/>
                  <a:pt x="3470336" y="6290686"/>
                  <a:pt x="3447243" y="6262669"/>
                </a:cubicBezTo>
                <a:cubicBezTo>
                  <a:pt x="3437452" y="6252122"/>
                  <a:pt x="3430481" y="6249322"/>
                  <a:pt x="3423829" y="6240587"/>
                </a:cubicBezTo>
                <a:cubicBezTo>
                  <a:pt x="3416486" y="6232677"/>
                  <a:pt x="3406695" y="6222130"/>
                  <a:pt x="3399352" y="6214219"/>
                </a:cubicBezTo>
                <a:cubicBezTo>
                  <a:pt x="3383975" y="6199224"/>
                  <a:pt x="3374504" y="6182742"/>
                  <a:pt x="3360882" y="6171208"/>
                </a:cubicBezTo>
                <a:cubicBezTo>
                  <a:pt x="3355986" y="6165934"/>
                  <a:pt x="3353538" y="6163298"/>
                  <a:pt x="3351091" y="6160661"/>
                </a:cubicBezTo>
                <a:cubicBezTo>
                  <a:pt x="3348643" y="6158023"/>
                  <a:pt x="3346888" y="6154562"/>
                  <a:pt x="3343057" y="6153575"/>
                </a:cubicBezTo>
                <a:cubicBezTo>
                  <a:pt x="3342365" y="6154399"/>
                  <a:pt x="3343428" y="6158685"/>
                  <a:pt x="3345875" y="6161321"/>
                </a:cubicBezTo>
                <a:cubicBezTo>
                  <a:pt x="3352527" y="6170057"/>
                  <a:pt x="3357794" y="6180440"/>
                  <a:pt x="3367584" y="6190988"/>
                </a:cubicBezTo>
                <a:cubicBezTo>
                  <a:pt x="3372481" y="6196261"/>
                  <a:pt x="3371097" y="6197910"/>
                  <a:pt x="3375300" y="6204007"/>
                </a:cubicBezTo>
                <a:cubicBezTo>
                  <a:pt x="3360985" y="6193297"/>
                  <a:pt x="3348747" y="6180115"/>
                  <a:pt x="3335817" y="6167754"/>
                </a:cubicBezTo>
                <a:cubicBezTo>
                  <a:pt x="3325334" y="6158031"/>
                  <a:pt x="3316607" y="6151770"/>
                  <a:pt x="3306125" y="6142047"/>
                </a:cubicBezTo>
                <a:cubicBezTo>
                  <a:pt x="3303677" y="6139411"/>
                  <a:pt x="3297399" y="6135788"/>
                  <a:pt x="3298462" y="6140072"/>
                </a:cubicBezTo>
                <a:cubicBezTo>
                  <a:pt x="3299525" y="6144358"/>
                  <a:pt x="3305113" y="6148807"/>
                  <a:pt x="3307560" y="6151444"/>
                </a:cubicBezTo>
                <a:cubicBezTo>
                  <a:pt x="3324695" y="6169902"/>
                  <a:pt x="3339380" y="6185722"/>
                  <a:pt x="3356513" y="6204180"/>
                </a:cubicBezTo>
                <a:cubicBezTo>
                  <a:pt x="3385886" y="6235820"/>
                  <a:pt x="3413183" y="6269934"/>
                  <a:pt x="3435957" y="6303886"/>
                </a:cubicBezTo>
                <a:cubicBezTo>
                  <a:pt x="3444363" y="6316081"/>
                  <a:pt x="3457293" y="6328441"/>
                  <a:pt x="3465700" y="6340636"/>
                </a:cubicBezTo>
                <a:cubicBezTo>
                  <a:pt x="3474799" y="6352008"/>
                  <a:pt x="3487730" y="6364367"/>
                  <a:pt x="3500659" y="6376726"/>
                </a:cubicBezTo>
                <a:cubicBezTo>
                  <a:pt x="3511834" y="6385624"/>
                  <a:pt x="3527212" y="6400620"/>
                  <a:pt x="3539450" y="6413805"/>
                </a:cubicBezTo>
                <a:cubicBezTo>
                  <a:pt x="3558340" y="6435721"/>
                  <a:pt x="3579305" y="6455168"/>
                  <a:pt x="3596811" y="6478735"/>
                </a:cubicBezTo>
                <a:cubicBezTo>
                  <a:pt x="3598567" y="6482197"/>
                  <a:pt x="3601015" y="6484833"/>
                  <a:pt x="3604154" y="6486646"/>
                </a:cubicBezTo>
                <a:cubicBezTo>
                  <a:pt x="3625811" y="6505266"/>
                  <a:pt x="3644009" y="6528009"/>
                  <a:pt x="3663591" y="6549103"/>
                </a:cubicBezTo>
                <a:cubicBezTo>
                  <a:pt x="3686312" y="6572009"/>
                  <a:pt x="3706585" y="6592278"/>
                  <a:pt x="3727231" y="6617658"/>
                </a:cubicBezTo>
                <a:lnTo>
                  <a:pt x="3773911" y="6669390"/>
                </a:lnTo>
                <a:lnTo>
                  <a:pt x="3767043" y="6666373"/>
                </a:lnTo>
                <a:cubicBezTo>
                  <a:pt x="3754705" y="6660874"/>
                  <a:pt x="3742695" y="6654731"/>
                  <a:pt x="3733131" y="6646757"/>
                </a:cubicBezTo>
                <a:lnTo>
                  <a:pt x="3643075" y="6575667"/>
                </a:lnTo>
                <a:lnTo>
                  <a:pt x="3622560" y="6553568"/>
                </a:lnTo>
                <a:lnTo>
                  <a:pt x="3630978" y="6566537"/>
                </a:lnTo>
                <a:lnTo>
                  <a:pt x="3543875" y="6501902"/>
                </a:lnTo>
                <a:lnTo>
                  <a:pt x="3454606" y="6429900"/>
                </a:lnTo>
                <a:lnTo>
                  <a:pt x="3445895" y="6419772"/>
                </a:lnTo>
                <a:cubicBezTo>
                  <a:pt x="3442755" y="6417959"/>
                  <a:pt x="3437860" y="6412686"/>
                  <a:pt x="3436796" y="6408399"/>
                </a:cubicBezTo>
                <a:cubicBezTo>
                  <a:pt x="3435041" y="6404939"/>
                  <a:pt x="3432593" y="6402301"/>
                  <a:pt x="3429453" y="6400489"/>
                </a:cubicBezTo>
                <a:cubicBezTo>
                  <a:pt x="3415139" y="6389780"/>
                  <a:pt x="3401837" y="6372310"/>
                  <a:pt x="3389599" y="6359126"/>
                </a:cubicBezTo>
                <a:cubicBezTo>
                  <a:pt x="3388215" y="6360775"/>
                  <a:pt x="3389970" y="6364236"/>
                  <a:pt x="3384383" y="6359788"/>
                </a:cubicBezTo>
                <a:cubicBezTo>
                  <a:pt x="3381936" y="6357151"/>
                  <a:pt x="3377041" y="6351877"/>
                  <a:pt x="3380872" y="6352865"/>
                </a:cubicBezTo>
                <a:cubicBezTo>
                  <a:pt x="3375976" y="6347591"/>
                  <a:pt x="3371081" y="6342317"/>
                  <a:pt x="3366186" y="6337044"/>
                </a:cubicBezTo>
                <a:cubicBezTo>
                  <a:pt x="3365840" y="6337457"/>
                  <a:pt x="3365932" y="6338734"/>
                  <a:pt x="3365413" y="6339353"/>
                </a:cubicBezTo>
                <a:lnTo>
                  <a:pt x="3362538" y="6338286"/>
                </a:lnTo>
                <a:lnTo>
                  <a:pt x="3360079" y="6335948"/>
                </a:lnTo>
                <a:lnTo>
                  <a:pt x="3357459" y="6330784"/>
                </a:lnTo>
                <a:cubicBezTo>
                  <a:pt x="3352563" y="6325510"/>
                  <a:pt x="3347668" y="6320236"/>
                  <a:pt x="3345220" y="6317600"/>
                </a:cubicBezTo>
                <a:cubicBezTo>
                  <a:pt x="3342080" y="6315787"/>
                  <a:pt x="3343145" y="6320072"/>
                  <a:pt x="3338249" y="6314799"/>
                </a:cubicBezTo>
                <a:cubicBezTo>
                  <a:pt x="3335801" y="6312163"/>
                  <a:pt x="3330215" y="6307714"/>
                  <a:pt x="3329151" y="6303428"/>
                </a:cubicBezTo>
                <a:cubicBezTo>
                  <a:pt x="3324946" y="6297330"/>
                  <a:pt x="3315528" y="6291893"/>
                  <a:pt x="3311325" y="6285795"/>
                </a:cubicBezTo>
                <a:cubicBezTo>
                  <a:pt x="3305366" y="6276237"/>
                  <a:pt x="3299779" y="6271786"/>
                  <a:pt x="3294883" y="6266513"/>
                </a:cubicBezTo>
                <a:cubicBezTo>
                  <a:pt x="3290679" y="6260415"/>
                  <a:pt x="3287541" y="6258603"/>
                  <a:pt x="3282645" y="6253329"/>
                </a:cubicBezTo>
                <a:cubicBezTo>
                  <a:pt x="3273917" y="6247069"/>
                  <a:pt x="3261679" y="6233884"/>
                  <a:pt x="3253272" y="6221688"/>
                </a:cubicBezTo>
                <a:cubicBezTo>
                  <a:pt x="3245930" y="6213778"/>
                  <a:pt x="3236511" y="6208341"/>
                  <a:pt x="3228103" y="6196146"/>
                </a:cubicBezTo>
                <a:cubicBezTo>
                  <a:pt x="3227411" y="6196970"/>
                  <a:pt x="3217993" y="6191533"/>
                  <a:pt x="3214853" y="6189721"/>
                </a:cubicBezTo>
                <a:cubicBezTo>
                  <a:pt x="3202986" y="6181647"/>
                  <a:pt x="3202986" y="6181647"/>
                  <a:pt x="3198411" y="6170439"/>
                </a:cubicBezTo>
                <a:cubicBezTo>
                  <a:pt x="3196655" y="6166978"/>
                  <a:pt x="3194900" y="6163517"/>
                  <a:pt x="3198039" y="6165329"/>
                </a:cubicBezTo>
                <a:cubicBezTo>
                  <a:pt x="3201178" y="6167142"/>
                  <a:pt x="3201871" y="6166316"/>
                  <a:pt x="3206767" y="6171590"/>
                </a:cubicBezTo>
                <a:cubicBezTo>
                  <a:pt x="3214110" y="6179500"/>
                  <a:pt x="3221452" y="6187411"/>
                  <a:pt x="3228795" y="6195320"/>
                </a:cubicBezTo>
                <a:cubicBezTo>
                  <a:pt x="3238906" y="6199933"/>
                  <a:pt x="3250080" y="6208831"/>
                  <a:pt x="3264767" y="6224652"/>
                </a:cubicBezTo>
                <a:cubicBezTo>
                  <a:pt x="3269662" y="6229926"/>
                  <a:pt x="3274558" y="6235200"/>
                  <a:pt x="3279452" y="6240473"/>
                </a:cubicBezTo>
                <a:cubicBezTo>
                  <a:pt x="3303237" y="6267665"/>
                  <a:pt x="3329790" y="6291558"/>
                  <a:pt x="3354959" y="6317103"/>
                </a:cubicBezTo>
                <a:cubicBezTo>
                  <a:pt x="3357407" y="6319738"/>
                  <a:pt x="3361239" y="6320726"/>
                  <a:pt x="3366826" y="6325175"/>
                </a:cubicBezTo>
                <a:cubicBezTo>
                  <a:pt x="3352831" y="6308531"/>
                  <a:pt x="3338145" y="6292710"/>
                  <a:pt x="3325906" y="6279525"/>
                </a:cubicBezTo>
                <a:cubicBezTo>
                  <a:pt x="3325906" y="6279525"/>
                  <a:pt x="3326599" y="6278701"/>
                  <a:pt x="3326599" y="6278701"/>
                </a:cubicBezTo>
                <a:cubicBezTo>
                  <a:pt x="3341285" y="6294522"/>
                  <a:pt x="3355971" y="6310342"/>
                  <a:pt x="3368210" y="6323526"/>
                </a:cubicBezTo>
                <a:cubicBezTo>
                  <a:pt x="3382896" y="6339347"/>
                  <a:pt x="3395134" y="6352530"/>
                  <a:pt x="3407373" y="6365714"/>
                </a:cubicBezTo>
                <a:cubicBezTo>
                  <a:pt x="3409819" y="6368352"/>
                  <a:pt x="3414715" y="6373625"/>
                  <a:pt x="3417855" y="6375437"/>
                </a:cubicBezTo>
                <a:cubicBezTo>
                  <a:pt x="3424134" y="6379061"/>
                  <a:pt x="3424454" y="6373126"/>
                  <a:pt x="3433552" y="6384497"/>
                </a:cubicBezTo>
                <a:cubicBezTo>
                  <a:pt x="3440203" y="6393233"/>
                  <a:pt x="3447175" y="6396033"/>
                  <a:pt x="3453826" y="6404767"/>
                </a:cubicBezTo>
                <a:cubicBezTo>
                  <a:pt x="3458722" y="6410041"/>
                  <a:pt x="3466756" y="6417126"/>
                  <a:pt x="3470268" y="6424049"/>
                </a:cubicBezTo>
                <a:cubicBezTo>
                  <a:pt x="3472023" y="6427510"/>
                  <a:pt x="3475163" y="6429322"/>
                  <a:pt x="3480059" y="6434595"/>
                </a:cubicBezTo>
                <a:cubicBezTo>
                  <a:pt x="3478994" y="6430310"/>
                  <a:pt x="3474791" y="6424212"/>
                  <a:pt x="3475483" y="6423388"/>
                </a:cubicBezTo>
                <a:cubicBezTo>
                  <a:pt x="3474419" y="6419102"/>
                  <a:pt x="3478250" y="6420090"/>
                  <a:pt x="3483146" y="6425363"/>
                </a:cubicBezTo>
                <a:cubicBezTo>
                  <a:pt x="3488042" y="6430637"/>
                  <a:pt x="3495385" y="6438547"/>
                  <a:pt x="3497460" y="6436073"/>
                </a:cubicBezTo>
                <a:cubicBezTo>
                  <a:pt x="3498152" y="6435249"/>
                  <a:pt x="3503047" y="6440522"/>
                  <a:pt x="3505495" y="6443159"/>
                </a:cubicBezTo>
                <a:cubicBezTo>
                  <a:pt x="3515658" y="6458816"/>
                  <a:pt x="3530664" y="6468701"/>
                  <a:pt x="3540455" y="6479249"/>
                </a:cubicBezTo>
                <a:cubicBezTo>
                  <a:pt x="3543595" y="6481061"/>
                  <a:pt x="3546042" y="6483698"/>
                  <a:pt x="3546734" y="6482873"/>
                </a:cubicBezTo>
                <a:cubicBezTo>
                  <a:pt x="3547427" y="6482049"/>
                  <a:pt x="3545670" y="6478588"/>
                  <a:pt x="3543223" y="6475951"/>
                </a:cubicBezTo>
                <a:cubicBezTo>
                  <a:pt x="3532368" y="6461119"/>
                  <a:pt x="3521513" y="6446286"/>
                  <a:pt x="3514490" y="6432441"/>
                </a:cubicBezTo>
                <a:cubicBezTo>
                  <a:pt x="3510287" y="6426343"/>
                  <a:pt x="3506455" y="6425355"/>
                  <a:pt x="3505763" y="6426179"/>
                </a:cubicBezTo>
                <a:cubicBezTo>
                  <a:pt x="3503687" y="6428653"/>
                  <a:pt x="3499856" y="6427666"/>
                  <a:pt x="3491129" y="6421403"/>
                </a:cubicBezTo>
                <a:cubicBezTo>
                  <a:pt x="3487989" y="6419591"/>
                  <a:pt x="3485542" y="6416955"/>
                  <a:pt x="3483093" y="6414318"/>
                </a:cubicBezTo>
                <a:cubicBezTo>
                  <a:pt x="3477827" y="6403935"/>
                  <a:pt x="3464204" y="6392399"/>
                  <a:pt x="3458245" y="6382841"/>
                </a:cubicBezTo>
                <a:cubicBezTo>
                  <a:pt x="3454041" y="6376743"/>
                  <a:pt x="3449146" y="6371469"/>
                  <a:pt x="3441803" y="6363558"/>
                </a:cubicBezTo>
                <a:cubicBezTo>
                  <a:pt x="3436908" y="6358285"/>
                  <a:pt x="3432385" y="6358121"/>
                  <a:pt x="3428552" y="6357135"/>
                </a:cubicBezTo>
                <a:cubicBezTo>
                  <a:pt x="3421582" y="6354334"/>
                  <a:pt x="3411100" y="6344611"/>
                  <a:pt x="3408973" y="6336040"/>
                </a:cubicBezTo>
                <a:cubicBezTo>
                  <a:pt x="3410357" y="6334391"/>
                  <a:pt x="3408600" y="6330930"/>
                  <a:pt x="3407536" y="6326645"/>
                </a:cubicBezTo>
                <a:cubicBezTo>
                  <a:pt x="3408920" y="6324996"/>
                  <a:pt x="3404716" y="6318898"/>
                  <a:pt x="3397373" y="6310987"/>
                </a:cubicBezTo>
                <a:cubicBezTo>
                  <a:pt x="3392478" y="6305715"/>
                  <a:pt x="3387583" y="6300440"/>
                  <a:pt x="3384071" y="6293517"/>
                </a:cubicBezTo>
                <a:cubicBezTo>
                  <a:pt x="3377420" y="6284783"/>
                  <a:pt x="3368694" y="6278522"/>
                  <a:pt x="3361722" y="6275721"/>
                </a:cubicBezTo>
                <a:cubicBezTo>
                  <a:pt x="3350227" y="6272758"/>
                  <a:pt x="3335542" y="6256938"/>
                  <a:pt x="3321919" y="6245403"/>
                </a:cubicBezTo>
                <a:cubicBezTo>
                  <a:pt x="3316331" y="6240954"/>
                  <a:pt x="3312821" y="6234031"/>
                  <a:pt x="3306169" y="6225297"/>
                </a:cubicBezTo>
                <a:cubicBezTo>
                  <a:pt x="3298826" y="6217387"/>
                  <a:pt x="3292868" y="6207827"/>
                  <a:pt x="3289355" y="6200905"/>
                </a:cubicBezTo>
                <a:cubicBezTo>
                  <a:pt x="3277436" y="6181787"/>
                  <a:pt x="3274989" y="6179149"/>
                  <a:pt x="3261739" y="6172726"/>
                </a:cubicBezTo>
                <a:cubicBezTo>
                  <a:pt x="3259292" y="6170088"/>
                  <a:pt x="3257908" y="6171738"/>
                  <a:pt x="3254768" y="6169925"/>
                </a:cubicBezTo>
                <a:cubicBezTo>
                  <a:pt x="3243541" y="6149982"/>
                  <a:pt x="3231302" y="6136799"/>
                  <a:pt x="3216617" y="6120978"/>
                </a:cubicBezTo>
                <a:cubicBezTo>
                  <a:pt x="3206826" y="6110431"/>
                  <a:pt x="3199483" y="6102521"/>
                  <a:pt x="3189692" y="6091974"/>
                </a:cubicBezTo>
                <a:cubicBezTo>
                  <a:pt x="3169419" y="6071705"/>
                  <a:pt x="3151913" y="6048138"/>
                  <a:pt x="3129192" y="6025230"/>
                </a:cubicBezTo>
                <a:cubicBezTo>
                  <a:pt x="3121849" y="6017320"/>
                  <a:pt x="3122169" y="6011386"/>
                  <a:pt x="3112750" y="6005949"/>
                </a:cubicBezTo>
                <a:cubicBezTo>
                  <a:pt x="3104023" y="5999687"/>
                  <a:pt x="3098064" y="5990129"/>
                  <a:pt x="3092477" y="5985679"/>
                </a:cubicBezTo>
                <a:cubicBezTo>
                  <a:pt x="3085133" y="5977768"/>
                  <a:pt x="3077791" y="5969859"/>
                  <a:pt x="3070448" y="5961948"/>
                </a:cubicBezTo>
                <a:cubicBezTo>
                  <a:pt x="3064168" y="5958324"/>
                  <a:pt x="3067681" y="5965247"/>
                  <a:pt x="3063848" y="5964259"/>
                </a:cubicBezTo>
                <a:cubicBezTo>
                  <a:pt x="3053737" y="5959646"/>
                  <a:pt x="3043254" y="5949924"/>
                  <a:pt x="3032401" y="5935092"/>
                </a:cubicBezTo>
                <a:cubicBezTo>
                  <a:pt x="3029953" y="5932454"/>
                  <a:pt x="3030645" y="5931630"/>
                  <a:pt x="3025749" y="5926357"/>
                </a:cubicBezTo>
                <a:cubicBezTo>
                  <a:pt x="3023302" y="5923720"/>
                  <a:pt x="3020162" y="5921908"/>
                  <a:pt x="3018778" y="5923557"/>
                </a:cubicBezTo>
                <a:cubicBezTo>
                  <a:pt x="3018086" y="5924381"/>
                  <a:pt x="3016702" y="5926030"/>
                  <a:pt x="3021598" y="5931304"/>
                </a:cubicBezTo>
                <a:cubicBezTo>
                  <a:pt x="3029633" y="5938389"/>
                  <a:pt x="3036284" y="5947125"/>
                  <a:pt x="3041871" y="5951573"/>
                </a:cubicBezTo>
                <a:cubicBezTo>
                  <a:pt x="3051662" y="5962119"/>
                  <a:pt x="3055174" y="5969042"/>
                  <a:pt x="3062516" y="5976953"/>
                </a:cubicBezTo>
                <a:cubicBezTo>
                  <a:pt x="3066720" y="5983051"/>
                  <a:pt x="3067092" y="5988161"/>
                  <a:pt x="3065708" y="5989810"/>
                </a:cubicBezTo>
                <a:cubicBezTo>
                  <a:pt x="3068527" y="5997556"/>
                  <a:pt x="3067836" y="5998381"/>
                  <a:pt x="3076564" y="6004642"/>
                </a:cubicBezTo>
                <a:cubicBezTo>
                  <a:pt x="3087046" y="6014365"/>
                  <a:pt x="3097528" y="6024088"/>
                  <a:pt x="3108703" y="6032985"/>
                </a:cubicBezTo>
                <a:cubicBezTo>
                  <a:pt x="3111842" y="6034798"/>
                  <a:pt x="3116046" y="6040896"/>
                  <a:pt x="3120941" y="6046170"/>
                </a:cubicBezTo>
                <a:cubicBezTo>
                  <a:pt x="3123389" y="6048806"/>
                  <a:pt x="3122005" y="6050455"/>
                  <a:pt x="3123761" y="6053916"/>
                </a:cubicBezTo>
                <a:cubicBezTo>
                  <a:pt x="3127273" y="6060839"/>
                  <a:pt x="3121685" y="6056390"/>
                  <a:pt x="3117854" y="6055402"/>
                </a:cubicBezTo>
                <a:cubicBezTo>
                  <a:pt x="3114023" y="6054415"/>
                  <a:pt x="3106679" y="6046504"/>
                  <a:pt x="3100399" y="6042880"/>
                </a:cubicBezTo>
                <a:cubicBezTo>
                  <a:pt x="3097261" y="6041068"/>
                  <a:pt x="3097261" y="6041068"/>
                  <a:pt x="3096569" y="6041891"/>
                </a:cubicBezTo>
                <a:cubicBezTo>
                  <a:pt x="3095876" y="6042717"/>
                  <a:pt x="3098324" y="6045353"/>
                  <a:pt x="3100772" y="6047990"/>
                </a:cubicBezTo>
                <a:cubicBezTo>
                  <a:pt x="3108114" y="6055901"/>
                  <a:pt x="3117213" y="6067272"/>
                  <a:pt x="3125940" y="6073532"/>
                </a:cubicBezTo>
                <a:cubicBezTo>
                  <a:pt x="3126632" y="6072708"/>
                  <a:pt x="3128388" y="6076169"/>
                  <a:pt x="3128388" y="6076169"/>
                </a:cubicBezTo>
                <a:cubicBezTo>
                  <a:pt x="3132591" y="6082268"/>
                  <a:pt x="3127696" y="6076994"/>
                  <a:pt x="3127004" y="6077818"/>
                </a:cubicBezTo>
                <a:cubicBezTo>
                  <a:pt x="3123865" y="6076005"/>
                  <a:pt x="3122481" y="6077655"/>
                  <a:pt x="3127376" y="6082928"/>
                </a:cubicBezTo>
                <a:cubicBezTo>
                  <a:pt x="3132271" y="6088203"/>
                  <a:pt x="3137167" y="6093476"/>
                  <a:pt x="3144510" y="6101386"/>
                </a:cubicBezTo>
                <a:cubicBezTo>
                  <a:pt x="3135784" y="6095125"/>
                  <a:pt x="3128440" y="6087214"/>
                  <a:pt x="3120406" y="6080129"/>
                </a:cubicBezTo>
                <a:cubicBezTo>
                  <a:pt x="3114818" y="6075679"/>
                  <a:pt x="3114126" y="6076504"/>
                  <a:pt x="3115882" y="6079966"/>
                </a:cubicBezTo>
                <a:cubicBezTo>
                  <a:pt x="3115562" y="6085900"/>
                  <a:pt x="3114870" y="6086724"/>
                  <a:pt x="3104388" y="6077001"/>
                </a:cubicBezTo>
                <a:cubicBezTo>
                  <a:pt x="3101940" y="6074366"/>
                  <a:pt x="3097044" y="6069091"/>
                  <a:pt x="3094597" y="6066455"/>
                </a:cubicBezTo>
                <a:cubicBezTo>
                  <a:pt x="3093904" y="6067279"/>
                  <a:pt x="3093904" y="6067279"/>
                  <a:pt x="3093213" y="6068104"/>
                </a:cubicBezTo>
                <a:cubicBezTo>
                  <a:pt x="3093213" y="6068104"/>
                  <a:pt x="3092521" y="6068928"/>
                  <a:pt x="3092521" y="6068928"/>
                </a:cubicBezTo>
                <a:cubicBezTo>
                  <a:pt x="3110347" y="6086562"/>
                  <a:pt x="3119126" y="6103868"/>
                  <a:pt x="3136259" y="6122325"/>
                </a:cubicBezTo>
                <a:cubicBezTo>
                  <a:pt x="3146050" y="6132872"/>
                  <a:pt x="3154457" y="6145067"/>
                  <a:pt x="3162172" y="6158088"/>
                </a:cubicBezTo>
                <a:cubicBezTo>
                  <a:pt x="3161480" y="6158912"/>
                  <a:pt x="3166376" y="6164185"/>
                  <a:pt x="3165683" y="6165011"/>
                </a:cubicBezTo>
                <a:cubicBezTo>
                  <a:pt x="3164300" y="6166659"/>
                  <a:pt x="3159404" y="6161387"/>
                  <a:pt x="3156957" y="6158749"/>
                </a:cubicBezTo>
                <a:cubicBezTo>
                  <a:pt x="3149614" y="6150838"/>
                  <a:pt x="3142271" y="6142929"/>
                  <a:pt x="3134927" y="6135019"/>
                </a:cubicBezTo>
                <a:cubicBezTo>
                  <a:pt x="3132480" y="6132382"/>
                  <a:pt x="3130032" y="6129745"/>
                  <a:pt x="3129340" y="6130570"/>
                </a:cubicBezTo>
                <a:cubicBezTo>
                  <a:pt x="3128648" y="6131394"/>
                  <a:pt x="3127956" y="6132219"/>
                  <a:pt x="3130405" y="6134855"/>
                </a:cubicBezTo>
                <a:cubicBezTo>
                  <a:pt x="3135299" y="6140128"/>
                  <a:pt x="3136362" y="6144416"/>
                  <a:pt x="3143706" y="6152325"/>
                </a:cubicBezTo>
                <a:cubicBezTo>
                  <a:pt x="3151049" y="6160235"/>
                  <a:pt x="3158392" y="6168146"/>
                  <a:pt x="3165735" y="6176055"/>
                </a:cubicBezTo>
                <a:cubicBezTo>
                  <a:pt x="3169939" y="6182153"/>
                  <a:pt x="3166108" y="6181166"/>
                  <a:pt x="3165416" y="6181991"/>
                </a:cubicBezTo>
                <a:cubicBezTo>
                  <a:pt x="3164724" y="6182815"/>
                  <a:pt x="3164032" y="6183639"/>
                  <a:pt x="3164032" y="6183639"/>
                </a:cubicBezTo>
                <a:cubicBezTo>
                  <a:pt x="3148653" y="6168643"/>
                  <a:pt x="3137852" y="6164855"/>
                  <a:pt x="3123165" y="6149035"/>
                </a:cubicBezTo>
                <a:cubicBezTo>
                  <a:pt x="3093793" y="6117393"/>
                  <a:pt x="3068945" y="6085916"/>
                  <a:pt x="3038880" y="6055101"/>
                </a:cubicBezTo>
                <a:cubicBezTo>
                  <a:pt x="3033293" y="6050651"/>
                  <a:pt x="3027334" y="6041091"/>
                  <a:pt x="3025258" y="6043565"/>
                </a:cubicBezTo>
                <a:cubicBezTo>
                  <a:pt x="3020043" y="6044225"/>
                  <a:pt x="3031217" y="6053124"/>
                  <a:pt x="3036112" y="6058397"/>
                </a:cubicBezTo>
                <a:cubicBezTo>
                  <a:pt x="3046594" y="6068120"/>
                  <a:pt x="3054310" y="6081140"/>
                  <a:pt x="3064101" y="6091687"/>
                </a:cubicBezTo>
                <a:cubicBezTo>
                  <a:pt x="3074584" y="6101410"/>
                  <a:pt x="3087514" y="6113770"/>
                  <a:pt x="3095921" y="6125964"/>
                </a:cubicBezTo>
                <a:cubicBezTo>
                  <a:pt x="3111671" y="6146072"/>
                  <a:pt x="3129496" y="6163704"/>
                  <a:pt x="3144182" y="6179525"/>
                </a:cubicBezTo>
                <a:cubicBezTo>
                  <a:pt x="3175310" y="6214626"/>
                  <a:pt x="3202607" y="6248741"/>
                  <a:pt x="3218410" y="6279893"/>
                </a:cubicBezTo>
                <a:cubicBezTo>
                  <a:pt x="3226124" y="6292913"/>
                  <a:pt x="3235914" y="6303460"/>
                  <a:pt x="3245705" y="6314007"/>
                </a:cubicBezTo>
                <a:cubicBezTo>
                  <a:pt x="3246929" y="6315326"/>
                  <a:pt x="3249549" y="6317757"/>
                  <a:pt x="3251691" y="6320063"/>
                </a:cubicBezTo>
                <a:lnTo>
                  <a:pt x="3253815" y="6323689"/>
                </a:lnTo>
                <a:lnTo>
                  <a:pt x="3254672" y="6325327"/>
                </a:lnTo>
                <a:lnTo>
                  <a:pt x="3249098" y="6323154"/>
                </a:lnTo>
                <a:cubicBezTo>
                  <a:pt x="3246956" y="6320848"/>
                  <a:pt x="3244854" y="6317799"/>
                  <a:pt x="3243630" y="6316480"/>
                </a:cubicBezTo>
                <a:cubicBezTo>
                  <a:pt x="3202019" y="6271656"/>
                  <a:pt x="3160409" y="6226830"/>
                  <a:pt x="3116351" y="6179370"/>
                </a:cubicBezTo>
                <a:cubicBezTo>
                  <a:pt x="3101664" y="6163548"/>
                  <a:pt x="3088414" y="6157125"/>
                  <a:pt x="3072716" y="6148063"/>
                </a:cubicBezTo>
                <a:cubicBezTo>
                  <a:pt x="3072716" y="6148063"/>
                  <a:pt x="3072024" y="6148888"/>
                  <a:pt x="3071332" y="6149712"/>
                </a:cubicBezTo>
                <a:cubicBezTo>
                  <a:pt x="3074152" y="6157459"/>
                  <a:pt x="3075215" y="6161745"/>
                  <a:pt x="3075589" y="6166854"/>
                </a:cubicBezTo>
                <a:cubicBezTo>
                  <a:pt x="3073513" y="6169329"/>
                  <a:pt x="3078779" y="6179712"/>
                  <a:pt x="3086123" y="6187622"/>
                </a:cubicBezTo>
                <a:cubicBezTo>
                  <a:pt x="3105704" y="6208716"/>
                  <a:pt x="3100861" y="6214487"/>
                  <a:pt x="3099848" y="6221246"/>
                </a:cubicBezTo>
                <a:cubicBezTo>
                  <a:pt x="3097452" y="6229654"/>
                  <a:pt x="3106233" y="6246961"/>
                  <a:pt x="3115011" y="6264268"/>
                </a:cubicBezTo>
                <a:cubicBezTo>
                  <a:pt x="3116075" y="6268552"/>
                  <a:pt x="3121662" y="6273002"/>
                  <a:pt x="3124110" y="6275638"/>
                </a:cubicBezTo>
                <a:cubicBezTo>
                  <a:pt x="3133900" y="6286186"/>
                  <a:pt x="3144383" y="6295908"/>
                  <a:pt x="3149650" y="6306291"/>
                </a:cubicBezTo>
                <a:cubicBezTo>
                  <a:pt x="3151406" y="6309753"/>
                  <a:pt x="3153854" y="6312391"/>
                  <a:pt x="3158750" y="6317663"/>
                </a:cubicBezTo>
                <a:cubicBezTo>
                  <a:pt x="3166092" y="6325574"/>
                  <a:pt x="3173436" y="6333484"/>
                  <a:pt x="3178330" y="6338757"/>
                </a:cubicBezTo>
                <a:cubicBezTo>
                  <a:pt x="3189878" y="6352766"/>
                  <a:pt x="3202807" y="6365125"/>
                  <a:pt x="3214674" y="6373199"/>
                </a:cubicBezTo>
                <a:cubicBezTo>
                  <a:pt x="3224093" y="6378635"/>
                  <a:pt x="3233191" y="6390006"/>
                  <a:pt x="3238459" y="6400390"/>
                </a:cubicBezTo>
                <a:cubicBezTo>
                  <a:pt x="3247929" y="6416872"/>
                  <a:pt x="3265063" y="6435329"/>
                  <a:pt x="3275226" y="6450987"/>
                </a:cubicBezTo>
                <a:cubicBezTo>
                  <a:pt x="3276982" y="6454447"/>
                  <a:pt x="3322744" y="6494326"/>
                  <a:pt x="3323436" y="6493501"/>
                </a:cubicBezTo>
                <a:lnTo>
                  <a:pt x="3327061" y="6495637"/>
                </a:lnTo>
                <a:lnTo>
                  <a:pt x="3332637" y="6511649"/>
                </a:lnTo>
                <a:cubicBezTo>
                  <a:pt x="3341276" y="6548180"/>
                  <a:pt x="3326247" y="6565795"/>
                  <a:pt x="3305973" y="6593704"/>
                </a:cubicBezTo>
                <a:cubicBezTo>
                  <a:pt x="3253020" y="6661989"/>
                  <a:pt x="3199222" y="6613060"/>
                  <a:pt x="3148560" y="6593635"/>
                </a:cubicBezTo>
                <a:cubicBezTo>
                  <a:pt x="3101480" y="6573121"/>
                  <a:pt x="3061305" y="6533108"/>
                  <a:pt x="3036158" y="6475482"/>
                </a:cubicBezTo>
                <a:cubicBezTo>
                  <a:pt x="3029698" y="6464391"/>
                  <a:pt x="3017732" y="6446269"/>
                  <a:pt x="3006988" y="6449530"/>
                </a:cubicBezTo>
                <a:cubicBezTo>
                  <a:pt x="2949677" y="6466929"/>
                  <a:pt x="2921909" y="6414450"/>
                  <a:pt x="2881035" y="6387703"/>
                </a:cubicBezTo>
                <a:cubicBezTo>
                  <a:pt x="2781114" y="6322320"/>
                  <a:pt x="2675951" y="6267231"/>
                  <a:pt x="2601545" y="6163648"/>
                </a:cubicBezTo>
                <a:lnTo>
                  <a:pt x="2600585" y="6159591"/>
                </a:lnTo>
                <a:cubicBezTo>
                  <a:pt x="2570455" y="6129580"/>
                  <a:pt x="2540841" y="6134219"/>
                  <a:pt x="2522487" y="6170247"/>
                </a:cubicBezTo>
                <a:cubicBezTo>
                  <a:pt x="2501513" y="6211419"/>
                  <a:pt x="2478102" y="6209826"/>
                  <a:pt x="2448931" y="6183875"/>
                </a:cubicBezTo>
                <a:cubicBezTo>
                  <a:pt x="2438887" y="6173874"/>
                  <a:pt x="2429803" y="6167928"/>
                  <a:pt x="2419759" y="6157925"/>
                </a:cubicBezTo>
                <a:cubicBezTo>
                  <a:pt x="2410676" y="6151982"/>
                  <a:pt x="2409457" y="6130598"/>
                  <a:pt x="2396091" y="6139007"/>
                </a:cubicBezTo>
                <a:cubicBezTo>
                  <a:pt x="2388927" y="6141182"/>
                  <a:pt x="2383683" y="6151474"/>
                  <a:pt x="2382022" y="6160681"/>
                </a:cubicBezTo>
                <a:cubicBezTo>
                  <a:pt x="2381321" y="6173946"/>
                  <a:pt x="2393984" y="6178802"/>
                  <a:pt x="2406651" y="6183659"/>
                </a:cubicBezTo>
                <a:cubicBezTo>
                  <a:pt x="2419317" y="6188515"/>
                  <a:pt x="2436525" y="6196345"/>
                  <a:pt x="2430579" y="6219902"/>
                </a:cubicBezTo>
                <a:cubicBezTo>
                  <a:pt x="2427256" y="6238313"/>
                  <a:pt x="2414848" y="6250783"/>
                  <a:pt x="2395978" y="6252159"/>
                </a:cubicBezTo>
                <a:cubicBezTo>
                  <a:pt x="2381650" y="6256510"/>
                  <a:pt x="2368987" y="6251652"/>
                  <a:pt x="2358240" y="6254914"/>
                </a:cubicBezTo>
                <a:cubicBezTo>
                  <a:pt x="2329586" y="6263614"/>
                  <a:pt x="2301891" y="6276371"/>
                  <a:pt x="2305988" y="6309935"/>
                </a:cubicBezTo>
                <a:cubicBezTo>
                  <a:pt x="2305804" y="6357848"/>
                  <a:pt x="2282391" y="6356256"/>
                  <a:pt x="2255398" y="6355747"/>
                </a:cubicBezTo>
                <a:cubicBezTo>
                  <a:pt x="2181585" y="6352051"/>
                  <a:pt x="2104890" y="6336178"/>
                  <a:pt x="2032996" y="6340601"/>
                </a:cubicBezTo>
                <a:cubicBezTo>
                  <a:pt x="2021288" y="6339804"/>
                  <a:pt x="2013167" y="6337921"/>
                  <a:pt x="2012908" y="6320596"/>
                </a:cubicBezTo>
                <a:cubicBezTo>
                  <a:pt x="2048469" y="6292397"/>
                  <a:pt x="2092926" y="6318055"/>
                  <a:pt x="2127785" y="6303125"/>
                </a:cubicBezTo>
                <a:cubicBezTo>
                  <a:pt x="2166225" y="6287103"/>
                  <a:pt x="2194362" y="6243754"/>
                  <a:pt x="2231843" y="6223676"/>
                </a:cubicBezTo>
                <a:cubicBezTo>
                  <a:pt x="2248792" y="6214179"/>
                  <a:pt x="2263118" y="6209830"/>
                  <a:pt x="2279365" y="6213598"/>
                </a:cubicBezTo>
                <a:cubicBezTo>
                  <a:pt x="2332392" y="6210555"/>
                  <a:pt x="2309166" y="6161045"/>
                  <a:pt x="2314152" y="6133427"/>
                </a:cubicBezTo>
                <a:cubicBezTo>
                  <a:pt x="2323422" y="6091457"/>
                  <a:pt x="2293105" y="6109362"/>
                  <a:pt x="2277818" y="6109652"/>
                </a:cubicBezTo>
                <a:cubicBezTo>
                  <a:pt x="2236498" y="6113494"/>
                  <a:pt x="2192556" y="6122484"/>
                  <a:pt x="2157180" y="6102766"/>
                </a:cubicBezTo>
                <a:cubicBezTo>
                  <a:pt x="2113682" y="6081168"/>
                  <a:pt x="2073323" y="6089069"/>
                  <a:pt x="2033218" y="6114297"/>
                </a:cubicBezTo>
                <a:cubicBezTo>
                  <a:pt x="1975208" y="6144958"/>
                  <a:pt x="1914318" y="6163443"/>
                  <a:pt x="1852209" y="6160547"/>
                </a:cubicBezTo>
                <a:cubicBezTo>
                  <a:pt x="1774813" y="6157938"/>
                  <a:pt x="1697158" y="6138006"/>
                  <a:pt x="1620979" y="6156781"/>
                </a:cubicBezTo>
                <a:cubicBezTo>
                  <a:pt x="1606653" y="6161130"/>
                  <a:pt x="1581580" y="6168742"/>
                  <a:pt x="1575819" y="6144386"/>
                </a:cubicBezTo>
                <a:cubicBezTo>
                  <a:pt x="1570059" y="6120031"/>
                  <a:pt x="1605433" y="6139745"/>
                  <a:pt x="1606836" y="6113217"/>
                </a:cubicBezTo>
                <a:cubicBezTo>
                  <a:pt x="1436128" y="6186795"/>
                  <a:pt x="1265530" y="6147219"/>
                  <a:pt x="1084447" y="6128232"/>
                </a:cubicBezTo>
                <a:cubicBezTo>
                  <a:pt x="1153646" y="6063715"/>
                  <a:pt x="1217160" y="6040083"/>
                  <a:pt x="1292192" y="6065165"/>
                </a:cubicBezTo>
                <a:cubicBezTo>
                  <a:pt x="1358616" y="6045724"/>
                  <a:pt x="1454261" y="6025390"/>
                  <a:pt x="1482990" y="6011592"/>
                </a:cubicBezTo>
                <a:cubicBezTo>
                  <a:pt x="1473906" y="6005647"/>
                  <a:pt x="1458617" y="6005937"/>
                  <a:pt x="1464564" y="5982380"/>
                </a:cubicBezTo>
                <a:cubicBezTo>
                  <a:pt x="1467890" y="5963967"/>
                  <a:pt x="1479592" y="5964763"/>
                  <a:pt x="1495840" y="5968533"/>
                </a:cubicBezTo>
                <a:cubicBezTo>
                  <a:pt x="1512086" y="5972302"/>
                  <a:pt x="1527374" y="5972012"/>
                  <a:pt x="1543621" y="5975782"/>
                </a:cubicBezTo>
                <a:cubicBezTo>
                  <a:pt x="1575157" y="5979261"/>
                  <a:pt x="1582321" y="5977086"/>
                  <a:pt x="1605214" y="5944029"/>
                </a:cubicBezTo>
                <a:cubicBezTo>
                  <a:pt x="1550269" y="5938958"/>
                  <a:pt x="1493662" y="5943091"/>
                  <a:pt x="1439418" y="5924753"/>
                </a:cubicBezTo>
                <a:cubicBezTo>
                  <a:pt x="1448945" y="5900106"/>
                  <a:pt x="1461610" y="5904961"/>
                  <a:pt x="1476898" y="5904672"/>
                </a:cubicBezTo>
                <a:cubicBezTo>
                  <a:pt x="1533505" y="5900537"/>
                  <a:pt x="1587490" y="5901553"/>
                  <a:pt x="1642437" y="5906626"/>
                </a:cubicBezTo>
                <a:cubicBezTo>
                  <a:pt x="1710048" y="5916555"/>
                  <a:pt x="1772602" y="5888865"/>
                  <a:pt x="1804063" y="5827103"/>
                </a:cubicBezTo>
                <a:cubicBezTo>
                  <a:pt x="1703327" y="5888140"/>
                  <a:pt x="1606989" y="5821671"/>
                  <a:pt x="1510980" y="5837767"/>
                </a:cubicBezTo>
                <a:cubicBezTo>
                  <a:pt x="1456296" y="5850017"/>
                  <a:pt x="1399171" y="5819501"/>
                  <a:pt x="1343782" y="5845016"/>
                </a:cubicBezTo>
                <a:cubicBezTo>
                  <a:pt x="1312505" y="5858863"/>
                  <a:pt x="1294338" y="5846975"/>
                  <a:pt x="1279493" y="5816674"/>
                </a:cubicBezTo>
                <a:cubicBezTo>
                  <a:pt x="1265610" y="5790435"/>
                  <a:pt x="1242902" y="5775575"/>
                  <a:pt x="1212326" y="5776157"/>
                </a:cubicBezTo>
                <a:cubicBezTo>
                  <a:pt x="1178168" y="5777823"/>
                  <a:pt x="1149958" y="5755932"/>
                  <a:pt x="1119125" y="5739191"/>
                </a:cubicBezTo>
                <a:cubicBezTo>
                  <a:pt x="1110040" y="5733245"/>
                  <a:pt x="1108122" y="5725128"/>
                  <a:pt x="1112405" y="5710776"/>
                </a:cubicBezTo>
                <a:cubicBezTo>
                  <a:pt x="1117648" y="5700481"/>
                  <a:pt x="1125773" y="5702366"/>
                  <a:pt x="1132938" y="5700191"/>
                </a:cubicBezTo>
                <a:cubicBezTo>
                  <a:pt x="1224918" y="5715772"/>
                  <a:pt x="1310367" y="5655029"/>
                  <a:pt x="1404971" y="5665463"/>
                </a:cubicBezTo>
                <a:cubicBezTo>
                  <a:pt x="1413094" y="5667349"/>
                  <a:pt x="1421918" y="5655967"/>
                  <a:pt x="1419998" y="5647849"/>
                </a:cubicBezTo>
                <a:cubicBezTo>
                  <a:pt x="1421660" y="5638641"/>
                  <a:pt x="1412577" y="5632701"/>
                  <a:pt x="1404454" y="5630814"/>
                </a:cubicBezTo>
                <a:cubicBezTo>
                  <a:pt x="1392749" y="5630019"/>
                  <a:pt x="1381043" y="5629221"/>
                  <a:pt x="1370296" y="5632483"/>
                </a:cubicBezTo>
                <a:cubicBezTo>
                  <a:pt x="1230791" y="5626977"/>
                  <a:pt x="1089624" y="5630677"/>
                  <a:pt x="947239" y="5612992"/>
                </a:cubicBezTo>
                <a:lnTo>
                  <a:pt x="649801" y="5572766"/>
                </a:lnTo>
                <a:cubicBezTo>
                  <a:pt x="638094" y="5571970"/>
                  <a:pt x="614683" y="5570377"/>
                  <a:pt x="613465" y="5548992"/>
                </a:cubicBezTo>
                <a:cubicBezTo>
                  <a:pt x="614869" y="5522462"/>
                  <a:pt x="637321" y="5519996"/>
                  <a:pt x="652607" y="5519706"/>
                </a:cubicBezTo>
                <a:cubicBezTo>
                  <a:pt x="675057" y="5517242"/>
                  <a:pt x="697510" y="5514775"/>
                  <a:pt x="717339" y="5517458"/>
                </a:cubicBezTo>
                <a:lnTo>
                  <a:pt x="1048459" y="5518877"/>
                </a:lnTo>
                <a:lnTo>
                  <a:pt x="1033426" y="5513068"/>
                </a:lnTo>
                <a:cubicBezTo>
                  <a:pt x="1000971" y="5504139"/>
                  <a:pt x="967588" y="5497836"/>
                  <a:pt x="943479" y="5472628"/>
                </a:cubicBezTo>
                <a:cubicBezTo>
                  <a:pt x="932352" y="5460025"/>
                  <a:pt x="917515" y="5455822"/>
                  <a:pt x="906387" y="5443222"/>
                </a:cubicBezTo>
                <a:cubicBezTo>
                  <a:pt x="876713" y="5401206"/>
                  <a:pt x="839620" y="5380200"/>
                  <a:pt x="798818" y="5359191"/>
                </a:cubicBezTo>
                <a:cubicBezTo>
                  <a:pt x="787692" y="5354990"/>
                  <a:pt x="780274" y="5346588"/>
                  <a:pt x="769144" y="5342389"/>
                </a:cubicBezTo>
                <a:cubicBezTo>
                  <a:pt x="743181" y="5342387"/>
                  <a:pt x="754307" y="5254160"/>
                  <a:pt x="702380" y="5308776"/>
                </a:cubicBezTo>
                <a:cubicBezTo>
                  <a:pt x="680125" y="5329784"/>
                  <a:pt x="646742" y="5325581"/>
                  <a:pt x="620777" y="5359191"/>
                </a:cubicBezTo>
                <a:cubicBezTo>
                  <a:pt x="591105" y="5397005"/>
                  <a:pt x="546593" y="5405407"/>
                  <a:pt x="505791" y="5375996"/>
                </a:cubicBezTo>
                <a:cubicBezTo>
                  <a:pt x="394514" y="5296173"/>
                  <a:pt x="279534" y="5220549"/>
                  <a:pt x="179385" y="5119718"/>
                </a:cubicBezTo>
                <a:cubicBezTo>
                  <a:pt x="145999" y="5086107"/>
                  <a:pt x="112616" y="5048295"/>
                  <a:pt x="75524" y="5018886"/>
                </a:cubicBezTo>
                <a:cubicBezTo>
                  <a:pt x="45850" y="4997880"/>
                  <a:pt x="31013" y="4951665"/>
                  <a:pt x="12469" y="4918053"/>
                </a:cubicBezTo>
                <a:lnTo>
                  <a:pt x="1" y="4899377"/>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8739070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anose="020B0604020202020204" pitchFamily="34" charset="0"/>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38332950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Tree>
    <p:extLst>
      <p:ext uri="{BB962C8B-B14F-4D97-AF65-F5344CB8AC3E}">
        <p14:creationId xmlns:p14="http://schemas.microsoft.com/office/powerpoint/2010/main" val="11995856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441FF6A-3E7D-47A1-B8C1-5D555E74D492}"/>
              </a:ext>
            </a:extLst>
          </p:cNvPr>
          <p:cNvSpPr/>
          <p:nvPr userDrawn="1"/>
        </p:nvSpPr>
        <p:spPr>
          <a:xfrm flipH="1">
            <a:off x="639418" y="-1"/>
            <a:ext cx="10913165" cy="6858001"/>
          </a:xfrm>
          <a:prstGeom prst="parallelogram">
            <a:avLst>
              <a:gd name="adj" fmla="val 9401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1"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14" name="Picture Placeholder 13">
            <a:extLst>
              <a:ext uri="{FF2B5EF4-FFF2-40B4-BE49-F238E27FC236}">
                <a16:creationId xmlns:a16="http://schemas.microsoft.com/office/drawing/2014/main"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Tree>
    <p:extLst>
      <p:ext uri="{BB962C8B-B14F-4D97-AF65-F5344CB8AC3E}">
        <p14:creationId xmlns:p14="http://schemas.microsoft.com/office/powerpoint/2010/main" val="39649280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1" r:id="rId1"/>
    <p:sldLayoutId id="2147483693"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92" r:id="rId3"/>
    <p:sldLayoutId id="2147483677" r:id="rId4"/>
    <p:sldLayoutId id="2147483679" r:id="rId5"/>
    <p:sldLayoutId id="2147483689" r:id="rId6"/>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3.xml"/><Relationship Id="rId6" Type="http://schemas.microsoft.com/office/2007/relationships/hdphoto" Target="../media/hdphoto7.wdp"/><Relationship Id="rId5" Type="http://schemas.openxmlformats.org/officeDocument/2006/relationships/image" Target="../media/image2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8.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1.xml"/><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9.png"/><Relationship Id="rId1" Type="http://schemas.openxmlformats.org/officeDocument/2006/relationships/slideLayout" Target="../slideLayouts/slideLayout4.xml"/><Relationship Id="rId5" Type="http://schemas.microsoft.com/office/2007/relationships/hdphoto" Target="../media/hdphoto10.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ppt.net/frequently-asked-questions/" TargetMode="External"/><Relationship Id="rId2" Type="http://schemas.openxmlformats.org/officeDocument/2006/relationships/hyperlink" Target="https://www.slidesppt.net/what-you-can-and-cannot-do-with-our-templates/" TargetMode="External"/><Relationship Id="rId1" Type="http://schemas.openxmlformats.org/officeDocument/2006/relationships/slideLayout" Target="../slideLayouts/slideLayout4.xml"/><Relationship Id="rId4" Type="http://schemas.openxmlformats.org/officeDocument/2006/relationships/hyperlink" Target="https://www.slidesppt.net/tutorials-and-ti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slidesppt.ne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F343E85E-8A38-A56C-FF05-2575BFD76230}"/>
              </a:ext>
            </a:extLst>
          </p:cNvPr>
          <p:cNvGrpSpPr/>
          <p:nvPr/>
        </p:nvGrpSpPr>
        <p:grpSpPr>
          <a:xfrm>
            <a:off x="1219" y="14166"/>
            <a:ext cx="12192000" cy="6858000"/>
            <a:chOff x="0" y="0"/>
            <a:chExt cx="12192000" cy="6858000"/>
          </a:xfrm>
        </p:grpSpPr>
        <p:pic>
          <p:nvPicPr>
            <p:cNvPr id="18" name="Picture 4" descr="Vector descuento de venta caliente con un símbolo de fuego y megáfono">
              <a:extLst>
                <a:ext uri="{FF2B5EF4-FFF2-40B4-BE49-F238E27FC236}">
                  <a16:creationId xmlns:a16="http://schemas.microsoft.com/office/drawing/2014/main" id="{C8EECCFB-C853-D1CE-3B7F-DD49F61E6B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824013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Vector descuento de venta caliente con un símbolo de fuego y megáfono">
              <a:extLst>
                <a:ext uri="{FF2B5EF4-FFF2-40B4-BE49-F238E27FC236}">
                  <a16:creationId xmlns:a16="http://schemas.microsoft.com/office/drawing/2014/main" id="{924582DC-EC0B-A354-1259-7A84270CAE9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87540"/>
            <a:stretch/>
          </p:blipFill>
          <p:spPr bwMode="auto">
            <a:xfrm flipH="1">
              <a:off x="8240131" y="0"/>
              <a:ext cx="3951869"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12">
            <a:extLst>
              <a:ext uri="{FF2B5EF4-FFF2-40B4-BE49-F238E27FC236}">
                <a16:creationId xmlns:a16="http://schemas.microsoft.com/office/drawing/2014/main" id="{F64FD54B-03DC-0468-9962-D4BA24C04562}"/>
              </a:ext>
            </a:extLst>
          </p:cNvPr>
          <p:cNvSpPr txBox="1"/>
          <p:nvPr/>
        </p:nvSpPr>
        <p:spPr>
          <a:xfrm>
            <a:off x="3417322" y="4814366"/>
            <a:ext cx="2348812" cy="584775"/>
          </a:xfrm>
          <a:prstGeom prst="rect">
            <a:avLst/>
          </a:prstGeom>
          <a:noFill/>
          <a:scene3d>
            <a:camera prst="perspectiveLeft"/>
            <a:lightRig rig="threePt" dir="t"/>
          </a:scene3d>
        </p:spPr>
        <p:txBody>
          <a:bodyPr wrap="square" rtlCol="0" anchor="ctr">
            <a:spAutoFit/>
          </a:bodyPr>
          <a:lstStyle/>
          <a:p>
            <a:r>
              <a:rPr lang="en-US" altLang="ko-KR" sz="3200" b="1">
                <a:ln>
                  <a:solidFill>
                    <a:srgbClr val="980208"/>
                  </a:solidFill>
                </a:ln>
                <a:gradFill flip="none" rotWithShape="1">
                  <a:gsLst>
                    <a:gs pos="0">
                      <a:schemeClr val="bg1"/>
                    </a:gs>
                    <a:gs pos="29000">
                      <a:schemeClr val="bg1"/>
                    </a:gs>
                    <a:gs pos="76000">
                      <a:srgbClr val="FEFC29"/>
                    </a:gs>
                  </a:gsLst>
                  <a:lin ang="5400000" scaled="1"/>
                </a:gradFill>
                <a:effectLst>
                  <a:outerShdw blurRad="50800" dist="114300" dir="5400000" sx="97000" sy="97000" algn="ctr" rotWithShape="0">
                    <a:srgbClr val="980208"/>
                  </a:outerShdw>
                </a:effectLst>
                <a:latin typeface="Arial Black" panose="020B0A04020102020204" pitchFamily="34" charset="0"/>
              </a:rPr>
              <a:t>MEXICO</a:t>
            </a:r>
            <a:endParaRPr lang="ko-KR" altLang="en-US" sz="3200" b="1">
              <a:ln>
                <a:solidFill>
                  <a:srgbClr val="980208"/>
                </a:solidFill>
              </a:ln>
              <a:gradFill flip="none" rotWithShape="1">
                <a:gsLst>
                  <a:gs pos="0">
                    <a:schemeClr val="bg1"/>
                  </a:gs>
                  <a:gs pos="29000">
                    <a:schemeClr val="bg1"/>
                  </a:gs>
                  <a:gs pos="76000">
                    <a:srgbClr val="FEFC29"/>
                  </a:gs>
                </a:gsLst>
                <a:lin ang="5400000" scaled="1"/>
              </a:gradFill>
              <a:effectLst>
                <a:outerShdw blurRad="50800" dist="114300" dir="5400000" sx="97000" sy="97000" algn="ctr" rotWithShape="0">
                  <a:srgbClr val="980208"/>
                </a:outerShdw>
              </a:effectLst>
              <a:latin typeface="Arial Black" panose="020B0A04020102020204" pitchFamily="34" charset="0"/>
            </a:endParaRPr>
          </a:p>
        </p:txBody>
      </p:sp>
      <p:sp>
        <p:nvSpPr>
          <p:cNvPr id="5" name="TextBox 18">
            <a:extLst>
              <a:ext uri="{FF2B5EF4-FFF2-40B4-BE49-F238E27FC236}">
                <a16:creationId xmlns:a16="http://schemas.microsoft.com/office/drawing/2014/main" id="{15B608CD-84D1-81D3-0DA7-96F6B5A9BDE0}"/>
              </a:ext>
            </a:extLst>
          </p:cNvPr>
          <p:cNvSpPr txBox="1"/>
          <p:nvPr/>
        </p:nvSpPr>
        <p:spPr>
          <a:xfrm>
            <a:off x="7188314" y="1568239"/>
            <a:ext cx="4336935" cy="1021556"/>
          </a:xfrm>
          <a:prstGeom prst="round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5400" b="1">
                <a:solidFill>
                  <a:schemeClr val="bg1"/>
                </a:solidFill>
                <a:latin typeface="Agency FB" panose="020B0503020202020204" pitchFamily="34" charset="0"/>
                <a:cs typeface="Arial" panose="020B0604020202020204" pitchFamily="34" charset="0"/>
              </a:rPr>
              <a:t>FREE TEMPLATE</a:t>
            </a:r>
            <a:endParaRPr lang="ko-KR" altLang="en-US" sz="5400" b="1">
              <a:solidFill>
                <a:schemeClr val="bg1"/>
              </a:solidFill>
              <a:latin typeface="Agency FB" panose="020B0503020202020204" pitchFamily="34" charset="0"/>
              <a:cs typeface="Arial" panose="020B0604020202020204" pitchFamily="34" charset="0"/>
            </a:endParaRPr>
          </a:p>
        </p:txBody>
      </p:sp>
      <p:sp>
        <p:nvSpPr>
          <p:cNvPr id="6" name="TextBox 22">
            <a:extLst>
              <a:ext uri="{FF2B5EF4-FFF2-40B4-BE49-F238E27FC236}">
                <a16:creationId xmlns:a16="http://schemas.microsoft.com/office/drawing/2014/main" id="{42974D4B-8BA4-8EDE-BEF8-0047A45A34F6}"/>
              </a:ext>
            </a:extLst>
          </p:cNvPr>
          <p:cNvSpPr txBox="1"/>
          <p:nvPr/>
        </p:nvSpPr>
        <p:spPr>
          <a:xfrm>
            <a:off x="7957568" y="4647560"/>
            <a:ext cx="3212847" cy="1166153"/>
          </a:xfrm>
          <a:prstGeom prst="rect">
            <a:avLst/>
          </a:prstGeom>
          <a:noFill/>
        </p:spPr>
        <p:txBody>
          <a:bodyPr wrap="square" rtlCol="0">
            <a:spAutoFit/>
          </a:bodyPr>
          <a:lstStyle/>
          <a:p>
            <a:pPr marL="285750" indent="-285750">
              <a:lnSpc>
                <a:spcPct val="150000"/>
              </a:lnSpc>
              <a:buClr>
                <a:schemeClr val="bg1"/>
              </a:buClr>
              <a:buSzPct val="108000"/>
              <a:buFont typeface="Wingdings" panose="05000000000000000000" pitchFamily="2" charset="2"/>
              <a:buChar char="ü"/>
            </a:pPr>
            <a:r>
              <a:rPr lang="en-US" altLang="ko-KR" sz="1200" i="1" spc="300" dirty="0">
                <a:solidFill>
                  <a:schemeClr val="bg1"/>
                </a:solidFill>
                <a:cs typeface="Arial" panose="020B0604020202020204" pitchFamily="34" charset="0"/>
              </a:rPr>
              <a:t>100% QUALITY</a:t>
            </a:r>
          </a:p>
          <a:p>
            <a:pPr marL="285750" indent="-285750">
              <a:lnSpc>
                <a:spcPct val="150000"/>
              </a:lnSpc>
              <a:buClr>
                <a:schemeClr val="bg1"/>
              </a:buClr>
              <a:buSzPct val="108000"/>
              <a:buFont typeface="Wingdings" panose="05000000000000000000" pitchFamily="2" charset="2"/>
              <a:buChar char="ü"/>
            </a:pPr>
            <a:r>
              <a:rPr lang="en-US" altLang="ko-KR" sz="1200" i="1" spc="300" dirty="0">
                <a:solidFill>
                  <a:schemeClr val="bg1"/>
                </a:solidFill>
                <a:cs typeface="Arial" panose="020B0604020202020204" pitchFamily="34" charset="0"/>
              </a:rPr>
              <a:t>EDITABLE</a:t>
            </a:r>
          </a:p>
          <a:p>
            <a:pPr marL="285750" indent="-285750">
              <a:lnSpc>
                <a:spcPct val="150000"/>
              </a:lnSpc>
              <a:buClr>
                <a:schemeClr val="bg1"/>
              </a:buClr>
              <a:buSzPct val="108000"/>
              <a:buFont typeface="Wingdings" panose="05000000000000000000" pitchFamily="2" charset="2"/>
              <a:buChar char="ü"/>
            </a:pPr>
            <a:r>
              <a:rPr lang="en-US" altLang="ko-KR" sz="1200" i="1" spc="300" dirty="0">
                <a:solidFill>
                  <a:schemeClr val="bg1"/>
                </a:solidFill>
                <a:cs typeface="Arial" panose="020B0604020202020204" pitchFamily="34" charset="0"/>
              </a:rPr>
              <a:t>THOUSANDS OF IMAGES AND VECTORS</a:t>
            </a:r>
          </a:p>
        </p:txBody>
      </p:sp>
      <p:grpSp>
        <p:nvGrpSpPr>
          <p:cNvPr id="7" name="Gráfico 10">
            <a:extLst>
              <a:ext uri="{FF2B5EF4-FFF2-40B4-BE49-F238E27FC236}">
                <a16:creationId xmlns:a16="http://schemas.microsoft.com/office/drawing/2014/main" id="{3482041E-9455-3952-77A0-22BCEA3D9AC3}"/>
              </a:ext>
            </a:extLst>
          </p:cNvPr>
          <p:cNvGrpSpPr/>
          <p:nvPr/>
        </p:nvGrpSpPr>
        <p:grpSpPr>
          <a:xfrm>
            <a:off x="9017427" y="2631398"/>
            <a:ext cx="703395" cy="703395"/>
            <a:chOff x="627235" y="5458033"/>
            <a:chExt cx="849367" cy="849367"/>
          </a:xfrm>
          <a:solidFill>
            <a:srgbClr val="00BFF3"/>
          </a:solidFill>
        </p:grpSpPr>
        <p:sp>
          <p:nvSpPr>
            <p:cNvPr id="8" name="Forma libre: forma 7">
              <a:extLst>
                <a:ext uri="{FF2B5EF4-FFF2-40B4-BE49-F238E27FC236}">
                  <a16:creationId xmlns:a16="http://schemas.microsoft.com/office/drawing/2014/main" id="{B36460B6-365C-9C17-01DF-D28260219C6C}"/>
                </a:ext>
              </a:extLst>
            </p:cNvPr>
            <p:cNvSpPr/>
            <p:nvPr/>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9" name="Forma libre: forma 8">
              <a:extLst>
                <a:ext uri="{FF2B5EF4-FFF2-40B4-BE49-F238E27FC236}">
                  <a16:creationId xmlns:a16="http://schemas.microsoft.com/office/drawing/2014/main" id="{6B09DE7D-D87C-D56D-1C9E-C0498858AE05}"/>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0000"/>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sp>
        <p:nvSpPr>
          <p:cNvPr id="10" name="TextBox 59">
            <a:extLst>
              <a:ext uri="{FF2B5EF4-FFF2-40B4-BE49-F238E27FC236}">
                <a16:creationId xmlns:a16="http://schemas.microsoft.com/office/drawing/2014/main" id="{324780C7-ABE8-AC29-2B82-B60E461CDFFB}"/>
              </a:ext>
            </a:extLst>
          </p:cNvPr>
          <p:cNvSpPr txBox="1"/>
          <p:nvPr/>
        </p:nvSpPr>
        <p:spPr>
          <a:xfrm>
            <a:off x="7996237" y="3480178"/>
            <a:ext cx="2775338"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spc="600">
                <a:solidFill>
                  <a:schemeClr val="bg1"/>
                </a:solidFill>
                <a:latin typeface="Arial" panose="020B0604020202020204" pitchFamily="34" charset="0"/>
                <a:cs typeface="Arial" panose="020B0604020202020204" pitchFamily="34" charset="0"/>
              </a:rPr>
              <a:t>slidesppt.net</a:t>
            </a:r>
            <a:endParaRPr lang="ko-KR" altLang="en-US" sz="1200" spc="600">
              <a:solidFill>
                <a:schemeClr val="bg1"/>
              </a:solidFill>
              <a:latin typeface="Arial" panose="020B0604020202020204" pitchFamily="34" charset="0"/>
              <a:cs typeface="Arial" panose="020B0604020202020204" pitchFamily="34" charset="0"/>
            </a:endParaRPr>
          </a:p>
        </p:txBody>
      </p:sp>
      <p:grpSp>
        <p:nvGrpSpPr>
          <p:cNvPr id="11" name="Grupo 10">
            <a:extLst>
              <a:ext uri="{FF2B5EF4-FFF2-40B4-BE49-F238E27FC236}">
                <a16:creationId xmlns:a16="http://schemas.microsoft.com/office/drawing/2014/main" id="{D0B5019C-B62B-5FF1-9950-83F807D882A6}"/>
              </a:ext>
            </a:extLst>
          </p:cNvPr>
          <p:cNvGrpSpPr/>
          <p:nvPr/>
        </p:nvGrpSpPr>
        <p:grpSpPr>
          <a:xfrm>
            <a:off x="8115036" y="3961037"/>
            <a:ext cx="2468123" cy="355392"/>
            <a:chOff x="359484" y="5996664"/>
            <a:chExt cx="4327937" cy="623192"/>
          </a:xfrm>
          <a:solidFill>
            <a:srgbClr val="FF0000"/>
          </a:solidFill>
          <a:effectLst>
            <a:reflection blurRad="6350" stA="50000" endA="300" endPos="55500" dist="50800" dir="5400000" sy="-100000" algn="bl" rotWithShape="0"/>
          </a:effectLst>
        </p:grpSpPr>
        <p:sp>
          <p:nvSpPr>
            <p:cNvPr id="12" name="Rounded Rectangle 2">
              <a:extLst>
                <a:ext uri="{FF2B5EF4-FFF2-40B4-BE49-F238E27FC236}">
                  <a16:creationId xmlns:a16="http://schemas.microsoft.com/office/drawing/2014/main" id="{F272EF80-6E73-A02E-F764-52FEDA68E768}"/>
                </a:ext>
              </a:extLst>
            </p:cNvPr>
            <p:cNvSpPr/>
            <p:nvPr/>
          </p:nvSpPr>
          <p:spPr>
            <a:xfrm>
              <a:off x="1294284" y="6009071"/>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chemeClr val="tx1"/>
                </a:solidFill>
              </a:endParaRPr>
            </a:p>
          </p:txBody>
        </p:sp>
        <p:sp>
          <p:nvSpPr>
            <p:cNvPr id="13" name="Rounded Rectangle 8">
              <a:extLst>
                <a:ext uri="{FF2B5EF4-FFF2-40B4-BE49-F238E27FC236}">
                  <a16:creationId xmlns:a16="http://schemas.microsoft.com/office/drawing/2014/main" id="{629AB2A3-6699-746C-800A-F44CA8100F2E}"/>
                </a:ext>
              </a:extLst>
            </p:cNvPr>
            <p:cNvSpPr/>
            <p:nvPr/>
          </p:nvSpPr>
          <p:spPr>
            <a:xfrm>
              <a:off x="359484" y="6009071"/>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chemeClr val="tx1"/>
                </a:solidFill>
              </a:endParaRPr>
            </a:p>
          </p:txBody>
        </p:sp>
        <p:sp>
          <p:nvSpPr>
            <p:cNvPr id="14" name="Rounded Rectangle 2">
              <a:extLst>
                <a:ext uri="{FF2B5EF4-FFF2-40B4-BE49-F238E27FC236}">
                  <a16:creationId xmlns:a16="http://schemas.microsoft.com/office/drawing/2014/main" id="{8E22A021-53F2-D7E7-2E27-4BD307E65ACE}"/>
                </a:ext>
              </a:extLst>
            </p:cNvPr>
            <p:cNvSpPr/>
            <p:nvPr/>
          </p:nvSpPr>
          <p:spPr>
            <a:xfrm>
              <a:off x="3157215" y="6009071"/>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chemeClr val="tx1"/>
                </a:solidFill>
              </a:endParaRPr>
            </a:p>
          </p:txBody>
        </p:sp>
        <p:sp>
          <p:nvSpPr>
            <p:cNvPr id="15" name="Rounded Rectangle 3">
              <a:extLst>
                <a:ext uri="{FF2B5EF4-FFF2-40B4-BE49-F238E27FC236}">
                  <a16:creationId xmlns:a16="http://schemas.microsoft.com/office/drawing/2014/main" id="{BB40BDD1-3D20-5ABF-4CAD-459091C0BDE3}"/>
                </a:ext>
              </a:extLst>
            </p:cNvPr>
            <p:cNvSpPr>
              <a:spLocks noChangeAspect="1"/>
            </p:cNvSpPr>
            <p:nvPr/>
          </p:nvSpPr>
          <p:spPr>
            <a:xfrm>
              <a:off x="2219126" y="6009071"/>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chemeClr val="tx1"/>
                </a:solidFill>
              </a:endParaRPr>
            </a:p>
          </p:txBody>
        </p:sp>
        <p:sp>
          <p:nvSpPr>
            <p:cNvPr id="16" name="Rounded Rectangle 10">
              <a:extLst>
                <a:ext uri="{FF2B5EF4-FFF2-40B4-BE49-F238E27FC236}">
                  <a16:creationId xmlns:a16="http://schemas.microsoft.com/office/drawing/2014/main" id="{4E6E3C21-37DA-897D-D60A-4227248908F9}"/>
                </a:ext>
              </a:extLst>
            </p:cNvPr>
            <p:cNvSpPr>
              <a:spLocks noChangeAspect="1"/>
            </p:cNvSpPr>
            <p:nvPr/>
          </p:nvSpPr>
          <p:spPr>
            <a:xfrm>
              <a:off x="4112293" y="5996664"/>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p>
          </p:txBody>
        </p:sp>
      </p:grpSp>
      <p:grpSp>
        <p:nvGrpSpPr>
          <p:cNvPr id="19" name="Grupo 18">
            <a:extLst>
              <a:ext uri="{FF2B5EF4-FFF2-40B4-BE49-F238E27FC236}">
                <a16:creationId xmlns:a16="http://schemas.microsoft.com/office/drawing/2014/main" id="{2AFB91F9-91E6-5EE9-2854-39CFA0AD96B9}"/>
              </a:ext>
            </a:extLst>
          </p:cNvPr>
          <p:cNvGrpSpPr/>
          <p:nvPr/>
        </p:nvGrpSpPr>
        <p:grpSpPr>
          <a:xfrm>
            <a:off x="8739383" y="161691"/>
            <a:ext cx="3444373" cy="226799"/>
            <a:chOff x="6554788" y="4975226"/>
            <a:chExt cx="2579688" cy="169863"/>
          </a:xfrm>
        </p:grpSpPr>
        <p:sp>
          <p:nvSpPr>
            <p:cNvPr id="20" name="Rectangle 38">
              <a:extLst>
                <a:ext uri="{FF2B5EF4-FFF2-40B4-BE49-F238E27FC236}">
                  <a16:creationId xmlns:a16="http://schemas.microsoft.com/office/drawing/2014/main" id="{32358CFA-448D-8A96-EC56-C2A0BB2484F2}"/>
                </a:ext>
              </a:extLst>
            </p:cNvPr>
            <p:cNvSpPr>
              <a:spLocks noChangeArrowheads="1"/>
            </p:cNvSpPr>
            <p:nvPr userDrawn="1"/>
          </p:nvSpPr>
          <p:spPr bwMode="auto">
            <a:xfrm>
              <a:off x="6554788" y="4975226"/>
              <a:ext cx="1612900" cy="169863"/>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es-PE" sz="1400" kern="0">
                <a:solidFill>
                  <a:srgbClr val="000000"/>
                </a:solidFill>
                <a:cs typeface="Arial"/>
                <a:sym typeface="Arial"/>
              </a:endParaRPr>
            </a:p>
          </p:txBody>
        </p:sp>
        <p:sp>
          <p:nvSpPr>
            <p:cNvPr id="21" name="Rectangle 39">
              <a:extLst>
                <a:ext uri="{FF2B5EF4-FFF2-40B4-BE49-F238E27FC236}">
                  <a16:creationId xmlns:a16="http://schemas.microsoft.com/office/drawing/2014/main" id="{E2773E08-C731-C471-69C7-39CEF6CD0BD6}"/>
                </a:ext>
              </a:extLst>
            </p:cNvPr>
            <p:cNvSpPr>
              <a:spLocks noChangeArrowheads="1"/>
            </p:cNvSpPr>
            <p:nvPr userDrawn="1"/>
          </p:nvSpPr>
          <p:spPr bwMode="auto">
            <a:xfrm>
              <a:off x="8167688" y="4975226"/>
              <a:ext cx="966788" cy="169863"/>
            </a:xfrm>
            <a:prstGeom prst="rect">
              <a:avLst/>
            </a:prstGeom>
            <a:solidFill>
              <a:srgbClr val="98020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lang="es-PE" sz="1400" b="0" i="0" u="none" strike="noStrike" kern="0" cap="none" spc="0" normalizeH="0" baseline="0" noProof="0">
                <a:ln>
                  <a:noFill/>
                </a:ln>
                <a:solidFill>
                  <a:srgbClr val="000000"/>
                </a:solidFill>
                <a:effectLst/>
                <a:uLnTx/>
                <a:uFillTx/>
                <a:cs typeface="Arial"/>
                <a:sym typeface="Arial"/>
              </a:endParaRPr>
            </a:p>
          </p:txBody>
        </p:sp>
      </p:grpSp>
      <p:grpSp>
        <p:nvGrpSpPr>
          <p:cNvPr id="27" name="Grupo 26">
            <a:extLst>
              <a:ext uri="{FF2B5EF4-FFF2-40B4-BE49-F238E27FC236}">
                <a16:creationId xmlns:a16="http://schemas.microsoft.com/office/drawing/2014/main" id="{5EBFA73D-49C9-C187-0AE9-6723E262E838}"/>
              </a:ext>
            </a:extLst>
          </p:cNvPr>
          <p:cNvGrpSpPr/>
          <p:nvPr/>
        </p:nvGrpSpPr>
        <p:grpSpPr>
          <a:xfrm>
            <a:off x="10148518" y="2793655"/>
            <a:ext cx="1690031" cy="1191879"/>
            <a:chOff x="1695446" y="1258614"/>
            <a:chExt cx="3221944" cy="2272247"/>
          </a:xfrm>
        </p:grpSpPr>
        <p:sp>
          <p:nvSpPr>
            <p:cNvPr id="28" name="Estrella: 4 puntas 27">
              <a:extLst>
                <a:ext uri="{FF2B5EF4-FFF2-40B4-BE49-F238E27FC236}">
                  <a16:creationId xmlns:a16="http://schemas.microsoft.com/office/drawing/2014/main" id="{DB4C468E-3D05-F19E-1D37-52BC0CEBF6FA}"/>
                </a:ext>
              </a:extLst>
            </p:cNvPr>
            <p:cNvSpPr/>
            <p:nvPr/>
          </p:nvSpPr>
          <p:spPr>
            <a:xfrm>
              <a:off x="1695446" y="1258614"/>
              <a:ext cx="1238254" cy="1238254"/>
            </a:xfrm>
            <a:prstGeom prst="star4">
              <a:avLst/>
            </a:pr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Estrella: 4 puntas 28">
              <a:extLst>
                <a:ext uri="{FF2B5EF4-FFF2-40B4-BE49-F238E27FC236}">
                  <a16:creationId xmlns:a16="http://schemas.microsoft.com/office/drawing/2014/main" id="{7E292BE6-D27D-5728-B8A0-5DD3D78EABCE}"/>
                </a:ext>
              </a:extLst>
            </p:cNvPr>
            <p:cNvSpPr/>
            <p:nvPr/>
          </p:nvSpPr>
          <p:spPr>
            <a:xfrm>
              <a:off x="2594573" y="1411014"/>
              <a:ext cx="1238254" cy="123825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Estrella: 4 puntas 29">
              <a:extLst>
                <a:ext uri="{FF2B5EF4-FFF2-40B4-BE49-F238E27FC236}">
                  <a16:creationId xmlns:a16="http://schemas.microsoft.com/office/drawing/2014/main" id="{2580EE38-0B9D-A3D9-206D-324BFF24F920}"/>
                </a:ext>
              </a:extLst>
            </p:cNvPr>
            <p:cNvSpPr/>
            <p:nvPr/>
          </p:nvSpPr>
          <p:spPr>
            <a:xfrm>
              <a:off x="3260455" y="1758359"/>
              <a:ext cx="1238254" cy="1238254"/>
            </a:xfrm>
            <a:prstGeom prst="star4">
              <a:avLst/>
            </a:pr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Estrella: 4 puntas 30">
              <a:extLst>
                <a:ext uri="{FF2B5EF4-FFF2-40B4-BE49-F238E27FC236}">
                  <a16:creationId xmlns:a16="http://schemas.microsoft.com/office/drawing/2014/main" id="{5468178B-B868-C471-1392-6AB5C7CAEA15}"/>
                </a:ext>
              </a:extLst>
            </p:cNvPr>
            <p:cNvSpPr/>
            <p:nvPr/>
          </p:nvSpPr>
          <p:spPr>
            <a:xfrm>
              <a:off x="3679136" y="2292607"/>
              <a:ext cx="1238254" cy="123825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32" name="Grupo 31">
            <a:extLst>
              <a:ext uri="{FF2B5EF4-FFF2-40B4-BE49-F238E27FC236}">
                <a16:creationId xmlns:a16="http://schemas.microsoft.com/office/drawing/2014/main" id="{C2973354-407B-40C5-A4F6-73F60261B906}"/>
              </a:ext>
            </a:extLst>
          </p:cNvPr>
          <p:cNvGrpSpPr/>
          <p:nvPr/>
        </p:nvGrpSpPr>
        <p:grpSpPr>
          <a:xfrm>
            <a:off x="-1180012" y="2362989"/>
            <a:ext cx="2398508" cy="2451377"/>
            <a:chOff x="-2406310" y="940890"/>
            <a:chExt cx="4888820" cy="4996582"/>
          </a:xfrm>
        </p:grpSpPr>
        <p:sp>
          <p:nvSpPr>
            <p:cNvPr id="33" name="Forma libre: forma 32">
              <a:extLst>
                <a:ext uri="{FF2B5EF4-FFF2-40B4-BE49-F238E27FC236}">
                  <a16:creationId xmlns:a16="http://schemas.microsoft.com/office/drawing/2014/main" id="{EE16DCE7-1DD6-E1C1-EC66-11464EF7D72D}"/>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34" name="Forma libre: forma 33">
              <a:extLst>
                <a:ext uri="{FF2B5EF4-FFF2-40B4-BE49-F238E27FC236}">
                  <a16:creationId xmlns:a16="http://schemas.microsoft.com/office/drawing/2014/main" id="{1837FDEA-E6AF-38A0-9FD4-1C98982552FC}"/>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spTree>
    <p:extLst>
      <p:ext uri="{BB962C8B-B14F-4D97-AF65-F5344CB8AC3E}">
        <p14:creationId xmlns:p14="http://schemas.microsoft.com/office/powerpoint/2010/main" val="6051380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Marcador de posición de imagen 26">
            <a:extLst>
              <a:ext uri="{FF2B5EF4-FFF2-40B4-BE49-F238E27FC236}">
                <a16:creationId xmlns:a16="http://schemas.microsoft.com/office/drawing/2014/main" id="{B5E730A0-E5A6-8A52-F6BD-C88D977649E1}"/>
              </a:ext>
            </a:extLst>
          </p:cNvPr>
          <p:cNvPicPr>
            <a:picLocks noGrp="1" noChangeAspect="1"/>
          </p:cNvPicPr>
          <p:nvPr>
            <p:ph type="pic" idx="13"/>
          </p:nvPr>
        </p:nvPicPr>
        <p:blipFill>
          <a:blip r:embed="rId3" cstate="email">
            <a:extLst>
              <a:ext uri="{28A0092B-C50C-407E-A947-70E740481C1C}">
                <a14:useLocalDpi xmlns:a14="http://schemas.microsoft.com/office/drawing/2010/main"/>
              </a:ext>
            </a:extLst>
          </a:blip>
          <a:srcRect l="-2591"/>
          <a:stretch>
            <a:fillRect/>
          </a:stretch>
        </p:blipFill>
        <p:spPr>
          <a:xfrm>
            <a:off x="4929808" y="3419062"/>
            <a:ext cx="7262192" cy="3438939"/>
          </a:xfrm>
        </p:spPr>
      </p:pic>
      <p:pic>
        <p:nvPicPr>
          <p:cNvPr id="25" name="Marcador de posición de imagen 24">
            <a:extLst>
              <a:ext uri="{FF2B5EF4-FFF2-40B4-BE49-F238E27FC236}">
                <a16:creationId xmlns:a16="http://schemas.microsoft.com/office/drawing/2014/main" id="{6B5197B8-E1D2-F02A-390A-536A32551924}"/>
              </a:ext>
            </a:extLst>
          </p:cNvPr>
          <p:cNvPicPr>
            <a:picLocks noGrp="1" noChangeAspect="1"/>
          </p:cNvPicPr>
          <p:nvPr>
            <p:ph type="pic" idx="12"/>
          </p:nvPr>
        </p:nvPicPr>
        <p:blipFill>
          <a:blip r:embed="rId4" cstate="email">
            <a:extLst>
              <a:ext uri="{28A0092B-C50C-407E-A947-70E740481C1C}">
                <a14:useLocalDpi xmlns:a14="http://schemas.microsoft.com/office/drawing/2010/main"/>
              </a:ext>
            </a:extLst>
          </a:blip>
          <a:srcRect/>
          <a:stretch>
            <a:fillRect/>
          </a:stretch>
        </p:blipFill>
        <p:spPr>
          <a:xfrm>
            <a:off x="0" y="1"/>
            <a:ext cx="7262195" cy="3419061"/>
          </a:xfrm>
        </p:spPr>
      </p:pic>
      <p:sp>
        <p:nvSpPr>
          <p:cNvPr id="48" name="Rectangle 14">
            <a:extLst>
              <a:ext uri="{FF2B5EF4-FFF2-40B4-BE49-F238E27FC236}">
                <a16:creationId xmlns:a16="http://schemas.microsoft.com/office/drawing/2014/main" id="{AD3136AC-BEA5-42BD-B045-ED3A21C8FF38}"/>
              </a:ext>
            </a:extLst>
          </p:cNvPr>
          <p:cNvSpPr/>
          <p:nvPr/>
        </p:nvSpPr>
        <p:spPr>
          <a:xfrm>
            <a:off x="633502" y="4132863"/>
            <a:ext cx="399286" cy="409183"/>
          </a:xfrm>
          <a:custGeom>
            <a:avLst/>
            <a:gdLst/>
            <a:ahLst/>
            <a:cxnLst/>
            <a:rect l="l" t="t" r="r" b="b"/>
            <a:pathLst>
              <a:path w="3888432" h="3984814">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95000"/>
                  <a:lumOff val="5000"/>
                </a:schemeClr>
              </a:solidFill>
            </a:endParaRPr>
          </a:p>
        </p:txBody>
      </p:sp>
      <p:sp>
        <p:nvSpPr>
          <p:cNvPr id="49" name="Rectangle 5">
            <a:extLst>
              <a:ext uri="{FF2B5EF4-FFF2-40B4-BE49-F238E27FC236}">
                <a16:creationId xmlns:a16="http://schemas.microsoft.com/office/drawing/2014/main" id="{D73D8E12-AB96-4501-A7DB-498908D15B18}"/>
              </a:ext>
            </a:extLst>
          </p:cNvPr>
          <p:cNvSpPr>
            <a:spLocks noChangeAspect="1"/>
          </p:cNvSpPr>
          <p:nvPr/>
        </p:nvSpPr>
        <p:spPr>
          <a:xfrm>
            <a:off x="633524" y="4991147"/>
            <a:ext cx="399243" cy="398945"/>
          </a:xfrm>
          <a:custGeom>
            <a:avLst/>
            <a:gdLst/>
            <a:ahLst/>
            <a:cxnLst/>
            <a:rect l="l" t="t" r="r" b="b"/>
            <a:pathLst>
              <a:path w="3971161"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95000"/>
                  <a:lumOff val="5000"/>
                </a:schemeClr>
              </a:solidFill>
            </a:endParaRPr>
          </a:p>
        </p:txBody>
      </p:sp>
      <p:grpSp>
        <p:nvGrpSpPr>
          <p:cNvPr id="50" name="그룹 92">
            <a:extLst>
              <a:ext uri="{FF2B5EF4-FFF2-40B4-BE49-F238E27FC236}">
                <a16:creationId xmlns:a16="http://schemas.microsoft.com/office/drawing/2014/main" id="{55198311-6F6E-49DF-89A7-63F68B90B9A4}"/>
              </a:ext>
            </a:extLst>
          </p:cNvPr>
          <p:cNvGrpSpPr/>
          <p:nvPr/>
        </p:nvGrpSpPr>
        <p:grpSpPr>
          <a:xfrm>
            <a:off x="1278547" y="3962959"/>
            <a:ext cx="3204000" cy="748990"/>
            <a:chOff x="3556042" y="1744979"/>
            <a:chExt cx="3240000" cy="748990"/>
          </a:xfrm>
        </p:grpSpPr>
        <p:sp>
          <p:nvSpPr>
            <p:cNvPr id="51" name="TextBox 50">
              <a:extLst>
                <a:ext uri="{FF2B5EF4-FFF2-40B4-BE49-F238E27FC236}">
                  <a16:creationId xmlns:a16="http://schemas.microsoft.com/office/drawing/2014/main" id="{0B89CA97-5EAB-46F3-A5E0-5F227582F798}"/>
                </a:ext>
              </a:extLst>
            </p:cNvPr>
            <p:cNvSpPr txBox="1"/>
            <p:nvPr/>
          </p:nvSpPr>
          <p:spPr>
            <a:xfrm>
              <a:off x="3556042" y="2032304"/>
              <a:ext cx="3240000" cy="461665"/>
            </a:xfrm>
            <a:prstGeom prst="rect">
              <a:avLst/>
            </a:prstGeom>
            <a:noFill/>
          </p:spPr>
          <p:txBody>
            <a:bodyPr wrap="square" rtlCol="0">
              <a:spAutoFit/>
            </a:bodyPr>
            <a:lstStyle/>
            <a:p>
              <a:r>
                <a:rPr lang="en-US" altLang="ko-KR" sz="1200">
                  <a:solidFill>
                    <a:schemeClr val="tx1">
                      <a:lumMod val="95000"/>
                      <a:lumOff val="5000"/>
                    </a:schemeClr>
                  </a:solidFill>
                  <a:ea typeface="FZShuTi" pitchFamily="2" charset="-122"/>
                  <a:cs typeface="Arial" panose="020B0604020202020204" pitchFamily="34" charset="0"/>
                </a:rPr>
                <a:t>Get a modern PowerPoint  Presentation that is beautifully designed. </a:t>
              </a:r>
              <a:endParaRPr lang="ko-KR" altLang="en-US" sz="1200">
                <a:solidFill>
                  <a:schemeClr val="tx1">
                    <a:lumMod val="95000"/>
                    <a:lumOff val="5000"/>
                  </a:schemeClr>
                </a:solidFill>
                <a:cs typeface="Arial" panose="020B0604020202020204" pitchFamily="34" charset="0"/>
              </a:endParaRPr>
            </a:p>
          </p:txBody>
        </p:sp>
        <p:sp>
          <p:nvSpPr>
            <p:cNvPr id="52" name="TextBox 51">
              <a:extLst>
                <a:ext uri="{FF2B5EF4-FFF2-40B4-BE49-F238E27FC236}">
                  <a16:creationId xmlns:a16="http://schemas.microsoft.com/office/drawing/2014/main" id="{22AAA0E6-63F5-415D-AC4D-1AEF8CC42A6B}"/>
                </a:ext>
              </a:extLst>
            </p:cNvPr>
            <p:cNvSpPr txBox="1"/>
            <p:nvPr/>
          </p:nvSpPr>
          <p:spPr>
            <a:xfrm>
              <a:off x="3556042" y="1744979"/>
              <a:ext cx="3240000" cy="307777"/>
            </a:xfrm>
            <a:prstGeom prst="rect">
              <a:avLst/>
            </a:prstGeom>
            <a:noFill/>
          </p:spPr>
          <p:txBody>
            <a:bodyPr wrap="square" rtlCol="0">
              <a:spAutoFit/>
            </a:bodyPr>
            <a:lstStyle/>
            <a:p>
              <a:r>
                <a:rPr lang="en-US" altLang="ko-KR" sz="1400" b="1">
                  <a:solidFill>
                    <a:schemeClr val="tx1">
                      <a:lumMod val="95000"/>
                      <a:lumOff val="5000"/>
                    </a:schemeClr>
                  </a:solidFill>
                  <a:ea typeface="FZShuTi" pitchFamily="2" charset="-122"/>
                  <a:cs typeface="Arial" panose="020B0604020202020204" pitchFamily="34" charset="0"/>
                </a:rPr>
                <a:t>Contents_Here</a:t>
              </a:r>
              <a:endParaRPr lang="ko-KR" altLang="en-US" sz="1400" b="1">
                <a:solidFill>
                  <a:schemeClr val="tx1">
                    <a:lumMod val="95000"/>
                    <a:lumOff val="5000"/>
                  </a:schemeClr>
                </a:solidFill>
                <a:cs typeface="Arial" panose="020B0604020202020204" pitchFamily="34" charset="0"/>
              </a:endParaRPr>
            </a:p>
          </p:txBody>
        </p:sp>
      </p:grpSp>
      <p:grpSp>
        <p:nvGrpSpPr>
          <p:cNvPr id="53" name="그룹 95">
            <a:extLst>
              <a:ext uri="{FF2B5EF4-FFF2-40B4-BE49-F238E27FC236}">
                <a16:creationId xmlns:a16="http://schemas.microsoft.com/office/drawing/2014/main" id="{C41E578C-18B4-4F30-BB6F-CCE0602D7734}"/>
              </a:ext>
            </a:extLst>
          </p:cNvPr>
          <p:cNvGrpSpPr/>
          <p:nvPr/>
        </p:nvGrpSpPr>
        <p:grpSpPr>
          <a:xfrm>
            <a:off x="1278547" y="4816124"/>
            <a:ext cx="3204000" cy="748990"/>
            <a:chOff x="3556042" y="1744979"/>
            <a:chExt cx="3240000" cy="748990"/>
          </a:xfrm>
        </p:grpSpPr>
        <p:sp>
          <p:nvSpPr>
            <p:cNvPr id="54" name="TextBox 53">
              <a:extLst>
                <a:ext uri="{FF2B5EF4-FFF2-40B4-BE49-F238E27FC236}">
                  <a16:creationId xmlns:a16="http://schemas.microsoft.com/office/drawing/2014/main" id="{4D3D1711-15D5-459F-8F19-EC114372A5E3}"/>
                </a:ext>
              </a:extLst>
            </p:cNvPr>
            <p:cNvSpPr txBox="1"/>
            <p:nvPr/>
          </p:nvSpPr>
          <p:spPr>
            <a:xfrm>
              <a:off x="3556042" y="2032304"/>
              <a:ext cx="3240000" cy="461665"/>
            </a:xfrm>
            <a:prstGeom prst="rect">
              <a:avLst/>
            </a:prstGeom>
            <a:noFill/>
          </p:spPr>
          <p:txBody>
            <a:bodyPr wrap="square" rtlCol="0">
              <a:spAutoFit/>
            </a:bodyPr>
            <a:lstStyle/>
            <a:p>
              <a:r>
                <a:rPr lang="en-US" altLang="ko-KR" sz="1200">
                  <a:solidFill>
                    <a:schemeClr val="tx1">
                      <a:lumMod val="95000"/>
                      <a:lumOff val="5000"/>
                    </a:schemeClr>
                  </a:solidFill>
                  <a:ea typeface="FZShuTi" pitchFamily="2" charset="-122"/>
                  <a:cs typeface="Arial" panose="020B0604020202020204" pitchFamily="34" charset="0"/>
                </a:rPr>
                <a:t>Get a modern PowerPoint  Presentation that is beautifully designed. </a:t>
              </a:r>
              <a:endParaRPr lang="ko-KR" altLang="en-US" sz="1200">
                <a:solidFill>
                  <a:schemeClr val="tx1">
                    <a:lumMod val="95000"/>
                    <a:lumOff val="5000"/>
                  </a:schemeClr>
                </a:solidFill>
                <a:cs typeface="Arial" panose="020B0604020202020204" pitchFamily="34" charset="0"/>
              </a:endParaRPr>
            </a:p>
          </p:txBody>
        </p:sp>
        <p:sp>
          <p:nvSpPr>
            <p:cNvPr id="55" name="TextBox 54">
              <a:extLst>
                <a:ext uri="{FF2B5EF4-FFF2-40B4-BE49-F238E27FC236}">
                  <a16:creationId xmlns:a16="http://schemas.microsoft.com/office/drawing/2014/main" id="{F70F0514-2130-4628-8FED-DB96DB0FC14A}"/>
                </a:ext>
              </a:extLst>
            </p:cNvPr>
            <p:cNvSpPr txBox="1"/>
            <p:nvPr/>
          </p:nvSpPr>
          <p:spPr>
            <a:xfrm>
              <a:off x="3556042" y="1744979"/>
              <a:ext cx="3240000" cy="307777"/>
            </a:xfrm>
            <a:prstGeom prst="rect">
              <a:avLst/>
            </a:prstGeom>
            <a:noFill/>
          </p:spPr>
          <p:txBody>
            <a:bodyPr wrap="square" rtlCol="0">
              <a:spAutoFit/>
            </a:bodyPr>
            <a:lstStyle/>
            <a:p>
              <a:r>
                <a:rPr lang="en-US" altLang="ko-KR" sz="1400" b="1">
                  <a:solidFill>
                    <a:schemeClr val="tx1">
                      <a:lumMod val="95000"/>
                      <a:lumOff val="5000"/>
                    </a:schemeClr>
                  </a:solidFill>
                  <a:ea typeface="FZShuTi" pitchFamily="2" charset="-122"/>
                  <a:cs typeface="Arial" panose="020B0604020202020204" pitchFamily="34" charset="0"/>
                </a:rPr>
                <a:t>Contents_Here</a:t>
              </a:r>
              <a:endParaRPr lang="ko-KR" altLang="en-US" sz="1400" b="1">
                <a:solidFill>
                  <a:schemeClr val="tx1">
                    <a:lumMod val="95000"/>
                    <a:lumOff val="5000"/>
                  </a:schemeClr>
                </a:solidFill>
                <a:cs typeface="Arial" panose="020B0604020202020204" pitchFamily="34" charset="0"/>
              </a:endParaRPr>
            </a:p>
          </p:txBody>
        </p:sp>
      </p:grpSp>
      <p:sp>
        <p:nvSpPr>
          <p:cNvPr id="56" name="TextBox 55">
            <a:extLst>
              <a:ext uri="{FF2B5EF4-FFF2-40B4-BE49-F238E27FC236}">
                <a16:creationId xmlns:a16="http://schemas.microsoft.com/office/drawing/2014/main" id="{F8E91771-481C-4E07-ADE5-4ACEF46AFAF3}"/>
              </a:ext>
            </a:extLst>
          </p:cNvPr>
          <p:cNvSpPr txBox="1"/>
          <p:nvPr/>
        </p:nvSpPr>
        <p:spPr>
          <a:xfrm>
            <a:off x="563928" y="5792805"/>
            <a:ext cx="5131194" cy="707886"/>
          </a:xfrm>
          <a:prstGeom prst="rect">
            <a:avLst/>
          </a:prstGeom>
          <a:noFill/>
        </p:spPr>
        <p:txBody>
          <a:bodyPr wrap="square" rtlCol="0" anchor="ctr">
            <a:spAutoFit/>
          </a:bodyPr>
          <a:lstStyle/>
          <a:p>
            <a:r>
              <a:rPr lang="en-GB" altLang="ko-KR" sz="2000">
                <a:solidFill>
                  <a:schemeClr val="tx1">
                    <a:lumMod val="95000"/>
                    <a:lumOff val="5000"/>
                  </a:schemeClr>
                </a:solidFill>
                <a:cs typeface="Arial" panose="020B0604020202020204" pitchFamily="34" charset="0"/>
              </a:rPr>
              <a:t>Presentation Layout</a:t>
            </a:r>
          </a:p>
          <a:p>
            <a:r>
              <a:rPr lang="en-GB" altLang="ko-KR" sz="2000">
                <a:solidFill>
                  <a:schemeClr val="tx1">
                    <a:lumMod val="95000"/>
                    <a:lumOff val="5000"/>
                  </a:schemeClr>
                </a:solidFill>
                <a:cs typeface="Arial" panose="020B0604020202020204" pitchFamily="34" charset="0"/>
              </a:rPr>
              <a:t>Clean Text Slide for your Presentation</a:t>
            </a:r>
            <a:endParaRPr lang="ko-KR" altLang="en-US" sz="2000">
              <a:solidFill>
                <a:schemeClr val="tx1">
                  <a:lumMod val="95000"/>
                  <a:lumOff val="5000"/>
                </a:schemeClr>
              </a:solidFill>
              <a:cs typeface="Arial" panose="020B0604020202020204" pitchFamily="34" charset="0"/>
            </a:endParaRPr>
          </a:p>
        </p:txBody>
      </p:sp>
      <p:grpSp>
        <p:nvGrpSpPr>
          <p:cNvPr id="14" name="Grupo 13">
            <a:extLst>
              <a:ext uri="{FF2B5EF4-FFF2-40B4-BE49-F238E27FC236}">
                <a16:creationId xmlns:a16="http://schemas.microsoft.com/office/drawing/2014/main" id="{BA80693C-C1A8-CB59-564A-12734FBBFEE3}"/>
              </a:ext>
            </a:extLst>
          </p:cNvPr>
          <p:cNvGrpSpPr/>
          <p:nvPr/>
        </p:nvGrpSpPr>
        <p:grpSpPr>
          <a:xfrm>
            <a:off x="-204688" y="2192335"/>
            <a:ext cx="2489419" cy="1755640"/>
            <a:chOff x="1695446" y="1258614"/>
            <a:chExt cx="3221944" cy="2272247"/>
          </a:xfrm>
        </p:grpSpPr>
        <p:sp>
          <p:nvSpPr>
            <p:cNvPr id="15" name="Estrella: 4 puntas 14">
              <a:extLst>
                <a:ext uri="{FF2B5EF4-FFF2-40B4-BE49-F238E27FC236}">
                  <a16:creationId xmlns:a16="http://schemas.microsoft.com/office/drawing/2014/main" id="{C91063E5-C919-FC7F-9BC5-861F23A78EE5}"/>
                </a:ext>
              </a:extLst>
            </p:cNvPr>
            <p:cNvSpPr/>
            <p:nvPr/>
          </p:nvSpPr>
          <p:spPr>
            <a:xfrm>
              <a:off x="1695446" y="1258614"/>
              <a:ext cx="1238254" cy="1238254"/>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Estrella: 4 puntas 15">
              <a:extLst>
                <a:ext uri="{FF2B5EF4-FFF2-40B4-BE49-F238E27FC236}">
                  <a16:creationId xmlns:a16="http://schemas.microsoft.com/office/drawing/2014/main" id="{FD1DFC98-B5F5-2CF0-9008-7EA790F944E5}"/>
                </a:ext>
              </a:extLst>
            </p:cNvPr>
            <p:cNvSpPr/>
            <p:nvPr/>
          </p:nvSpPr>
          <p:spPr>
            <a:xfrm>
              <a:off x="2594573" y="1411014"/>
              <a:ext cx="1238254" cy="123825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Estrella: 4 puntas 16">
              <a:extLst>
                <a:ext uri="{FF2B5EF4-FFF2-40B4-BE49-F238E27FC236}">
                  <a16:creationId xmlns:a16="http://schemas.microsoft.com/office/drawing/2014/main" id="{5EB7C5C1-520D-5C5C-4550-D5EBF9C0F3CF}"/>
                </a:ext>
              </a:extLst>
            </p:cNvPr>
            <p:cNvSpPr/>
            <p:nvPr/>
          </p:nvSpPr>
          <p:spPr>
            <a:xfrm>
              <a:off x="3260455" y="1758359"/>
              <a:ext cx="1238254" cy="1238254"/>
            </a:xfrm>
            <a:prstGeom prst="star4">
              <a:avLst/>
            </a:pr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Estrella: 4 puntas 17">
              <a:extLst>
                <a:ext uri="{FF2B5EF4-FFF2-40B4-BE49-F238E27FC236}">
                  <a16:creationId xmlns:a16="http://schemas.microsoft.com/office/drawing/2014/main" id="{DEB45871-E3B5-0605-3975-BA7A4F232F94}"/>
                </a:ext>
              </a:extLst>
            </p:cNvPr>
            <p:cNvSpPr/>
            <p:nvPr/>
          </p:nvSpPr>
          <p:spPr>
            <a:xfrm>
              <a:off x="3679136" y="2292607"/>
              <a:ext cx="1238254" cy="123825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19" name="Grupo 18">
            <a:extLst>
              <a:ext uri="{FF2B5EF4-FFF2-40B4-BE49-F238E27FC236}">
                <a16:creationId xmlns:a16="http://schemas.microsoft.com/office/drawing/2014/main" id="{08F9534C-69F8-A867-49CD-87940FC91400}"/>
              </a:ext>
            </a:extLst>
          </p:cNvPr>
          <p:cNvGrpSpPr/>
          <p:nvPr/>
        </p:nvGrpSpPr>
        <p:grpSpPr>
          <a:xfrm>
            <a:off x="9671137" y="2886965"/>
            <a:ext cx="2251130" cy="1587589"/>
            <a:chOff x="1695446" y="1258614"/>
            <a:chExt cx="3221944" cy="2272247"/>
          </a:xfrm>
        </p:grpSpPr>
        <p:sp>
          <p:nvSpPr>
            <p:cNvPr id="20" name="Estrella: 4 puntas 19">
              <a:extLst>
                <a:ext uri="{FF2B5EF4-FFF2-40B4-BE49-F238E27FC236}">
                  <a16:creationId xmlns:a16="http://schemas.microsoft.com/office/drawing/2014/main" id="{1C22A734-1297-0268-21CE-02048BADA361}"/>
                </a:ext>
              </a:extLst>
            </p:cNvPr>
            <p:cNvSpPr/>
            <p:nvPr/>
          </p:nvSpPr>
          <p:spPr>
            <a:xfrm>
              <a:off x="1695446" y="1258614"/>
              <a:ext cx="1238254" cy="1238254"/>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Estrella: 4 puntas 20">
              <a:extLst>
                <a:ext uri="{FF2B5EF4-FFF2-40B4-BE49-F238E27FC236}">
                  <a16:creationId xmlns:a16="http://schemas.microsoft.com/office/drawing/2014/main" id="{5D6E61D4-1945-23DF-0206-DFC6B42723E2}"/>
                </a:ext>
              </a:extLst>
            </p:cNvPr>
            <p:cNvSpPr/>
            <p:nvPr/>
          </p:nvSpPr>
          <p:spPr>
            <a:xfrm>
              <a:off x="2594573" y="1411014"/>
              <a:ext cx="1238254" cy="123825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Estrella: 4 puntas 21">
              <a:extLst>
                <a:ext uri="{FF2B5EF4-FFF2-40B4-BE49-F238E27FC236}">
                  <a16:creationId xmlns:a16="http://schemas.microsoft.com/office/drawing/2014/main" id="{02686580-4111-60E5-D0EB-20D3B6BEB060}"/>
                </a:ext>
              </a:extLst>
            </p:cNvPr>
            <p:cNvSpPr/>
            <p:nvPr/>
          </p:nvSpPr>
          <p:spPr>
            <a:xfrm>
              <a:off x="3260455" y="1758359"/>
              <a:ext cx="1238254" cy="1238254"/>
            </a:xfrm>
            <a:prstGeom prst="star4">
              <a:avLst/>
            </a:pr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strella: 4 puntas 22">
              <a:extLst>
                <a:ext uri="{FF2B5EF4-FFF2-40B4-BE49-F238E27FC236}">
                  <a16:creationId xmlns:a16="http://schemas.microsoft.com/office/drawing/2014/main" id="{4137F194-301D-4CCA-03E1-ED8F3618875D}"/>
                </a:ext>
              </a:extLst>
            </p:cNvPr>
            <p:cNvSpPr/>
            <p:nvPr/>
          </p:nvSpPr>
          <p:spPr>
            <a:xfrm>
              <a:off x="3679136" y="2292607"/>
              <a:ext cx="1238254" cy="123825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2" name="Grupo 1">
            <a:extLst>
              <a:ext uri="{FF2B5EF4-FFF2-40B4-BE49-F238E27FC236}">
                <a16:creationId xmlns:a16="http://schemas.microsoft.com/office/drawing/2014/main" id="{C78ADF03-E77D-BDD2-1F58-A62694E9B597}"/>
              </a:ext>
            </a:extLst>
          </p:cNvPr>
          <p:cNvGrpSpPr/>
          <p:nvPr/>
        </p:nvGrpSpPr>
        <p:grpSpPr>
          <a:xfrm rot="5400000">
            <a:off x="10051741" y="-782940"/>
            <a:ext cx="1516083" cy="1549501"/>
            <a:chOff x="-2406310" y="940890"/>
            <a:chExt cx="4888820" cy="4996582"/>
          </a:xfrm>
        </p:grpSpPr>
        <p:sp>
          <p:nvSpPr>
            <p:cNvPr id="3" name="Forma libre: forma 2">
              <a:extLst>
                <a:ext uri="{FF2B5EF4-FFF2-40B4-BE49-F238E27FC236}">
                  <a16:creationId xmlns:a16="http://schemas.microsoft.com/office/drawing/2014/main" id="{D8A868FA-4542-2432-8115-EB95DD19E07A}"/>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5" name="Forma libre: forma 4">
              <a:extLst>
                <a:ext uri="{FF2B5EF4-FFF2-40B4-BE49-F238E27FC236}">
                  <a16:creationId xmlns:a16="http://schemas.microsoft.com/office/drawing/2014/main" id="{51D05CE0-4D81-C728-9FF2-A5F1DDB13F9E}"/>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pic>
        <p:nvPicPr>
          <p:cNvPr id="6" name="Imagen 5">
            <a:extLst>
              <a:ext uri="{FF2B5EF4-FFF2-40B4-BE49-F238E27FC236}">
                <a16:creationId xmlns:a16="http://schemas.microsoft.com/office/drawing/2014/main" id="{098E27AD-0465-B95B-542C-35BBCC9AC4E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59587" y="71108"/>
            <a:ext cx="1897850" cy="1518792"/>
          </a:xfrm>
          <a:prstGeom prst="rect">
            <a:avLst/>
          </a:prstGeom>
        </p:spPr>
      </p:pic>
      <p:sp>
        <p:nvSpPr>
          <p:cNvPr id="8" name="タイトル 2">
            <a:extLst>
              <a:ext uri="{FF2B5EF4-FFF2-40B4-BE49-F238E27FC236}">
                <a16:creationId xmlns:a16="http://schemas.microsoft.com/office/drawing/2014/main" id="{67E352A4-5B9B-5519-5538-E86DC1AA916C}"/>
              </a:ext>
            </a:extLst>
          </p:cNvPr>
          <p:cNvSpPr txBox="1"/>
          <p:nvPr/>
        </p:nvSpPr>
        <p:spPr>
          <a:xfrm>
            <a:off x="7466883" y="1551419"/>
            <a:ext cx="4725118" cy="78619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6000" b="1">
                <a:solidFill>
                  <a:srgbClr val="FF0000"/>
                </a:solidFill>
                <a:latin typeface="Agency FB" panose="020B0503020202020204" pitchFamily="34" charset="0"/>
              </a:rPr>
              <a:t>HOT SALE </a:t>
            </a:r>
            <a:r>
              <a:rPr lang="en-US" altLang="ja-JP" sz="6000" b="1">
                <a:solidFill>
                  <a:schemeClr val="tx1">
                    <a:lumMod val="95000"/>
                    <a:lumOff val="5000"/>
                  </a:schemeClr>
                </a:solidFill>
                <a:latin typeface="Agency FB" panose="020B0503020202020204" pitchFamily="34" charset="0"/>
              </a:rPr>
              <a:t>MEXICO</a:t>
            </a:r>
            <a:endParaRPr kumimoji="1" lang="ja-JP" altLang="en-US" sz="6000" b="1">
              <a:solidFill>
                <a:schemeClr val="tx1">
                  <a:lumMod val="95000"/>
                  <a:lumOff val="5000"/>
                </a:schemeClr>
              </a:solidFill>
              <a:latin typeface="Agency FB" panose="020B0503020202020204" pitchFamily="34" charset="0"/>
            </a:endParaRPr>
          </a:p>
        </p:txBody>
      </p:sp>
    </p:spTree>
    <p:extLst>
      <p:ext uri="{BB962C8B-B14F-4D97-AF65-F5344CB8AC3E}">
        <p14:creationId xmlns:p14="http://schemas.microsoft.com/office/powerpoint/2010/main" val="32530581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Picture 4" descr="Vector descuento de venta caliente con un símbolo de fuego y megáfono">
            <a:extLst>
              <a:ext uri="{FF2B5EF4-FFF2-40B4-BE49-F238E27FC236}">
                <a16:creationId xmlns:a16="http://schemas.microsoft.com/office/drawing/2014/main" id="{218F751E-4E33-F83B-F993-E22FA593421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4DCC820-BF27-4BC6-A6DF-391066BCE5BF}"/>
              </a:ext>
            </a:extLst>
          </p:cNvPr>
          <p:cNvGrpSpPr/>
          <p:nvPr/>
        </p:nvGrpSpPr>
        <p:grpSpPr>
          <a:xfrm>
            <a:off x="8054255" y="2766736"/>
            <a:ext cx="3327107" cy="1065468"/>
            <a:chOff x="2079598" y="4324401"/>
            <a:chExt cx="4492794" cy="1065468"/>
          </a:xfrm>
        </p:grpSpPr>
        <p:sp>
          <p:nvSpPr>
            <p:cNvPr id="11" name="TextBox 10">
              <a:extLst>
                <a:ext uri="{FF2B5EF4-FFF2-40B4-BE49-F238E27FC236}">
                  <a16:creationId xmlns:a16="http://schemas.microsoft.com/office/drawing/2014/main" id="{C535A92A-F757-4CE4-B17C-E71845F49E90}"/>
                </a:ext>
              </a:extLst>
            </p:cNvPr>
            <p:cNvSpPr txBox="1"/>
            <p:nvPr/>
          </p:nvSpPr>
          <p:spPr>
            <a:xfrm>
              <a:off x="2098431" y="4558872"/>
              <a:ext cx="4428212" cy="830997"/>
            </a:xfrm>
            <a:prstGeom prst="rect">
              <a:avLst/>
            </a:prstGeom>
            <a:noFill/>
          </p:spPr>
          <p:txBody>
            <a:bodyPr wrap="square"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 Easy to change colors, photos and Text. </a:t>
              </a:r>
            </a:p>
          </p:txBody>
        </p:sp>
        <p:sp>
          <p:nvSpPr>
            <p:cNvPr id="12" name="TextBox 11">
              <a:extLst>
                <a:ext uri="{FF2B5EF4-FFF2-40B4-BE49-F238E27FC236}">
                  <a16:creationId xmlns:a16="http://schemas.microsoft.com/office/drawing/2014/main" id="{01EC079D-F2A8-48A7-AE41-2109E972977C}"/>
                </a:ext>
              </a:extLst>
            </p:cNvPr>
            <p:cNvSpPr txBox="1"/>
            <p:nvPr/>
          </p:nvSpPr>
          <p:spPr>
            <a:xfrm>
              <a:off x="2079598" y="4324401"/>
              <a:ext cx="4492794" cy="276999"/>
            </a:xfrm>
            <a:prstGeom prst="rect">
              <a:avLst/>
            </a:prstGeom>
            <a:noFill/>
          </p:spPr>
          <p:txBody>
            <a:bodyPr wrap="square" rtlCol="0">
              <a:spAutoFit/>
            </a:bodyPr>
            <a:lstStyle/>
            <a:p>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grpSp>
      <p:grpSp>
        <p:nvGrpSpPr>
          <p:cNvPr id="13" name="Group 12">
            <a:extLst>
              <a:ext uri="{FF2B5EF4-FFF2-40B4-BE49-F238E27FC236}">
                <a16:creationId xmlns:a16="http://schemas.microsoft.com/office/drawing/2014/main" id="{E42EF95B-E4CC-4495-9256-ACE004F496FB}"/>
              </a:ext>
            </a:extLst>
          </p:cNvPr>
          <p:cNvGrpSpPr/>
          <p:nvPr/>
        </p:nvGrpSpPr>
        <p:grpSpPr>
          <a:xfrm>
            <a:off x="8054255" y="5331851"/>
            <a:ext cx="3327107" cy="1065468"/>
            <a:chOff x="2079598" y="4324401"/>
            <a:chExt cx="4492794" cy="1065468"/>
          </a:xfrm>
        </p:grpSpPr>
        <p:sp>
          <p:nvSpPr>
            <p:cNvPr id="14" name="TextBox 13">
              <a:extLst>
                <a:ext uri="{FF2B5EF4-FFF2-40B4-BE49-F238E27FC236}">
                  <a16:creationId xmlns:a16="http://schemas.microsoft.com/office/drawing/2014/main" id="{B4E17599-1A9F-48B1-837F-4A66182A7029}"/>
                </a:ext>
              </a:extLst>
            </p:cNvPr>
            <p:cNvSpPr txBox="1"/>
            <p:nvPr/>
          </p:nvSpPr>
          <p:spPr>
            <a:xfrm>
              <a:off x="2098431" y="4558872"/>
              <a:ext cx="4428212" cy="830997"/>
            </a:xfrm>
            <a:prstGeom prst="rect">
              <a:avLst/>
            </a:prstGeom>
            <a:noFill/>
          </p:spPr>
          <p:txBody>
            <a:bodyPr wrap="square"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 Easy to change colors, photos and Text. </a:t>
              </a:r>
            </a:p>
          </p:txBody>
        </p:sp>
        <p:sp>
          <p:nvSpPr>
            <p:cNvPr id="15" name="TextBox 14">
              <a:extLst>
                <a:ext uri="{FF2B5EF4-FFF2-40B4-BE49-F238E27FC236}">
                  <a16:creationId xmlns:a16="http://schemas.microsoft.com/office/drawing/2014/main" id="{22A6107A-8B9C-4C51-AC20-1680F4D6C77C}"/>
                </a:ext>
              </a:extLst>
            </p:cNvPr>
            <p:cNvSpPr txBox="1"/>
            <p:nvPr/>
          </p:nvSpPr>
          <p:spPr>
            <a:xfrm>
              <a:off x="2079598" y="4324401"/>
              <a:ext cx="4492794" cy="276999"/>
            </a:xfrm>
            <a:prstGeom prst="rect">
              <a:avLst/>
            </a:prstGeom>
            <a:noFill/>
          </p:spPr>
          <p:txBody>
            <a:bodyPr wrap="square" rtlCol="0">
              <a:spAutoFit/>
            </a:bodyPr>
            <a:lstStyle/>
            <a:p>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grpSp>
      <p:grpSp>
        <p:nvGrpSpPr>
          <p:cNvPr id="16" name="Group 15">
            <a:extLst>
              <a:ext uri="{FF2B5EF4-FFF2-40B4-BE49-F238E27FC236}">
                <a16:creationId xmlns:a16="http://schemas.microsoft.com/office/drawing/2014/main" id="{96B36ECC-50E8-4632-A1AD-3939956BF9F6}"/>
              </a:ext>
            </a:extLst>
          </p:cNvPr>
          <p:cNvGrpSpPr/>
          <p:nvPr/>
        </p:nvGrpSpPr>
        <p:grpSpPr>
          <a:xfrm>
            <a:off x="795878" y="2058249"/>
            <a:ext cx="3328230" cy="1065468"/>
            <a:chOff x="2079598" y="4324401"/>
            <a:chExt cx="4492794" cy="1065468"/>
          </a:xfrm>
        </p:grpSpPr>
        <p:sp>
          <p:nvSpPr>
            <p:cNvPr id="17" name="TextBox 16">
              <a:extLst>
                <a:ext uri="{FF2B5EF4-FFF2-40B4-BE49-F238E27FC236}">
                  <a16:creationId xmlns:a16="http://schemas.microsoft.com/office/drawing/2014/main" id="{3C0C3594-E158-47D9-96F5-5034C7D5E774}"/>
                </a:ext>
              </a:extLst>
            </p:cNvPr>
            <p:cNvSpPr txBox="1"/>
            <p:nvPr/>
          </p:nvSpPr>
          <p:spPr>
            <a:xfrm>
              <a:off x="2098432" y="4558872"/>
              <a:ext cx="4428210" cy="830997"/>
            </a:xfrm>
            <a:prstGeom prst="rect">
              <a:avLst/>
            </a:prstGeom>
            <a:noFill/>
          </p:spPr>
          <p:txBody>
            <a:bodyPr wrap="square" rtlCol="0">
              <a:spAutoFit/>
            </a:bodyPr>
            <a:lstStyle/>
            <a:p>
              <a:pPr algn="r"/>
              <a:r>
                <a:rPr lang="en-US" altLang="ko-KR" sz="1200">
                  <a:solidFill>
                    <a:schemeClr val="bg1"/>
                  </a:solidFill>
                  <a:cs typeface="Arial" panose="020B0604020202020204" pitchFamily="34" charset="0"/>
                </a:rPr>
                <a:t>You can simply impress your audience and add a unique zing and appeal to your Presentations. Easy to change colors, photos and Text. </a:t>
              </a:r>
            </a:p>
          </p:txBody>
        </p:sp>
        <p:sp>
          <p:nvSpPr>
            <p:cNvPr id="18" name="TextBox 17">
              <a:extLst>
                <a:ext uri="{FF2B5EF4-FFF2-40B4-BE49-F238E27FC236}">
                  <a16:creationId xmlns:a16="http://schemas.microsoft.com/office/drawing/2014/main" id="{1E61CDEF-01B3-448B-81C2-D5EA1BE19827}"/>
                </a:ext>
              </a:extLst>
            </p:cNvPr>
            <p:cNvSpPr txBox="1"/>
            <p:nvPr/>
          </p:nvSpPr>
          <p:spPr>
            <a:xfrm>
              <a:off x="2079598" y="4324401"/>
              <a:ext cx="4492794" cy="276999"/>
            </a:xfrm>
            <a:prstGeom prst="rect">
              <a:avLst/>
            </a:prstGeom>
            <a:noFill/>
          </p:spPr>
          <p:txBody>
            <a:bodyPr wrap="square" rtlCol="0">
              <a:spAutoFit/>
            </a:bodyPr>
            <a:lstStyle/>
            <a:p>
              <a:pPr algn="r"/>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grpSp>
      <p:grpSp>
        <p:nvGrpSpPr>
          <p:cNvPr id="19" name="Group 18">
            <a:extLst>
              <a:ext uri="{FF2B5EF4-FFF2-40B4-BE49-F238E27FC236}">
                <a16:creationId xmlns:a16="http://schemas.microsoft.com/office/drawing/2014/main" id="{9ADB9766-875D-4EE9-BBEB-ECA4F659CBCF}"/>
              </a:ext>
            </a:extLst>
          </p:cNvPr>
          <p:cNvGrpSpPr/>
          <p:nvPr/>
        </p:nvGrpSpPr>
        <p:grpSpPr>
          <a:xfrm>
            <a:off x="795878" y="4477443"/>
            <a:ext cx="3328230" cy="1065468"/>
            <a:chOff x="2079598" y="4324401"/>
            <a:chExt cx="4492794" cy="1065468"/>
          </a:xfrm>
        </p:grpSpPr>
        <p:sp>
          <p:nvSpPr>
            <p:cNvPr id="20" name="TextBox 19">
              <a:extLst>
                <a:ext uri="{FF2B5EF4-FFF2-40B4-BE49-F238E27FC236}">
                  <a16:creationId xmlns:a16="http://schemas.microsoft.com/office/drawing/2014/main" id="{38A4B79C-0151-42F7-829B-CACEFA1D80EE}"/>
                </a:ext>
              </a:extLst>
            </p:cNvPr>
            <p:cNvSpPr txBox="1"/>
            <p:nvPr/>
          </p:nvSpPr>
          <p:spPr>
            <a:xfrm>
              <a:off x="2098432" y="4558872"/>
              <a:ext cx="4428210" cy="830997"/>
            </a:xfrm>
            <a:prstGeom prst="rect">
              <a:avLst/>
            </a:prstGeom>
            <a:noFill/>
          </p:spPr>
          <p:txBody>
            <a:bodyPr wrap="square" rtlCol="0">
              <a:spAutoFit/>
            </a:bodyPr>
            <a:lstStyle/>
            <a:p>
              <a:pPr algn="r"/>
              <a:r>
                <a:rPr lang="en-US" altLang="ko-KR" sz="1200">
                  <a:solidFill>
                    <a:schemeClr val="bg1"/>
                  </a:solidFill>
                  <a:cs typeface="Arial" panose="020B0604020202020204" pitchFamily="34" charset="0"/>
                </a:rPr>
                <a:t>You can simply impress your audience and add a unique zing and appeal to your Presentations. Easy to change colors, photos and Text. </a:t>
              </a:r>
            </a:p>
          </p:txBody>
        </p:sp>
        <p:sp>
          <p:nvSpPr>
            <p:cNvPr id="21" name="TextBox 20">
              <a:extLst>
                <a:ext uri="{FF2B5EF4-FFF2-40B4-BE49-F238E27FC236}">
                  <a16:creationId xmlns:a16="http://schemas.microsoft.com/office/drawing/2014/main" id="{7671CA95-1979-4DA1-A06F-8A370C9C5319}"/>
                </a:ext>
              </a:extLst>
            </p:cNvPr>
            <p:cNvSpPr txBox="1"/>
            <p:nvPr/>
          </p:nvSpPr>
          <p:spPr>
            <a:xfrm>
              <a:off x="2079598" y="4324401"/>
              <a:ext cx="4492794" cy="276999"/>
            </a:xfrm>
            <a:prstGeom prst="rect">
              <a:avLst/>
            </a:prstGeom>
            <a:noFill/>
          </p:spPr>
          <p:txBody>
            <a:bodyPr wrap="square" rtlCol="0">
              <a:spAutoFit/>
            </a:bodyPr>
            <a:lstStyle/>
            <a:p>
              <a:pPr algn="r"/>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grpSp>
      <p:grpSp>
        <p:nvGrpSpPr>
          <p:cNvPr id="4" name="Grupo 3">
            <a:extLst>
              <a:ext uri="{FF2B5EF4-FFF2-40B4-BE49-F238E27FC236}">
                <a16:creationId xmlns:a16="http://schemas.microsoft.com/office/drawing/2014/main" id="{32A258E8-936F-6E3F-4216-AE2EC2B13F40}"/>
              </a:ext>
            </a:extLst>
          </p:cNvPr>
          <p:cNvGrpSpPr/>
          <p:nvPr/>
        </p:nvGrpSpPr>
        <p:grpSpPr>
          <a:xfrm>
            <a:off x="8739383" y="161691"/>
            <a:ext cx="3444373" cy="226799"/>
            <a:chOff x="6554788" y="4975226"/>
            <a:chExt cx="2579688" cy="169863"/>
          </a:xfrm>
        </p:grpSpPr>
        <p:sp>
          <p:nvSpPr>
            <p:cNvPr id="5" name="Rectangle 38">
              <a:extLst>
                <a:ext uri="{FF2B5EF4-FFF2-40B4-BE49-F238E27FC236}">
                  <a16:creationId xmlns:a16="http://schemas.microsoft.com/office/drawing/2014/main" id="{BFDFD064-D52A-3160-9EC5-0895CD2E4E13}"/>
                </a:ext>
              </a:extLst>
            </p:cNvPr>
            <p:cNvSpPr>
              <a:spLocks noChangeArrowheads="1"/>
            </p:cNvSpPr>
            <p:nvPr userDrawn="1"/>
          </p:nvSpPr>
          <p:spPr bwMode="auto">
            <a:xfrm>
              <a:off x="6554788" y="4975226"/>
              <a:ext cx="1612900" cy="169863"/>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es-PE" sz="1400" kern="0">
                <a:solidFill>
                  <a:srgbClr val="000000"/>
                </a:solidFill>
                <a:cs typeface="Arial"/>
                <a:sym typeface="Arial"/>
              </a:endParaRPr>
            </a:p>
          </p:txBody>
        </p:sp>
        <p:sp>
          <p:nvSpPr>
            <p:cNvPr id="6" name="Rectangle 39">
              <a:extLst>
                <a:ext uri="{FF2B5EF4-FFF2-40B4-BE49-F238E27FC236}">
                  <a16:creationId xmlns:a16="http://schemas.microsoft.com/office/drawing/2014/main" id="{BA827236-6794-17AB-9C78-032A37BC9214}"/>
                </a:ext>
              </a:extLst>
            </p:cNvPr>
            <p:cNvSpPr>
              <a:spLocks noChangeArrowheads="1"/>
            </p:cNvSpPr>
            <p:nvPr userDrawn="1"/>
          </p:nvSpPr>
          <p:spPr bwMode="auto">
            <a:xfrm>
              <a:off x="8167688" y="4975226"/>
              <a:ext cx="966788" cy="169863"/>
            </a:xfrm>
            <a:prstGeom prst="rect">
              <a:avLst/>
            </a:prstGeom>
            <a:solidFill>
              <a:srgbClr val="98020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lang="es-PE" sz="1400" b="0" i="0" u="none" strike="noStrike" kern="0" cap="none" spc="0" normalizeH="0" baseline="0" noProof="0">
                <a:ln>
                  <a:noFill/>
                </a:ln>
                <a:solidFill>
                  <a:srgbClr val="000000"/>
                </a:solidFill>
                <a:effectLst/>
                <a:uLnTx/>
                <a:uFillTx/>
                <a:cs typeface="Arial"/>
                <a:sym typeface="Arial"/>
              </a:endParaRPr>
            </a:p>
          </p:txBody>
        </p:sp>
      </p:grpSp>
      <p:sp>
        <p:nvSpPr>
          <p:cNvPr id="7" name="タイトル 2">
            <a:extLst>
              <a:ext uri="{FF2B5EF4-FFF2-40B4-BE49-F238E27FC236}">
                <a16:creationId xmlns:a16="http://schemas.microsoft.com/office/drawing/2014/main" id="{A0E6B705-7B01-AD2F-6D7B-BC0E3AF28949}"/>
              </a:ext>
            </a:extLst>
          </p:cNvPr>
          <p:cNvSpPr txBox="1"/>
          <p:nvPr/>
        </p:nvSpPr>
        <p:spPr>
          <a:xfrm>
            <a:off x="1033380" y="399319"/>
            <a:ext cx="8294728"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chemeClr val="bg1"/>
                </a:solidFill>
                <a:latin typeface="Agency FB" panose="020B0503020202020204" pitchFamily="34" charset="0"/>
              </a:rPr>
              <a:t>HOT SALE </a:t>
            </a:r>
            <a:r>
              <a:rPr lang="en-US" altLang="ja-JP" sz="4000" b="1">
                <a:solidFill>
                  <a:schemeClr val="tx1">
                    <a:lumMod val="95000"/>
                    <a:lumOff val="5000"/>
                  </a:schemeClr>
                </a:solidFill>
                <a:latin typeface="Agency FB" panose="020B0503020202020204" pitchFamily="34" charset="0"/>
              </a:rPr>
              <a:t>MEXICO</a:t>
            </a:r>
            <a:endParaRPr kumimoji="1" lang="ja-JP" altLang="en-US" sz="4000" b="1">
              <a:solidFill>
                <a:schemeClr val="tx1">
                  <a:lumMod val="95000"/>
                  <a:lumOff val="5000"/>
                </a:schemeClr>
              </a:solidFill>
              <a:latin typeface="Agency FB" panose="020B0503020202020204" pitchFamily="34" charset="0"/>
            </a:endParaRPr>
          </a:p>
        </p:txBody>
      </p:sp>
      <p:pic>
        <p:nvPicPr>
          <p:cNvPr id="8" name="Imagen 7">
            <a:extLst>
              <a:ext uri="{FF2B5EF4-FFF2-40B4-BE49-F238E27FC236}">
                <a16:creationId xmlns:a16="http://schemas.microsoft.com/office/drawing/2014/main" id="{9FD3295B-2245-749B-F1D5-7E0550C0BA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02" y="24760"/>
            <a:ext cx="974329" cy="1282445"/>
          </a:xfrm>
          <a:prstGeom prst="rect">
            <a:avLst/>
          </a:prstGeom>
        </p:spPr>
      </p:pic>
      <p:sp>
        <p:nvSpPr>
          <p:cNvPr id="9" name="テキスト プレースホルダー 3">
            <a:extLst>
              <a:ext uri="{FF2B5EF4-FFF2-40B4-BE49-F238E27FC236}">
                <a16:creationId xmlns:a16="http://schemas.microsoft.com/office/drawing/2014/main" id="{9EB5B9F7-8B2E-ADA2-24CF-342FD2B62C83}"/>
              </a:ext>
            </a:extLst>
          </p:cNvPr>
          <p:cNvSpPr txBox="1"/>
          <p:nvPr/>
        </p:nvSpPr>
        <p:spPr>
          <a:xfrm>
            <a:off x="1032241" y="948062"/>
            <a:ext cx="10212019" cy="37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sz="1200" noProof="1">
                <a:solidFill>
                  <a:schemeClr val="bg1"/>
                </a:solidFill>
              </a:rPr>
              <a:t>Lorem ipsum dolor sit amet, et quod nostro discere eam, sed eu quod legere legendos.</a:t>
            </a:r>
            <a:endParaRPr kumimoji="1" lang="en-US" altLang="ja-JP" sz="1200" noProof="1">
              <a:solidFill>
                <a:schemeClr val="bg1"/>
              </a:solidFill>
            </a:endParaRPr>
          </a:p>
        </p:txBody>
      </p:sp>
      <p:grpSp>
        <p:nvGrpSpPr>
          <p:cNvPr id="22" name="Grupo 21">
            <a:extLst>
              <a:ext uri="{FF2B5EF4-FFF2-40B4-BE49-F238E27FC236}">
                <a16:creationId xmlns:a16="http://schemas.microsoft.com/office/drawing/2014/main" id="{9E45F15F-F676-6DFA-28CE-B8D8FDCB6FB8}"/>
              </a:ext>
            </a:extLst>
          </p:cNvPr>
          <p:cNvGrpSpPr/>
          <p:nvPr/>
        </p:nvGrpSpPr>
        <p:grpSpPr>
          <a:xfrm>
            <a:off x="-1180012" y="2512614"/>
            <a:ext cx="2398508" cy="2451377"/>
            <a:chOff x="-2406310" y="940890"/>
            <a:chExt cx="4888820" cy="4996582"/>
          </a:xfrm>
        </p:grpSpPr>
        <p:sp>
          <p:nvSpPr>
            <p:cNvPr id="23" name="Forma libre: forma 22">
              <a:extLst>
                <a:ext uri="{FF2B5EF4-FFF2-40B4-BE49-F238E27FC236}">
                  <a16:creationId xmlns:a16="http://schemas.microsoft.com/office/drawing/2014/main" id="{AB7122E1-F28D-C007-C9C6-33B10B3444A4}"/>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24" name="Forma libre: forma 23">
              <a:extLst>
                <a:ext uri="{FF2B5EF4-FFF2-40B4-BE49-F238E27FC236}">
                  <a16:creationId xmlns:a16="http://schemas.microsoft.com/office/drawing/2014/main" id="{2CCA1409-7BB2-EF4F-DFD4-2EDB85516324}"/>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pic>
        <p:nvPicPr>
          <p:cNvPr id="26" name="Imagen 25">
            <a:extLst>
              <a:ext uri="{FF2B5EF4-FFF2-40B4-BE49-F238E27FC236}">
                <a16:creationId xmlns:a16="http://schemas.microsoft.com/office/drawing/2014/main" id="{843A926D-E9A3-5168-3C61-FB142B464593}"/>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rot="19516216">
            <a:off x="3539018" y="1749616"/>
            <a:ext cx="6300773" cy="3595469"/>
          </a:xfrm>
          <a:prstGeom prst="rect">
            <a:avLst/>
          </a:prstGeom>
        </p:spPr>
      </p:pic>
    </p:spTree>
    <p:extLst>
      <p:ext uri="{BB962C8B-B14F-4D97-AF65-F5344CB8AC3E}">
        <p14:creationId xmlns:p14="http://schemas.microsoft.com/office/powerpoint/2010/main" val="11983836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748B834-CD86-4857-8BBD-BB052F01563E}"/>
              </a:ext>
            </a:extLst>
          </p:cNvPr>
          <p:cNvGrpSpPr/>
          <p:nvPr/>
        </p:nvGrpSpPr>
        <p:grpSpPr>
          <a:xfrm>
            <a:off x="5890057" y="1226091"/>
            <a:ext cx="2925555" cy="1607394"/>
            <a:chOff x="-548507" y="477868"/>
            <a:chExt cx="11570449" cy="6357177"/>
          </a:xfrm>
        </p:grpSpPr>
        <p:sp>
          <p:nvSpPr>
            <p:cNvPr id="43" name="Freeform: Shape 42">
              <a:extLst>
                <a:ext uri="{FF2B5EF4-FFF2-40B4-BE49-F238E27FC236}">
                  <a16:creationId xmlns:a16="http://schemas.microsoft.com/office/drawing/2014/main" id="{7264AE15-E5C7-419B-8957-623011DECF8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636653D-AFDF-4D42-AB26-0160182B420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18B4618-6667-4270-9446-BF5F15A514D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F0000"/>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BF2EF86-C20B-4E58-8199-92EDACE1BA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0EFD5DC-CBC9-48E2-9985-8DCC81B5DD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48" name="Group 47">
              <a:extLst>
                <a:ext uri="{FF2B5EF4-FFF2-40B4-BE49-F238E27FC236}">
                  <a16:creationId xmlns:a16="http://schemas.microsoft.com/office/drawing/2014/main" id="{76859BDF-95B0-450B-B0F8-12EE936B9748}"/>
                </a:ext>
              </a:extLst>
            </p:cNvPr>
            <p:cNvGrpSpPr/>
            <p:nvPr/>
          </p:nvGrpSpPr>
          <p:grpSpPr>
            <a:xfrm>
              <a:off x="1606" y="6382978"/>
              <a:ext cx="413937" cy="115242"/>
              <a:chOff x="5955" y="6353672"/>
              <a:chExt cx="413937" cy="115242"/>
            </a:xfrm>
          </p:grpSpPr>
          <p:sp>
            <p:nvSpPr>
              <p:cNvPr id="53" name="Rectangle: Rounded Corners 52">
                <a:extLst>
                  <a:ext uri="{FF2B5EF4-FFF2-40B4-BE49-F238E27FC236}">
                    <a16:creationId xmlns:a16="http://schemas.microsoft.com/office/drawing/2014/main" id="{3A62B22B-E165-4F1B-AAC0-13397B23772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09BFB8A0-B88B-4301-8476-F599304FB264}"/>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38C1212C-B12D-4811-8B51-070A1F599BBE}"/>
                </a:ext>
              </a:extLst>
            </p:cNvPr>
            <p:cNvGrpSpPr/>
            <p:nvPr/>
          </p:nvGrpSpPr>
          <p:grpSpPr>
            <a:xfrm>
              <a:off x="9855291" y="6381600"/>
              <a:ext cx="885989" cy="115242"/>
              <a:chOff x="5955" y="6353672"/>
              <a:chExt cx="413937" cy="115242"/>
            </a:xfrm>
          </p:grpSpPr>
          <p:sp>
            <p:nvSpPr>
              <p:cNvPr id="51" name="Rectangle: Rounded Corners 50">
                <a:extLst>
                  <a:ext uri="{FF2B5EF4-FFF2-40B4-BE49-F238E27FC236}">
                    <a16:creationId xmlns:a16="http://schemas.microsoft.com/office/drawing/2014/main" id="{7D349551-94A6-42B2-B52E-D3BF80A1672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F6F39D48-4C73-4A02-9EFE-4C4F1F1942F0}"/>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Shape 49">
              <a:extLst>
                <a:ext uri="{FF2B5EF4-FFF2-40B4-BE49-F238E27FC236}">
                  <a16:creationId xmlns:a16="http://schemas.microsoft.com/office/drawing/2014/main" id="{B7FCCA74-F0B4-4B42-B137-E41DE7995060}"/>
                </a:ext>
              </a:extLst>
            </p:cNvPr>
            <p:cNvSpPr/>
            <p:nvPr/>
          </p:nvSpPr>
          <p:spPr>
            <a:xfrm>
              <a:off x="3892805" y="866095"/>
              <a:ext cx="5479038" cy="5062078"/>
            </a:xfrm>
            <a:custGeom>
              <a:avLst/>
              <a:gdLst>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 name="connsiteX4" fmla="*/ 30683 w 4009217"/>
                <a:gd name="connsiteY4" fmla="*/ 4268999 h 4295590"/>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C00000"/>
            </a:solidFill>
            <a:ln w="9525" cap="flat">
              <a:noFill/>
              <a:prstDash val="solid"/>
              <a:miter/>
            </a:ln>
          </p:spPr>
          <p:txBody>
            <a:bodyPr rtlCol="0" anchor="ctr"/>
            <a:lstStyle/>
            <a:p>
              <a:endParaRPr lang="en-US"/>
            </a:p>
          </p:txBody>
        </p:sp>
      </p:grpSp>
      <p:grpSp>
        <p:nvGrpSpPr>
          <p:cNvPr id="55" name="Graphic 14">
            <a:extLst>
              <a:ext uri="{FF2B5EF4-FFF2-40B4-BE49-F238E27FC236}">
                <a16:creationId xmlns:a16="http://schemas.microsoft.com/office/drawing/2014/main" id="{441BA635-E208-4EA5-9014-21841A743C0A}"/>
              </a:ext>
            </a:extLst>
          </p:cNvPr>
          <p:cNvGrpSpPr/>
          <p:nvPr/>
        </p:nvGrpSpPr>
        <p:grpSpPr>
          <a:xfrm>
            <a:off x="3224461" y="676049"/>
            <a:ext cx="2784875" cy="2190352"/>
            <a:chOff x="2444748" y="555045"/>
            <a:chExt cx="7282048" cy="5727454"/>
          </a:xfrm>
        </p:grpSpPr>
        <p:sp>
          <p:nvSpPr>
            <p:cNvPr id="56" name="Freeform: Shape 55">
              <a:extLst>
                <a:ext uri="{FF2B5EF4-FFF2-40B4-BE49-F238E27FC236}">
                  <a16:creationId xmlns:a16="http://schemas.microsoft.com/office/drawing/2014/main" id="{D6026198-6EB1-4B0F-8F71-B810EAFD692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6">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404957B-4908-488C-8777-A3A55A77936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A5DA305-E7F2-48A8-B62A-39E1034D9B2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3"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3826E4C-83C5-4593-AA2C-1ABA4B2E77BA}"/>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F1F9EA5-3383-4584-8909-CA7FD536720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0">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703A6E6-758D-474C-9A88-B332D5FBFBC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778AACB-28D6-446D-BB03-D3BE5ABA7611}"/>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F0000"/>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8ADC0F3-AC2E-4DF4-BCCB-FF8D33B4D4E4}"/>
                </a:ext>
              </a:extLst>
            </p:cNvPr>
            <p:cNvSpPr/>
            <p:nvPr/>
          </p:nvSpPr>
          <p:spPr>
            <a:xfrm>
              <a:off x="5654591" y="939518"/>
              <a:ext cx="3769239" cy="3736342"/>
            </a:xfrm>
            <a:custGeom>
              <a:avLst/>
              <a:gdLst>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 name="connsiteX4" fmla="*/ 30683 w 4009217"/>
                <a:gd name="connsiteY4" fmla="*/ 4268999 h 4295590"/>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C00000"/>
            </a:solidFill>
            <a:ln w="9525" cap="flat">
              <a:noFill/>
              <a:prstDash val="solid"/>
              <a:miter/>
            </a:ln>
          </p:spPr>
          <p:txBody>
            <a:bodyPr rtlCol="0" anchor="ctr"/>
            <a:lstStyle/>
            <a:p>
              <a:endParaRPr lang="en-US"/>
            </a:p>
          </p:txBody>
        </p:sp>
      </p:grpSp>
      <p:grpSp>
        <p:nvGrpSpPr>
          <p:cNvPr id="73" name="Group 72">
            <a:extLst>
              <a:ext uri="{FF2B5EF4-FFF2-40B4-BE49-F238E27FC236}">
                <a16:creationId xmlns:a16="http://schemas.microsoft.com/office/drawing/2014/main" id="{F4C4CF18-2C12-4B8B-9809-01AE8089A091}"/>
              </a:ext>
            </a:extLst>
          </p:cNvPr>
          <p:cNvGrpSpPr/>
          <p:nvPr/>
        </p:nvGrpSpPr>
        <p:grpSpPr>
          <a:xfrm>
            <a:off x="5666519" y="1790478"/>
            <a:ext cx="825553" cy="1451279"/>
            <a:chOff x="5666519" y="1790478"/>
            <a:chExt cx="825553" cy="1451279"/>
          </a:xfrm>
        </p:grpSpPr>
        <p:grpSp>
          <p:nvGrpSpPr>
            <p:cNvPr id="65" name="Group 3">
              <a:extLst>
                <a:ext uri="{FF2B5EF4-FFF2-40B4-BE49-F238E27FC236}">
                  <a16:creationId xmlns:a16="http://schemas.microsoft.com/office/drawing/2014/main" id="{E2C79F43-5A78-44D4-87CE-A2C3E41D580C}"/>
                </a:ext>
              </a:extLst>
            </p:cNvPr>
            <p:cNvGrpSpPr/>
            <p:nvPr/>
          </p:nvGrpSpPr>
          <p:grpSpPr>
            <a:xfrm>
              <a:off x="5666519" y="1790478"/>
              <a:ext cx="825553" cy="1451279"/>
              <a:chOff x="445712" y="1449040"/>
              <a:chExt cx="2113018" cy="3924176"/>
            </a:xfrm>
          </p:grpSpPr>
          <p:sp>
            <p:nvSpPr>
              <p:cNvPr id="67" name="Rounded Rectangle 4">
                <a:extLst>
                  <a:ext uri="{FF2B5EF4-FFF2-40B4-BE49-F238E27FC236}">
                    <a16:creationId xmlns:a16="http://schemas.microsoft.com/office/drawing/2014/main" id="{FA6BD5D2-32FC-4643-ADA8-21BE53A49577}"/>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8" name="Rectangle 5">
                <a:extLst>
                  <a:ext uri="{FF2B5EF4-FFF2-40B4-BE49-F238E27FC236}">
                    <a16:creationId xmlns:a16="http://schemas.microsoft.com/office/drawing/2014/main" id="{0A7D6099-B7EB-483E-951F-D7394EFB9281}"/>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9" name="Group 6">
                <a:extLst>
                  <a:ext uri="{FF2B5EF4-FFF2-40B4-BE49-F238E27FC236}">
                    <a16:creationId xmlns:a16="http://schemas.microsoft.com/office/drawing/2014/main" id="{DDFAF2D0-C67B-4405-982D-3AD79471CA9F}"/>
                  </a:ext>
                </a:extLst>
              </p:cNvPr>
              <p:cNvGrpSpPr/>
              <p:nvPr userDrawn="1"/>
            </p:nvGrpSpPr>
            <p:grpSpPr>
              <a:xfrm>
                <a:off x="1407705" y="5045834"/>
                <a:ext cx="211967" cy="211967"/>
                <a:chOff x="1549420" y="5712364"/>
                <a:chExt cx="312583" cy="312583"/>
              </a:xfrm>
            </p:grpSpPr>
            <p:sp>
              <p:nvSpPr>
                <p:cNvPr id="70" name="Oval 7">
                  <a:extLst>
                    <a:ext uri="{FF2B5EF4-FFF2-40B4-BE49-F238E27FC236}">
                      <a16:creationId xmlns:a16="http://schemas.microsoft.com/office/drawing/2014/main" id="{84728866-A2AC-4EED-8878-35209633DEA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1" name="Rounded Rectangle 8">
                  <a:extLst>
                    <a:ext uri="{FF2B5EF4-FFF2-40B4-BE49-F238E27FC236}">
                      <a16:creationId xmlns:a16="http://schemas.microsoft.com/office/drawing/2014/main" id="{E4386B2C-EC90-4863-86F1-F00D1C4563F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66" name="Picture Placeholder 2">
              <a:extLst>
                <a:ext uri="{FF2B5EF4-FFF2-40B4-BE49-F238E27FC236}">
                  <a16:creationId xmlns:a16="http://schemas.microsoft.com/office/drawing/2014/main" id="{E54A4D3D-10F1-40FD-B01D-AF5570145704}"/>
                </a:ext>
              </a:extLst>
            </p:cNvPr>
            <p:cNvSpPr txBox="1"/>
            <p:nvPr/>
          </p:nvSpPr>
          <p:spPr>
            <a:xfrm>
              <a:off x="5727221" y="1945514"/>
              <a:ext cx="704148" cy="1141205"/>
            </a:xfrm>
            <a:prstGeom prst="rect">
              <a:avLst/>
            </a:prstGeom>
            <a:solidFill>
              <a:srgbClr val="C0000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anose="020B0604020202020204"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ko-KR" altLang="en-US"/>
            </a:p>
          </p:txBody>
        </p:sp>
        <p:sp>
          <p:nvSpPr>
            <p:cNvPr id="72" name="Freeform: Shape 71">
              <a:extLst>
                <a:ext uri="{FF2B5EF4-FFF2-40B4-BE49-F238E27FC236}">
                  <a16:creationId xmlns:a16="http://schemas.microsoft.com/office/drawing/2014/main" id="{BBE34B05-085C-455F-A4A6-24D447C717EE}"/>
                </a:ext>
              </a:extLst>
            </p:cNvPr>
            <p:cNvSpPr/>
            <p:nvPr/>
          </p:nvSpPr>
          <p:spPr>
            <a:xfrm>
              <a:off x="6022226" y="1933893"/>
              <a:ext cx="401968" cy="1165650"/>
            </a:xfrm>
            <a:custGeom>
              <a:avLst/>
              <a:gdLst>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 name="connsiteX4" fmla="*/ 30683 w 4009217"/>
                <a:gd name="connsiteY4" fmla="*/ 4268999 h 4295590"/>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tx1">
                <a:lumMod val="95000"/>
                <a:lumOff val="5000"/>
                <a:alpha val="10000"/>
              </a:schemeClr>
            </a:solidFill>
            <a:ln w="9525" cap="flat">
              <a:noFill/>
              <a:prstDash val="solid"/>
              <a:miter/>
            </a:ln>
          </p:spPr>
          <p:txBody>
            <a:bodyPr rtlCol="0" anchor="ctr"/>
            <a:lstStyle/>
            <a:p>
              <a:endParaRPr lang="en-US"/>
            </a:p>
          </p:txBody>
        </p:sp>
      </p:grpSp>
      <p:sp>
        <p:nvSpPr>
          <p:cNvPr id="6" name="Isosceles Triangle 5">
            <a:extLst>
              <a:ext uri="{FF2B5EF4-FFF2-40B4-BE49-F238E27FC236}">
                <a16:creationId xmlns:a16="http://schemas.microsoft.com/office/drawing/2014/main" id="{EA6B8E5E-9049-4E1E-BE6E-9B1329B8E3C7}"/>
              </a:ext>
            </a:extLst>
          </p:cNvPr>
          <p:cNvSpPr/>
          <p:nvPr/>
        </p:nvSpPr>
        <p:spPr>
          <a:xfrm rot="5400000">
            <a:off x="-1449000" y="1449000"/>
            <a:ext cx="6858000" cy="3960000"/>
          </a:xfrm>
          <a:prstGeom prst="triangle">
            <a:avLst>
              <a:gd name="adj" fmla="val 498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Isosceles Triangle 6">
            <a:extLst>
              <a:ext uri="{FF2B5EF4-FFF2-40B4-BE49-F238E27FC236}">
                <a16:creationId xmlns:a16="http://schemas.microsoft.com/office/drawing/2014/main" id="{3124E91D-4A00-4E6A-9CFB-F2395B05C91E}"/>
              </a:ext>
            </a:extLst>
          </p:cNvPr>
          <p:cNvSpPr/>
          <p:nvPr/>
        </p:nvSpPr>
        <p:spPr>
          <a:xfrm rot="16200000">
            <a:off x="6783000" y="1449001"/>
            <a:ext cx="6858000" cy="3960000"/>
          </a:xfrm>
          <a:prstGeom prst="triangle">
            <a:avLst>
              <a:gd name="adj" fmla="val 49861"/>
            </a:avLst>
          </a:pr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Diamond 7">
            <a:extLst>
              <a:ext uri="{FF2B5EF4-FFF2-40B4-BE49-F238E27FC236}">
                <a16:creationId xmlns:a16="http://schemas.microsoft.com/office/drawing/2014/main" id="{77A688B7-7DF7-446D-879D-3C2EB110747C}"/>
              </a:ext>
            </a:extLst>
          </p:cNvPr>
          <p:cNvSpPr/>
          <p:nvPr/>
        </p:nvSpPr>
        <p:spPr>
          <a:xfrm>
            <a:off x="3823064" y="3903062"/>
            <a:ext cx="1033264" cy="1033264"/>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Diamond 8">
            <a:extLst>
              <a:ext uri="{FF2B5EF4-FFF2-40B4-BE49-F238E27FC236}">
                <a16:creationId xmlns:a16="http://schemas.microsoft.com/office/drawing/2014/main" id="{465BCF07-8233-43F2-9906-CDB490250822}"/>
              </a:ext>
            </a:extLst>
          </p:cNvPr>
          <p:cNvSpPr/>
          <p:nvPr/>
        </p:nvSpPr>
        <p:spPr>
          <a:xfrm>
            <a:off x="5587392" y="3903062"/>
            <a:ext cx="1033264" cy="1033264"/>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Diamond 9">
            <a:extLst>
              <a:ext uri="{FF2B5EF4-FFF2-40B4-BE49-F238E27FC236}">
                <a16:creationId xmlns:a16="http://schemas.microsoft.com/office/drawing/2014/main" id="{8BFC4FB8-EACD-449A-A3C9-D1A95852BFED}"/>
              </a:ext>
            </a:extLst>
          </p:cNvPr>
          <p:cNvSpPr/>
          <p:nvPr/>
        </p:nvSpPr>
        <p:spPr>
          <a:xfrm>
            <a:off x="7351719" y="3903062"/>
            <a:ext cx="1033264" cy="1033264"/>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Isosceles Triangle 41">
            <a:extLst>
              <a:ext uri="{FF2B5EF4-FFF2-40B4-BE49-F238E27FC236}">
                <a16:creationId xmlns:a16="http://schemas.microsoft.com/office/drawing/2014/main" id="{DA938FD9-3F0D-4BB4-B049-1D036A6802F6}"/>
              </a:ext>
            </a:extLst>
          </p:cNvPr>
          <p:cNvSpPr/>
          <p:nvPr/>
        </p:nvSpPr>
        <p:spPr>
          <a:xfrm>
            <a:off x="7749128" y="4248436"/>
            <a:ext cx="238449" cy="342518"/>
          </a:xfrm>
          <a:custGeom>
            <a:avLst/>
            <a:gdLst>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1">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Donut 15">
            <a:extLst>
              <a:ext uri="{FF2B5EF4-FFF2-40B4-BE49-F238E27FC236}">
                <a16:creationId xmlns:a16="http://schemas.microsoft.com/office/drawing/2014/main" id="{3FD04DBE-D2AC-457D-A9A6-CFBA4E42DB4B}"/>
              </a:ext>
            </a:extLst>
          </p:cNvPr>
          <p:cNvSpPr/>
          <p:nvPr/>
        </p:nvSpPr>
        <p:spPr>
          <a:xfrm>
            <a:off x="5911388" y="4228398"/>
            <a:ext cx="385272" cy="38259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3" name="Rounded Rectangle 29">
            <a:extLst>
              <a:ext uri="{FF2B5EF4-FFF2-40B4-BE49-F238E27FC236}">
                <a16:creationId xmlns:a16="http://schemas.microsoft.com/office/drawing/2014/main" id="{E61312BD-673A-4CB3-B2FA-13ADB4A77693}"/>
              </a:ext>
            </a:extLst>
          </p:cNvPr>
          <p:cNvSpPr/>
          <p:nvPr/>
        </p:nvSpPr>
        <p:spPr>
          <a:xfrm>
            <a:off x="4175308" y="4269665"/>
            <a:ext cx="328778" cy="300061"/>
          </a:xfrm>
          <a:custGeom>
            <a:avLst/>
            <a:gdLst/>
            <a:ahLst/>
            <a:cxnLst/>
            <a:rect l="l" t="t" r="r" b="b"/>
            <a:pathLst>
              <a:path w="3912285" h="3570584">
                <a:moveTo>
                  <a:pt x="1735286" y="1923802"/>
                </a:moveTo>
                <a:cubicBezTo>
                  <a:pt x="1696807" y="1923802"/>
                  <a:pt x="1665614" y="1954995"/>
                  <a:pt x="1665614" y="1993474"/>
                </a:cubicBezTo>
                <a:lnTo>
                  <a:pt x="1665614" y="2272151"/>
                </a:lnTo>
                <a:cubicBezTo>
                  <a:pt x="1665614" y="2310630"/>
                  <a:pt x="1696807" y="2341823"/>
                  <a:pt x="1735286" y="2341823"/>
                </a:cubicBezTo>
                <a:lnTo>
                  <a:pt x="2120746" y="2341823"/>
                </a:lnTo>
                <a:cubicBezTo>
                  <a:pt x="2159225" y="2341823"/>
                  <a:pt x="2190418" y="2310630"/>
                  <a:pt x="2190418" y="2272151"/>
                </a:cubicBezTo>
                <a:lnTo>
                  <a:pt x="2190418" y="1993474"/>
                </a:lnTo>
                <a:cubicBezTo>
                  <a:pt x="2190418" y="1954995"/>
                  <a:pt x="2159225" y="1923802"/>
                  <a:pt x="2120746" y="1923802"/>
                </a:cubicBezTo>
                <a:close/>
                <a:moveTo>
                  <a:pt x="1562868" y="288032"/>
                </a:moveTo>
                <a:cubicBezTo>
                  <a:pt x="1509767" y="288032"/>
                  <a:pt x="1466720" y="331079"/>
                  <a:pt x="1466720" y="384180"/>
                </a:cubicBezTo>
                <a:lnTo>
                  <a:pt x="1466720" y="665962"/>
                </a:lnTo>
                <a:lnTo>
                  <a:pt x="2398596" y="665962"/>
                </a:lnTo>
                <a:lnTo>
                  <a:pt x="2398596" y="384180"/>
                </a:lnTo>
                <a:cubicBezTo>
                  <a:pt x="2398596" y="331079"/>
                  <a:pt x="2355549" y="288032"/>
                  <a:pt x="2302448" y="288032"/>
                </a:cubicBezTo>
                <a:close/>
                <a:moveTo>
                  <a:pt x="1328618" y="0"/>
                </a:moveTo>
                <a:lnTo>
                  <a:pt x="2528746" y="0"/>
                </a:lnTo>
                <a:cubicBezTo>
                  <a:pt x="2614913" y="0"/>
                  <a:pt x="2684766" y="69853"/>
                  <a:pt x="2684766" y="156020"/>
                </a:cubicBezTo>
                <a:lnTo>
                  <a:pt x="2684766" y="665962"/>
                </a:lnTo>
                <a:lnTo>
                  <a:pt x="3428172" y="665962"/>
                </a:lnTo>
                <a:cubicBezTo>
                  <a:pt x="3695540" y="665962"/>
                  <a:pt x="3912285" y="882707"/>
                  <a:pt x="3912285" y="1150075"/>
                </a:cubicBezTo>
                <a:lnTo>
                  <a:pt x="3912285" y="2061141"/>
                </a:lnTo>
                <a:lnTo>
                  <a:pt x="2398595" y="2061141"/>
                </a:lnTo>
                <a:lnTo>
                  <a:pt x="2398595" y="2204482"/>
                </a:lnTo>
                <a:lnTo>
                  <a:pt x="3912285" y="2204482"/>
                </a:lnTo>
                <a:lnTo>
                  <a:pt x="3912285" y="3086471"/>
                </a:lnTo>
                <a:cubicBezTo>
                  <a:pt x="3912285" y="3353839"/>
                  <a:pt x="3695540" y="3570584"/>
                  <a:pt x="3428172" y="3570584"/>
                </a:cubicBezTo>
                <a:lnTo>
                  <a:pt x="484113" y="3570584"/>
                </a:lnTo>
                <a:cubicBezTo>
                  <a:pt x="216745" y="3570584"/>
                  <a:pt x="0" y="3353839"/>
                  <a:pt x="0" y="3086471"/>
                </a:cubicBezTo>
                <a:lnTo>
                  <a:pt x="0" y="2204482"/>
                </a:lnTo>
                <a:lnTo>
                  <a:pt x="1495037" y="2204482"/>
                </a:lnTo>
                <a:lnTo>
                  <a:pt x="1495037" y="2061141"/>
                </a:lnTo>
                <a:lnTo>
                  <a:pt x="0" y="2061141"/>
                </a:lnTo>
                <a:lnTo>
                  <a:pt x="0" y="1150075"/>
                </a:lnTo>
                <a:cubicBezTo>
                  <a:pt x="0" y="882707"/>
                  <a:pt x="216745" y="665962"/>
                  <a:pt x="484113" y="665962"/>
                </a:cubicBezTo>
                <a:lnTo>
                  <a:pt x="1172598" y="665962"/>
                </a:lnTo>
                <a:lnTo>
                  <a:pt x="1172598" y="156020"/>
                </a:lnTo>
                <a:cubicBezTo>
                  <a:pt x="1172598" y="69853"/>
                  <a:pt x="1242451" y="0"/>
                  <a:pt x="13286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4" name="Group 23">
            <a:extLst>
              <a:ext uri="{FF2B5EF4-FFF2-40B4-BE49-F238E27FC236}">
                <a16:creationId xmlns:a16="http://schemas.microsoft.com/office/drawing/2014/main" id="{2FD628EA-B547-40CC-BC08-B7E6DE83F128}"/>
              </a:ext>
            </a:extLst>
          </p:cNvPr>
          <p:cNvGrpSpPr/>
          <p:nvPr/>
        </p:nvGrpSpPr>
        <p:grpSpPr>
          <a:xfrm>
            <a:off x="3453775" y="5118621"/>
            <a:ext cx="1765712" cy="1444325"/>
            <a:chOff x="2079598" y="4257726"/>
            <a:chExt cx="2262901" cy="1444325"/>
          </a:xfrm>
        </p:grpSpPr>
        <p:sp>
          <p:nvSpPr>
            <p:cNvPr id="25" name="TextBox 24">
              <a:extLst>
                <a:ext uri="{FF2B5EF4-FFF2-40B4-BE49-F238E27FC236}">
                  <a16:creationId xmlns:a16="http://schemas.microsoft.com/office/drawing/2014/main" id="{E69A1B07-17CE-4328-BD5C-20172D71BBE3}"/>
                </a:ext>
              </a:extLst>
            </p:cNvPr>
            <p:cNvSpPr txBox="1"/>
            <p:nvPr/>
          </p:nvSpPr>
          <p:spPr>
            <a:xfrm>
              <a:off x="2079598" y="4501722"/>
              <a:ext cx="2262901" cy="1200329"/>
            </a:xfrm>
            <a:prstGeom prst="rect">
              <a:avLst/>
            </a:prstGeom>
            <a:noFill/>
          </p:spPr>
          <p:txBody>
            <a:bodyPr wrap="square" rtlCol="0">
              <a:spAutoFit/>
            </a:bodyPr>
            <a:lstStyle/>
            <a:p>
              <a:pPr algn="ctr"/>
              <a:r>
                <a:rPr lang="en-US" altLang="ko-KR" sz="1200">
                  <a:solidFill>
                    <a:schemeClr val="tx1">
                      <a:lumMod val="95000"/>
                      <a:lumOff val="5000"/>
                    </a:schemeClr>
                  </a:solidFill>
                </a:rPr>
                <a:t>You can simply impress your audience and add a unique zing and appeal to your Reports and Presentations. </a:t>
              </a:r>
              <a:endParaRPr lang="en-US" altLang="ko-KR" sz="1200">
                <a:solidFill>
                  <a:schemeClr val="tx1">
                    <a:lumMod val="95000"/>
                    <a:lumOff val="5000"/>
                  </a:schemeClr>
                </a:solidFill>
                <a:cs typeface="Arial" panose="020B0604020202020204" pitchFamily="34" charset="0"/>
              </a:endParaRPr>
            </a:p>
          </p:txBody>
        </p:sp>
        <p:sp>
          <p:nvSpPr>
            <p:cNvPr id="26" name="TextBox 25">
              <a:extLst>
                <a:ext uri="{FF2B5EF4-FFF2-40B4-BE49-F238E27FC236}">
                  <a16:creationId xmlns:a16="http://schemas.microsoft.com/office/drawing/2014/main" id="{97BFBE57-16F5-4368-B9CB-A6C293C2D3D0}"/>
                </a:ext>
              </a:extLst>
            </p:cNvPr>
            <p:cNvSpPr txBox="1"/>
            <p:nvPr/>
          </p:nvSpPr>
          <p:spPr>
            <a:xfrm>
              <a:off x="2079598" y="4257726"/>
              <a:ext cx="2262901" cy="276999"/>
            </a:xfrm>
            <a:prstGeom prst="rect">
              <a:avLst/>
            </a:prstGeom>
            <a:noFill/>
          </p:spPr>
          <p:txBody>
            <a:bodyPr wrap="square" rtlCol="0">
              <a:spAutoFit/>
            </a:bodyPr>
            <a:lstStyle/>
            <a:p>
              <a:pPr algn="ctr"/>
              <a:r>
                <a:rPr lang="en-US" altLang="ko-KR" sz="1200" b="1">
                  <a:solidFill>
                    <a:schemeClr val="tx1">
                      <a:lumMod val="95000"/>
                      <a:lumOff val="5000"/>
                    </a:schemeClr>
                  </a:solidFill>
                  <a:cs typeface="Arial" panose="020B0604020202020204" pitchFamily="34" charset="0"/>
                </a:rPr>
                <a:t>Content  Here</a:t>
              </a:r>
              <a:endParaRPr lang="ko-KR" altLang="en-US" sz="1200" b="1">
                <a:solidFill>
                  <a:schemeClr val="tx1">
                    <a:lumMod val="95000"/>
                    <a:lumOff val="5000"/>
                  </a:schemeClr>
                </a:solidFill>
                <a:cs typeface="Arial" panose="020B0604020202020204" pitchFamily="34" charset="0"/>
              </a:endParaRPr>
            </a:p>
          </p:txBody>
        </p:sp>
      </p:grpSp>
      <p:grpSp>
        <p:nvGrpSpPr>
          <p:cNvPr id="27" name="Group 26">
            <a:extLst>
              <a:ext uri="{FF2B5EF4-FFF2-40B4-BE49-F238E27FC236}">
                <a16:creationId xmlns:a16="http://schemas.microsoft.com/office/drawing/2014/main" id="{982958BE-BE33-44AB-9496-DC2E0CEF4F8C}"/>
              </a:ext>
            </a:extLst>
          </p:cNvPr>
          <p:cNvGrpSpPr/>
          <p:nvPr/>
        </p:nvGrpSpPr>
        <p:grpSpPr>
          <a:xfrm>
            <a:off x="5220770" y="5118621"/>
            <a:ext cx="1765712" cy="1444325"/>
            <a:chOff x="2079598" y="4257726"/>
            <a:chExt cx="2262901" cy="1444325"/>
          </a:xfrm>
        </p:grpSpPr>
        <p:sp>
          <p:nvSpPr>
            <p:cNvPr id="28" name="TextBox 27">
              <a:extLst>
                <a:ext uri="{FF2B5EF4-FFF2-40B4-BE49-F238E27FC236}">
                  <a16:creationId xmlns:a16="http://schemas.microsoft.com/office/drawing/2014/main" id="{48D8B7F2-837B-4259-ACC7-69A61C244FED}"/>
                </a:ext>
              </a:extLst>
            </p:cNvPr>
            <p:cNvSpPr txBox="1"/>
            <p:nvPr/>
          </p:nvSpPr>
          <p:spPr>
            <a:xfrm>
              <a:off x="2079598" y="4501722"/>
              <a:ext cx="2262901" cy="1200329"/>
            </a:xfrm>
            <a:prstGeom prst="rect">
              <a:avLst/>
            </a:prstGeom>
            <a:noFill/>
          </p:spPr>
          <p:txBody>
            <a:bodyPr wrap="square" rtlCol="0">
              <a:spAutoFit/>
            </a:bodyPr>
            <a:lstStyle/>
            <a:p>
              <a:pPr algn="ctr"/>
              <a:r>
                <a:rPr lang="en-US" altLang="ko-KR" sz="1200">
                  <a:solidFill>
                    <a:schemeClr val="tx1">
                      <a:lumMod val="95000"/>
                      <a:lumOff val="5000"/>
                    </a:schemeClr>
                  </a:solidFill>
                </a:rPr>
                <a:t>You can simply impress your audience and add a unique zing and appeal to your Reports and Presentations. </a:t>
              </a:r>
              <a:endParaRPr lang="en-US" altLang="ko-KR" sz="1200">
                <a:solidFill>
                  <a:schemeClr val="tx1">
                    <a:lumMod val="95000"/>
                    <a:lumOff val="5000"/>
                  </a:schemeClr>
                </a:solidFill>
                <a:cs typeface="Arial" panose="020B0604020202020204" pitchFamily="34" charset="0"/>
              </a:endParaRPr>
            </a:p>
          </p:txBody>
        </p:sp>
        <p:sp>
          <p:nvSpPr>
            <p:cNvPr id="29" name="TextBox 28">
              <a:extLst>
                <a:ext uri="{FF2B5EF4-FFF2-40B4-BE49-F238E27FC236}">
                  <a16:creationId xmlns:a16="http://schemas.microsoft.com/office/drawing/2014/main" id="{CA980A49-23A8-414A-B320-F6B69D137790}"/>
                </a:ext>
              </a:extLst>
            </p:cNvPr>
            <p:cNvSpPr txBox="1"/>
            <p:nvPr/>
          </p:nvSpPr>
          <p:spPr>
            <a:xfrm>
              <a:off x="2079598" y="4257726"/>
              <a:ext cx="2262901" cy="276999"/>
            </a:xfrm>
            <a:prstGeom prst="rect">
              <a:avLst/>
            </a:prstGeom>
            <a:noFill/>
          </p:spPr>
          <p:txBody>
            <a:bodyPr wrap="square" rtlCol="0">
              <a:spAutoFit/>
            </a:bodyPr>
            <a:lstStyle/>
            <a:p>
              <a:pPr algn="ctr"/>
              <a:r>
                <a:rPr lang="en-US" altLang="ko-KR" sz="1200" b="1">
                  <a:solidFill>
                    <a:schemeClr val="tx1">
                      <a:lumMod val="95000"/>
                      <a:lumOff val="5000"/>
                    </a:schemeClr>
                  </a:solidFill>
                  <a:cs typeface="Arial" panose="020B0604020202020204" pitchFamily="34" charset="0"/>
                </a:rPr>
                <a:t>Content  Here</a:t>
              </a:r>
              <a:endParaRPr lang="ko-KR" altLang="en-US" sz="1200" b="1">
                <a:solidFill>
                  <a:schemeClr val="tx1">
                    <a:lumMod val="95000"/>
                    <a:lumOff val="5000"/>
                  </a:schemeClr>
                </a:solidFill>
                <a:cs typeface="Arial" panose="020B0604020202020204" pitchFamily="34" charset="0"/>
              </a:endParaRPr>
            </a:p>
          </p:txBody>
        </p:sp>
      </p:grpSp>
      <p:grpSp>
        <p:nvGrpSpPr>
          <p:cNvPr id="30" name="Group 29">
            <a:extLst>
              <a:ext uri="{FF2B5EF4-FFF2-40B4-BE49-F238E27FC236}">
                <a16:creationId xmlns:a16="http://schemas.microsoft.com/office/drawing/2014/main" id="{67F2E043-BE42-40E0-AFB0-A8AE92761068}"/>
              </a:ext>
            </a:extLst>
          </p:cNvPr>
          <p:cNvGrpSpPr/>
          <p:nvPr/>
        </p:nvGrpSpPr>
        <p:grpSpPr>
          <a:xfrm>
            <a:off x="6987764" y="5118621"/>
            <a:ext cx="1765712" cy="1444325"/>
            <a:chOff x="2079598" y="4257726"/>
            <a:chExt cx="2262901" cy="1444325"/>
          </a:xfrm>
        </p:grpSpPr>
        <p:sp>
          <p:nvSpPr>
            <p:cNvPr id="31" name="TextBox 30">
              <a:extLst>
                <a:ext uri="{FF2B5EF4-FFF2-40B4-BE49-F238E27FC236}">
                  <a16:creationId xmlns:a16="http://schemas.microsoft.com/office/drawing/2014/main" id="{80C924F5-35FA-4198-AB20-268199CF4CE2}"/>
                </a:ext>
              </a:extLst>
            </p:cNvPr>
            <p:cNvSpPr txBox="1"/>
            <p:nvPr/>
          </p:nvSpPr>
          <p:spPr>
            <a:xfrm>
              <a:off x="2079598" y="4501722"/>
              <a:ext cx="2262901" cy="1200329"/>
            </a:xfrm>
            <a:prstGeom prst="rect">
              <a:avLst/>
            </a:prstGeom>
            <a:noFill/>
          </p:spPr>
          <p:txBody>
            <a:bodyPr wrap="square" rtlCol="0">
              <a:spAutoFit/>
            </a:bodyPr>
            <a:lstStyle/>
            <a:p>
              <a:pPr algn="ctr"/>
              <a:r>
                <a:rPr lang="en-US" altLang="ko-KR" sz="1200">
                  <a:solidFill>
                    <a:schemeClr val="tx1">
                      <a:lumMod val="95000"/>
                      <a:lumOff val="5000"/>
                    </a:schemeClr>
                  </a:solidFill>
                </a:rPr>
                <a:t>You can simply impress your audience and add a unique zing and appeal to your Reports and Presentations. </a:t>
              </a:r>
              <a:endParaRPr lang="en-US" altLang="ko-KR" sz="1200">
                <a:solidFill>
                  <a:schemeClr val="tx1">
                    <a:lumMod val="95000"/>
                    <a:lumOff val="5000"/>
                  </a:schemeClr>
                </a:solidFill>
                <a:cs typeface="Arial" panose="020B0604020202020204" pitchFamily="34" charset="0"/>
              </a:endParaRPr>
            </a:p>
          </p:txBody>
        </p:sp>
        <p:sp>
          <p:nvSpPr>
            <p:cNvPr id="32" name="TextBox 31">
              <a:extLst>
                <a:ext uri="{FF2B5EF4-FFF2-40B4-BE49-F238E27FC236}">
                  <a16:creationId xmlns:a16="http://schemas.microsoft.com/office/drawing/2014/main" id="{29E9A270-C0D8-402B-8D37-A482242CA061}"/>
                </a:ext>
              </a:extLst>
            </p:cNvPr>
            <p:cNvSpPr txBox="1"/>
            <p:nvPr/>
          </p:nvSpPr>
          <p:spPr>
            <a:xfrm>
              <a:off x="2079598" y="4257726"/>
              <a:ext cx="2262901" cy="276999"/>
            </a:xfrm>
            <a:prstGeom prst="rect">
              <a:avLst/>
            </a:prstGeom>
            <a:noFill/>
          </p:spPr>
          <p:txBody>
            <a:bodyPr wrap="square" rtlCol="0">
              <a:spAutoFit/>
            </a:bodyPr>
            <a:lstStyle/>
            <a:p>
              <a:pPr algn="ctr"/>
              <a:r>
                <a:rPr lang="en-US" altLang="ko-KR" sz="1200" b="1">
                  <a:solidFill>
                    <a:schemeClr val="tx1">
                      <a:lumMod val="95000"/>
                      <a:lumOff val="5000"/>
                    </a:schemeClr>
                  </a:solidFill>
                  <a:cs typeface="Arial" panose="020B0604020202020204" pitchFamily="34" charset="0"/>
                </a:rPr>
                <a:t>Content  Here</a:t>
              </a:r>
              <a:endParaRPr lang="ko-KR" altLang="en-US" sz="1200" b="1">
                <a:solidFill>
                  <a:schemeClr val="tx1">
                    <a:lumMod val="95000"/>
                    <a:lumOff val="5000"/>
                  </a:schemeClr>
                </a:solidFill>
                <a:cs typeface="Arial" panose="020B0604020202020204" pitchFamily="34" charset="0"/>
              </a:endParaRPr>
            </a:p>
          </p:txBody>
        </p:sp>
      </p:grpSp>
      <p:sp>
        <p:nvSpPr>
          <p:cNvPr id="34" name="Donut 15">
            <a:extLst>
              <a:ext uri="{FF2B5EF4-FFF2-40B4-BE49-F238E27FC236}">
                <a16:creationId xmlns:a16="http://schemas.microsoft.com/office/drawing/2014/main" id="{78D2CE37-1D2B-408A-A239-9B5DBC384324}"/>
              </a:ext>
            </a:extLst>
          </p:cNvPr>
          <p:cNvSpPr/>
          <p:nvPr/>
        </p:nvSpPr>
        <p:spPr>
          <a:xfrm>
            <a:off x="5887203" y="2337436"/>
            <a:ext cx="385272" cy="38259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36" name="Group 35">
            <a:extLst>
              <a:ext uri="{FF2B5EF4-FFF2-40B4-BE49-F238E27FC236}">
                <a16:creationId xmlns:a16="http://schemas.microsoft.com/office/drawing/2014/main" id="{88EE2F97-E8E2-4351-A4EE-5F0F9A14034C}"/>
              </a:ext>
            </a:extLst>
          </p:cNvPr>
          <p:cNvGrpSpPr/>
          <p:nvPr/>
        </p:nvGrpSpPr>
        <p:grpSpPr>
          <a:xfrm>
            <a:off x="9330602" y="2999548"/>
            <a:ext cx="2248906" cy="858909"/>
            <a:chOff x="3233964" y="1897269"/>
            <a:chExt cx="1410044" cy="858909"/>
          </a:xfrm>
        </p:grpSpPr>
        <p:sp>
          <p:nvSpPr>
            <p:cNvPr id="37" name="TextBox 36">
              <a:extLst>
                <a:ext uri="{FF2B5EF4-FFF2-40B4-BE49-F238E27FC236}">
                  <a16:creationId xmlns:a16="http://schemas.microsoft.com/office/drawing/2014/main" id="{77531EB5-3AFF-4E17-BDA2-BCADF7977E67}"/>
                </a:ext>
              </a:extLst>
            </p:cNvPr>
            <p:cNvSpPr txBox="1"/>
            <p:nvPr/>
          </p:nvSpPr>
          <p:spPr>
            <a:xfrm>
              <a:off x="3233964" y="1897269"/>
              <a:ext cx="1400519" cy="338554"/>
            </a:xfrm>
            <a:prstGeom prst="rect">
              <a:avLst/>
            </a:prstGeom>
            <a:noFill/>
          </p:spPr>
          <p:txBody>
            <a:bodyPr wrap="square" rtlCol="0">
              <a:spAutoFit/>
            </a:bodyPr>
            <a:lstStyle/>
            <a:p>
              <a:pPr algn="r"/>
              <a:r>
                <a:rPr lang="en-US" altLang="ko-KR" sz="1600" b="1">
                  <a:solidFill>
                    <a:schemeClr val="bg1"/>
                  </a:solidFill>
                  <a:cs typeface="Arial" panose="020B0604020202020204" pitchFamily="34" charset="0"/>
                </a:rPr>
                <a:t>Add Text</a:t>
              </a:r>
              <a:endParaRPr lang="ko-KR" altLang="en-US" sz="1600" b="1">
                <a:solidFill>
                  <a:schemeClr val="bg1"/>
                </a:solidFill>
                <a:cs typeface="Arial" panose="020B0604020202020204" pitchFamily="34" charset="0"/>
              </a:endParaRPr>
            </a:p>
          </p:txBody>
        </p:sp>
        <p:sp>
          <p:nvSpPr>
            <p:cNvPr id="38" name="TextBox 37">
              <a:extLst>
                <a:ext uri="{FF2B5EF4-FFF2-40B4-BE49-F238E27FC236}">
                  <a16:creationId xmlns:a16="http://schemas.microsoft.com/office/drawing/2014/main" id="{DB2C6690-1C25-480C-923B-54CAAB935B09}"/>
                </a:ext>
              </a:extLst>
            </p:cNvPr>
            <p:cNvSpPr txBox="1"/>
            <p:nvPr/>
          </p:nvSpPr>
          <p:spPr>
            <a:xfrm>
              <a:off x="3243489" y="2171403"/>
              <a:ext cx="1400519" cy="584775"/>
            </a:xfrm>
            <a:prstGeom prst="rect">
              <a:avLst/>
            </a:prstGeom>
            <a:noFill/>
          </p:spPr>
          <p:txBody>
            <a:bodyPr wrap="square" rtlCol="0">
              <a:spAutoFit/>
            </a:bodyPr>
            <a:lstStyle/>
            <a:p>
              <a:pPr algn="r"/>
              <a:r>
                <a:rPr lang="en-US" altLang="ko-KR" sz="1600" b="1">
                  <a:solidFill>
                    <a:schemeClr val="bg1"/>
                  </a:solidFill>
                  <a:cs typeface="Arial" panose="020B0604020202020204" pitchFamily="34" charset="0"/>
                </a:rPr>
                <a:t>Simple PowerPoint Presentation  </a:t>
              </a:r>
              <a:endParaRPr lang="ko-KR" altLang="en-US" sz="1600" b="1">
                <a:solidFill>
                  <a:schemeClr val="bg1"/>
                </a:solidFill>
                <a:cs typeface="Arial" panose="020B0604020202020204" pitchFamily="34" charset="0"/>
              </a:endParaRPr>
            </a:p>
          </p:txBody>
        </p:sp>
      </p:grpSp>
      <p:sp>
        <p:nvSpPr>
          <p:cNvPr id="40" name="TextBox 39">
            <a:extLst>
              <a:ext uri="{FF2B5EF4-FFF2-40B4-BE49-F238E27FC236}">
                <a16:creationId xmlns:a16="http://schemas.microsoft.com/office/drawing/2014/main" id="{FAAEE2E6-151B-4B66-950B-413D0EED4673}"/>
              </a:ext>
            </a:extLst>
          </p:cNvPr>
          <p:cNvSpPr txBox="1"/>
          <p:nvPr/>
        </p:nvSpPr>
        <p:spPr>
          <a:xfrm>
            <a:off x="502455" y="3955338"/>
            <a:ext cx="2354776" cy="276999"/>
          </a:xfrm>
          <a:prstGeom prst="rect">
            <a:avLst/>
          </a:prstGeom>
          <a:noFill/>
        </p:spPr>
        <p:txBody>
          <a:bodyPr wrap="square" rtlCol="0">
            <a:spAutoFit/>
          </a:bodyPr>
          <a:lstStyle/>
          <a:p>
            <a:r>
              <a:rPr lang="en-US" altLang="ko-KR" b="1">
                <a:solidFill>
                  <a:schemeClr val="bg1"/>
                </a:solidFill>
                <a:cs typeface="Arial" panose="020B0604020202020204" pitchFamily="34" charset="0"/>
              </a:rPr>
              <a:t>Get a modern PowerPoint</a:t>
            </a:r>
            <a:endParaRPr lang="ko-KR" altLang="en-US" b="1">
              <a:solidFill>
                <a:schemeClr val="bg1"/>
              </a:solidFill>
              <a:cs typeface="Arial" panose="020B0604020202020204" pitchFamily="34" charset="0"/>
            </a:endParaRPr>
          </a:p>
        </p:txBody>
      </p:sp>
      <p:sp>
        <p:nvSpPr>
          <p:cNvPr id="41" name="TextBox 40">
            <a:extLst>
              <a:ext uri="{FF2B5EF4-FFF2-40B4-BE49-F238E27FC236}">
                <a16:creationId xmlns:a16="http://schemas.microsoft.com/office/drawing/2014/main" id="{0B8921B6-AE7E-4686-842E-E207D6AF2719}"/>
              </a:ext>
            </a:extLst>
          </p:cNvPr>
          <p:cNvSpPr txBox="1"/>
          <p:nvPr/>
        </p:nvSpPr>
        <p:spPr>
          <a:xfrm>
            <a:off x="502456" y="2625663"/>
            <a:ext cx="2694748" cy="1280672"/>
          </a:xfrm>
          <a:prstGeom prst="rect">
            <a:avLst/>
          </a:prstGeom>
          <a:noFill/>
        </p:spPr>
        <p:txBody>
          <a:bodyPr wrap="square" rtlCol="0">
            <a:spAutoFit/>
          </a:bodyPr>
          <a:lstStyle/>
          <a:p>
            <a:pPr>
              <a:lnSpc>
                <a:spcPct val="110000"/>
              </a:lnSpc>
            </a:pPr>
            <a:r>
              <a:rPr lang="en-US" altLang="ko-KR" sz="3600" b="1">
                <a:solidFill>
                  <a:schemeClr val="bg1"/>
                </a:solidFill>
                <a:cs typeface="Arial" panose="020B0604020202020204" pitchFamily="34" charset="0"/>
              </a:rPr>
              <a:t>SHOPPING MEDIA</a:t>
            </a:r>
          </a:p>
        </p:txBody>
      </p:sp>
      <p:pic>
        <p:nvPicPr>
          <p:cNvPr id="2" name="Imagen 1">
            <a:extLst>
              <a:ext uri="{FF2B5EF4-FFF2-40B4-BE49-F238E27FC236}">
                <a16:creationId xmlns:a16="http://schemas.microsoft.com/office/drawing/2014/main" id="{B33BD824-1E12-6D23-5514-4E3DEA1CA4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24598" y="13059"/>
            <a:ext cx="1897850" cy="1518792"/>
          </a:xfrm>
          <a:prstGeom prst="rect">
            <a:avLst/>
          </a:prstGeom>
        </p:spPr>
      </p:pic>
      <p:pic>
        <p:nvPicPr>
          <p:cNvPr id="3" name="Imagen 2">
            <a:extLst>
              <a:ext uri="{FF2B5EF4-FFF2-40B4-BE49-F238E27FC236}">
                <a16:creationId xmlns:a16="http://schemas.microsoft.com/office/drawing/2014/main" id="{3E0E3A3B-07B2-7194-0872-7DE00204AE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737" y="-1689"/>
            <a:ext cx="1897850" cy="1518792"/>
          </a:xfrm>
          <a:prstGeom prst="rect">
            <a:avLst/>
          </a:prstGeom>
        </p:spPr>
      </p:pic>
      <p:pic>
        <p:nvPicPr>
          <p:cNvPr id="11" name="Imagen 10">
            <a:extLst>
              <a:ext uri="{FF2B5EF4-FFF2-40B4-BE49-F238E27FC236}">
                <a16:creationId xmlns:a16="http://schemas.microsoft.com/office/drawing/2014/main" id="{C0AA8EE0-6303-6F9F-4D7A-5BE83CC541EE}"/>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960858" y="858914"/>
            <a:ext cx="2264867" cy="1292422"/>
          </a:xfrm>
          <a:prstGeom prst="rect">
            <a:avLst/>
          </a:prstGeom>
        </p:spPr>
      </p:pic>
      <p:pic>
        <p:nvPicPr>
          <p:cNvPr id="12" name="Imagen 11">
            <a:extLst>
              <a:ext uri="{FF2B5EF4-FFF2-40B4-BE49-F238E27FC236}">
                <a16:creationId xmlns:a16="http://schemas.microsoft.com/office/drawing/2014/main" id="{C9E6B340-7057-1924-8E00-43FA6CE6A08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749007" y="1187926"/>
            <a:ext cx="2264867" cy="1292422"/>
          </a:xfrm>
          <a:prstGeom prst="rect">
            <a:avLst/>
          </a:prstGeom>
        </p:spPr>
      </p:pic>
      <p:sp>
        <p:nvSpPr>
          <p:cNvPr id="13" name="タイトル 2">
            <a:extLst>
              <a:ext uri="{FF2B5EF4-FFF2-40B4-BE49-F238E27FC236}">
                <a16:creationId xmlns:a16="http://schemas.microsoft.com/office/drawing/2014/main" id="{3A4538CF-4F5E-8DF7-7BEA-1DA57944939C}"/>
              </a:ext>
            </a:extLst>
          </p:cNvPr>
          <p:cNvSpPr txBox="1"/>
          <p:nvPr/>
        </p:nvSpPr>
        <p:spPr>
          <a:xfrm>
            <a:off x="4403505" y="3254538"/>
            <a:ext cx="3744451"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rgbClr val="FF0000"/>
                </a:solidFill>
                <a:latin typeface="Agency FB" panose="020B0503020202020204" pitchFamily="34" charset="0"/>
              </a:rPr>
              <a:t>HOT SALE </a:t>
            </a:r>
            <a:r>
              <a:rPr lang="en-US" altLang="ja-JP" sz="4000" b="1">
                <a:solidFill>
                  <a:schemeClr val="tx1">
                    <a:lumMod val="95000"/>
                    <a:lumOff val="5000"/>
                  </a:schemeClr>
                </a:solidFill>
                <a:latin typeface="Agency FB" panose="020B0503020202020204" pitchFamily="34" charset="0"/>
              </a:rPr>
              <a:t>MEXICO</a:t>
            </a:r>
            <a:endParaRPr kumimoji="1" lang="ja-JP" altLang="en-US" sz="4000" b="1">
              <a:solidFill>
                <a:schemeClr val="tx1">
                  <a:lumMod val="95000"/>
                  <a:lumOff val="5000"/>
                </a:schemeClr>
              </a:solidFill>
              <a:latin typeface="Agency FB" panose="020B0503020202020204" pitchFamily="34" charset="0"/>
            </a:endParaRPr>
          </a:p>
        </p:txBody>
      </p:sp>
    </p:spTree>
    <p:extLst>
      <p:ext uri="{BB962C8B-B14F-4D97-AF65-F5344CB8AC3E}">
        <p14:creationId xmlns:p14="http://schemas.microsoft.com/office/powerpoint/2010/main" val="156035336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DD2F63F1-7938-2D3B-7A61-C1EA5125A4E1}"/>
              </a:ext>
            </a:extLst>
          </p:cNvPr>
          <p:cNvSpPr txBox="1"/>
          <p:nvPr/>
        </p:nvSpPr>
        <p:spPr>
          <a:xfrm>
            <a:off x="484312" y="1818017"/>
            <a:ext cx="6430325" cy="646331"/>
          </a:xfrm>
          <a:prstGeom prst="rect">
            <a:avLst/>
          </a:prstGeom>
          <a:noFill/>
        </p:spPr>
        <p:txBody>
          <a:bodyPr wrap="square" rtlCol="0">
            <a:spAutoFit/>
          </a:bodyPr>
          <a:lstStyle/>
          <a:p>
            <a:r>
              <a:rPr lang="en-US" altLang="ko-KR" sz="1200">
                <a:solidFill>
                  <a:schemeClr val="tx1">
                    <a:lumMod val="95000"/>
                    <a:lumOff val="5000"/>
                  </a:schemeClr>
                </a:solidFill>
                <a:cs typeface="Arial" panose="020B0604020202020204" pitchFamily="34" charset="0"/>
              </a:rPr>
              <a:t>You can simply impress your audience and add a unique zing and appeal to your Presentations. Get a modern PowerPoint  Presentation that is beautifully designed. I hope and I believe that this Template will your Time, Money and Reputation. </a:t>
            </a:r>
            <a:endParaRPr lang="ko-KR" altLang="en-US" sz="1200">
              <a:solidFill>
                <a:schemeClr val="tx1">
                  <a:lumMod val="95000"/>
                  <a:lumOff val="5000"/>
                </a:schemeClr>
              </a:solidFill>
              <a:cs typeface="Arial" panose="020B0604020202020204" pitchFamily="34" charset="0"/>
            </a:endParaRPr>
          </a:p>
        </p:txBody>
      </p:sp>
      <p:sp>
        <p:nvSpPr>
          <p:cNvPr id="3" name="Rectangle 3">
            <a:extLst>
              <a:ext uri="{FF2B5EF4-FFF2-40B4-BE49-F238E27FC236}">
                <a16:creationId xmlns:a16="http://schemas.microsoft.com/office/drawing/2014/main" id="{1232E854-4368-FD97-35B8-47D2FCE45CED}"/>
              </a:ext>
            </a:extLst>
          </p:cNvPr>
          <p:cNvSpPr/>
          <p:nvPr/>
        </p:nvSpPr>
        <p:spPr>
          <a:xfrm>
            <a:off x="678999" y="4655197"/>
            <a:ext cx="5671362" cy="1301661"/>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95000"/>
                  <a:lumOff val="5000"/>
                </a:schemeClr>
              </a:solidFill>
            </a:endParaRPr>
          </a:p>
        </p:txBody>
      </p:sp>
      <p:graphicFrame>
        <p:nvGraphicFramePr>
          <p:cNvPr id="4" name="Chart 4">
            <a:extLst>
              <a:ext uri="{FF2B5EF4-FFF2-40B4-BE49-F238E27FC236}">
                <a16:creationId xmlns:a16="http://schemas.microsoft.com/office/drawing/2014/main" id="{6883DB5B-E0C5-6F64-32E6-F6D12A3029D8}"/>
              </a:ext>
            </a:extLst>
          </p:cNvPr>
          <p:cNvGraphicFramePr/>
          <p:nvPr>
            <p:extLst>
              <p:ext uri="{D42A27DB-BD31-4B8C-83A1-F6EECF244321}">
                <p14:modId xmlns:p14="http://schemas.microsoft.com/office/powerpoint/2010/main" val="2226445613"/>
              </p:ext>
            </p:extLst>
          </p:nvPr>
        </p:nvGraphicFramePr>
        <p:xfrm>
          <a:off x="2152146" y="4619197"/>
          <a:ext cx="4970357" cy="16255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5">
            <a:extLst>
              <a:ext uri="{FF2B5EF4-FFF2-40B4-BE49-F238E27FC236}">
                <a16:creationId xmlns:a16="http://schemas.microsoft.com/office/drawing/2014/main" id="{FF7CD494-4DFD-9C89-12D7-23DB5A3DBA8B}"/>
              </a:ext>
            </a:extLst>
          </p:cNvPr>
          <p:cNvSpPr txBox="1"/>
          <p:nvPr/>
        </p:nvSpPr>
        <p:spPr>
          <a:xfrm>
            <a:off x="6127882" y="4797205"/>
            <a:ext cx="720080" cy="369332"/>
          </a:xfrm>
          <a:prstGeom prst="rect">
            <a:avLst/>
          </a:prstGeom>
          <a:noFill/>
        </p:spPr>
        <p:txBody>
          <a:bodyPr wrap="square" rtlCol="0">
            <a:spAutoFit/>
          </a:bodyPr>
          <a:lstStyle/>
          <a:p>
            <a:pPr algn="ctr"/>
            <a:r>
              <a:rPr lang="en-US" altLang="ko-KR" b="1">
                <a:solidFill>
                  <a:schemeClr val="tx1">
                    <a:lumMod val="95000"/>
                    <a:lumOff val="5000"/>
                  </a:schemeClr>
                </a:solidFill>
                <a:cs typeface="Arial" panose="020B0604020202020204" pitchFamily="34" charset="0"/>
              </a:rPr>
              <a:t>82%</a:t>
            </a:r>
            <a:endParaRPr lang="ko-KR" altLang="en-US" b="1">
              <a:solidFill>
                <a:schemeClr val="tx1">
                  <a:lumMod val="95000"/>
                  <a:lumOff val="5000"/>
                </a:schemeClr>
              </a:solidFill>
              <a:cs typeface="Arial" panose="020B0604020202020204" pitchFamily="34" charset="0"/>
            </a:endParaRPr>
          </a:p>
        </p:txBody>
      </p:sp>
      <p:sp>
        <p:nvSpPr>
          <p:cNvPr id="6" name="TextBox 6">
            <a:extLst>
              <a:ext uri="{FF2B5EF4-FFF2-40B4-BE49-F238E27FC236}">
                <a16:creationId xmlns:a16="http://schemas.microsoft.com/office/drawing/2014/main" id="{B29E0FD3-1461-FFFE-B52D-407A069B82A4}"/>
              </a:ext>
            </a:extLst>
          </p:cNvPr>
          <p:cNvSpPr txBox="1"/>
          <p:nvPr/>
        </p:nvSpPr>
        <p:spPr>
          <a:xfrm>
            <a:off x="5345657" y="5245331"/>
            <a:ext cx="720080" cy="369332"/>
          </a:xfrm>
          <a:prstGeom prst="rect">
            <a:avLst/>
          </a:prstGeom>
          <a:noFill/>
        </p:spPr>
        <p:txBody>
          <a:bodyPr wrap="square" rtlCol="0">
            <a:spAutoFit/>
          </a:bodyPr>
          <a:lstStyle/>
          <a:p>
            <a:pPr algn="ctr"/>
            <a:r>
              <a:rPr lang="en-US" altLang="ko-KR" b="1">
                <a:solidFill>
                  <a:schemeClr val="tx1">
                    <a:lumMod val="95000"/>
                    <a:lumOff val="5000"/>
                  </a:schemeClr>
                </a:solidFill>
                <a:cs typeface="Arial" panose="020B0604020202020204" pitchFamily="34" charset="0"/>
              </a:rPr>
              <a:t>65%</a:t>
            </a:r>
            <a:endParaRPr lang="ko-KR" altLang="en-US" b="1">
              <a:solidFill>
                <a:schemeClr val="tx1">
                  <a:lumMod val="95000"/>
                  <a:lumOff val="5000"/>
                </a:schemeClr>
              </a:solidFill>
              <a:cs typeface="Arial" panose="020B0604020202020204" pitchFamily="34" charset="0"/>
            </a:endParaRPr>
          </a:p>
        </p:txBody>
      </p:sp>
      <p:sp>
        <p:nvSpPr>
          <p:cNvPr id="7" name="TextBox 7">
            <a:extLst>
              <a:ext uri="{FF2B5EF4-FFF2-40B4-BE49-F238E27FC236}">
                <a16:creationId xmlns:a16="http://schemas.microsoft.com/office/drawing/2014/main" id="{A9B4EDF8-32F1-EE9B-C656-E72379EC65A6}"/>
              </a:ext>
            </a:extLst>
          </p:cNvPr>
          <p:cNvSpPr txBox="1"/>
          <p:nvPr/>
        </p:nvSpPr>
        <p:spPr>
          <a:xfrm>
            <a:off x="4862365" y="5693457"/>
            <a:ext cx="720080" cy="369332"/>
          </a:xfrm>
          <a:prstGeom prst="rect">
            <a:avLst/>
          </a:prstGeom>
          <a:noFill/>
        </p:spPr>
        <p:txBody>
          <a:bodyPr wrap="square" rtlCol="0">
            <a:spAutoFit/>
          </a:bodyPr>
          <a:lstStyle/>
          <a:p>
            <a:pPr algn="ctr"/>
            <a:r>
              <a:rPr lang="en-US" altLang="ko-KR" b="1">
                <a:solidFill>
                  <a:schemeClr val="tx1">
                    <a:lumMod val="95000"/>
                    <a:lumOff val="5000"/>
                  </a:schemeClr>
                </a:solidFill>
                <a:cs typeface="Arial" panose="020B0604020202020204" pitchFamily="34" charset="0"/>
              </a:rPr>
              <a:t>55%</a:t>
            </a:r>
            <a:endParaRPr lang="ko-KR" altLang="en-US" b="1">
              <a:solidFill>
                <a:schemeClr val="tx1">
                  <a:lumMod val="95000"/>
                  <a:lumOff val="5000"/>
                </a:schemeClr>
              </a:solidFill>
              <a:cs typeface="Arial" panose="020B0604020202020204" pitchFamily="34" charset="0"/>
            </a:endParaRPr>
          </a:p>
        </p:txBody>
      </p:sp>
      <p:sp>
        <p:nvSpPr>
          <p:cNvPr id="8" name="TextBox 8">
            <a:extLst>
              <a:ext uri="{FF2B5EF4-FFF2-40B4-BE49-F238E27FC236}">
                <a16:creationId xmlns:a16="http://schemas.microsoft.com/office/drawing/2014/main" id="{8FE2B830-A21A-AAE3-B9DE-460C3C157655}"/>
              </a:ext>
            </a:extLst>
          </p:cNvPr>
          <p:cNvSpPr txBox="1"/>
          <p:nvPr/>
        </p:nvSpPr>
        <p:spPr>
          <a:xfrm>
            <a:off x="846711" y="4833009"/>
            <a:ext cx="1385190" cy="307777"/>
          </a:xfrm>
          <a:prstGeom prst="rect">
            <a:avLst/>
          </a:prstGeom>
          <a:noFill/>
        </p:spPr>
        <p:txBody>
          <a:bodyPr wrap="square" rtlCol="0" anchor="ctr">
            <a:spAutoFit/>
          </a:bodyPr>
          <a:lstStyle/>
          <a:p>
            <a:r>
              <a:rPr lang="en-US" altLang="ko-KR" sz="1400" b="1">
                <a:solidFill>
                  <a:schemeClr val="tx1">
                    <a:lumMod val="95000"/>
                    <a:lumOff val="5000"/>
                  </a:schemeClr>
                </a:solidFill>
                <a:cs typeface="Arial" panose="020B0604020202020204" pitchFamily="34" charset="0"/>
              </a:rPr>
              <a:t>Content  Here</a:t>
            </a:r>
            <a:endParaRPr lang="ko-KR" altLang="en-US" sz="1400" b="1">
              <a:solidFill>
                <a:schemeClr val="tx1">
                  <a:lumMod val="95000"/>
                  <a:lumOff val="5000"/>
                </a:schemeClr>
              </a:solidFill>
              <a:cs typeface="Arial" panose="020B0604020202020204" pitchFamily="34" charset="0"/>
            </a:endParaRPr>
          </a:p>
        </p:txBody>
      </p:sp>
      <p:sp>
        <p:nvSpPr>
          <p:cNvPr id="9" name="TextBox 9">
            <a:extLst>
              <a:ext uri="{FF2B5EF4-FFF2-40B4-BE49-F238E27FC236}">
                <a16:creationId xmlns:a16="http://schemas.microsoft.com/office/drawing/2014/main" id="{93B24044-04C3-FA25-9D3B-65831342E505}"/>
              </a:ext>
            </a:extLst>
          </p:cNvPr>
          <p:cNvSpPr txBox="1"/>
          <p:nvPr/>
        </p:nvSpPr>
        <p:spPr>
          <a:xfrm>
            <a:off x="846711" y="5274848"/>
            <a:ext cx="1385190" cy="307777"/>
          </a:xfrm>
          <a:prstGeom prst="rect">
            <a:avLst/>
          </a:prstGeom>
          <a:noFill/>
        </p:spPr>
        <p:txBody>
          <a:bodyPr wrap="square" rtlCol="0" anchor="ctr">
            <a:spAutoFit/>
          </a:bodyPr>
          <a:lstStyle/>
          <a:p>
            <a:r>
              <a:rPr lang="en-US" altLang="ko-KR" sz="1400" b="1">
                <a:solidFill>
                  <a:schemeClr val="tx1">
                    <a:lumMod val="95000"/>
                    <a:lumOff val="5000"/>
                  </a:schemeClr>
                </a:solidFill>
                <a:cs typeface="Arial" panose="020B0604020202020204" pitchFamily="34" charset="0"/>
              </a:rPr>
              <a:t>Content  Here</a:t>
            </a:r>
            <a:endParaRPr lang="ko-KR" altLang="en-US" sz="1400" b="1">
              <a:solidFill>
                <a:schemeClr val="tx1">
                  <a:lumMod val="95000"/>
                  <a:lumOff val="5000"/>
                </a:schemeClr>
              </a:solidFill>
              <a:cs typeface="Arial" panose="020B0604020202020204" pitchFamily="34" charset="0"/>
            </a:endParaRPr>
          </a:p>
        </p:txBody>
      </p:sp>
      <p:sp>
        <p:nvSpPr>
          <p:cNvPr id="10" name="Rectangle 10">
            <a:extLst>
              <a:ext uri="{FF2B5EF4-FFF2-40B4-BE49-F238E27FC236}">
                <a16:creationId xmlns:a16="http://schemas.microsoft.com/office/drawing/2014/main" id="{75B51A80-855E-F4FC-DDCF-99BFB231C6FC}"/>
              </a:ext>
            </a:extLst>
          </p:cNvPr>
          <p:cNvSpPr/>
          <p:nvPr/>
        </p:nvSpPr>
        <p:spPr>
          <a:xfrm>
            <a:off x="503711" y="4342200"/>
            <a:ext cx="3530169" cy="307777"/>
          </a:xfrm>
          <a:prstGeom prst="rect">
            <a:avLst/>
          </a:prstGeom>
        </p:spPr>
        <p:txBody>
          <a:bodyPr wrap="square">
            <a:spAutoFit/>
          </a:bodyPr>
          <a:lstStyle/>
          <a:p>
            <a:r>
              <a:rPr lang="en-US" altLang="ko-KR" sz="1400" b="1">
                <a:solidFill>
                  <a:schemeClr val="tx1">
                    <a:lumMod val="95000"/>
                    <a:lumOff val="5000"/>
                  </a:schemeClr>
                </a:solidFill>
                <a:cs typeface="Arial" panose="020B0604020202020204" pitchFamily="34" charset="0"/>
              </a:rPr>
              <a:t>Easy to change colors, photos and Text.  </a:t>
            </a:r>
          </a:p>
        </p:txBody>
      </p:sp>
      <p:sp>
        <p:nvSpPr>
          <p:cNvPr id="11" name="TextBox 11">
            <a:extLst>
              <a:ext uri="{FF2B5EF4-FFF2-40B4-BE49-F238E27FC236}">
                <a16:creationId xmlns:a16="http://schemas.microsoft.com/office/drawing/2014/main" id="{79E6C54B-592C-4C57-1589-73BCC9E43904}"/>
              </a:ext>
            </a:extLst>
          </p:cNvPr>
          <p:cNvSpPr txBox="1"/>
          <p:nvPr/>
        </p:nvSpPr>
        <p:spPr>
          <a:xfrm>
            <a:off x="846711" y="5716686"/>
            <a:ext cx="1385190" cy="307777"/>
          </a:xfrm>
          <a:prstGeom prst="rect">
            <a:avLst/>
          </a:prstGeom>
          <a:noFill/>
        </p:spPr>
        <p:txBody>
          <a:bodyPr wrap="square" rtlCol="0" anchor="ctr">
            <a:spAutoFit/>
          </a:bodyPr>
          <a:lstStyle/>
          <a:p>
            <a:r>
              <a:rPr lang="en-US" altLang="ko-KR" sz="1400" b="1">
                <a:solidFill>
                  <a:schemeClr val="tx1">
                    <a:lumMod val="95000"/>
                    <a:lumOff val="5000"/>
                  </a:schemeClr>
                </a:solidFill>
                <a:cs typeface="Arial" panose="020B0604020202020204" pitchFamily="34" charset="0"/>
              </a:rPr>
              <a:t>Content  Here</a:t>
            </a:r>
            <a:endParaRPr lang="ko-KR" altLang="en-US" sz="1400" b="1">
              <a:solidFill>
                <a:schemeClr val="tx1">
                  <a:lumMod val="95000"/>
                  <a:lumOff val="5000"/>
                </a:schemeClr>
              </a:solidFill>
              <a:cs typeface="Arial" panose="020B0604020202020204" pitchFamily="34" charset="0"/>
            </a:endParaRPr>
          </a:p>
        </p:txBody>
      </p:sp>
      <p:sp>
        <p:nvSpPr>
          <p:cNvPr id="12" name="Rectangle 12">
            <a:extLst>
              <a:ext uri="{FF2B5EF4-FFF2-40B4-BE49-F238E27FC236}">
                <a16:creationId xmlns:a16="http://schemas.microsoft.com/office/drawing/2014/main" id="{BFBB7E62-E23A-6B68-22B3-4E2B6B33A507}"/>
              </a:ext>
            </a:extLst>
          </p:cNvPr>
          <p:cNvSpPr/>
          <p:nvPr/>
        </p:nvSpPr>
        <p:spPr>
          <a:xfrm>
            <a:off x="678999" y="2850001"/>
            <a:ext cx="5671362" cy="1301661"/>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13" name="TextBox 13">
            <a:extLst>
              <a:ext uri="{FF2B5EF4-FFF2-40B4-BE49-F238E27FC236}">
                <a16:creationId xmlns:a16="http://schemas.microsoft.com/office/drawing/2014/main" id="{9E7F1009-95E9-0731-8EC2-20235F2C9C53}"/>
              </a:ext>
            </a:extLst>
          </p:cNvPr>
          <p:cNvSpPr txBox="1"/>
          <p:nvPr/>
        </p:nvSpPr>
        <p:spPr>
          <a:xfrm>
            <a:off x="846711" y="2983221"/>
            <a:ext cx="1385190" cy="307777"/>
          </a:xfrm>
          <a:prstGeom prst="rect">
            <a:avLst/>
          </a:prstGeom>
          <a:noFill/>
        </p:spPr>
        <p:txBody>
          <a:bodyPr wrap="square" rtlCol="0" anchor="ctr">
            <a:spAutoFit/>
          </a:bodyPr>
          <a:lstStyle/>
          <a:p>
            <a:r>
              <a:rPr lang="en-US" altLang="ko-KR" sz="1400" b="1">
                <a:solidFill>
                  <a:schemeClr val="tx1">
                    <a:lumMod val="95000"/>
                    <a:lumOff val="5000"/>
                  </a:schemeClr>
                </a:solidFill>
                <a:cs typeface="Arial" panose="020B0604020202020204" pitchFamily="34" charset="0"/>
              </a:rPr>
              <a:t>Content  Here</a:t>
            </a:r>
            <a:endParaRPr lang="ko-KR" altLang="en-US" sz="1400" b="1">
              <a:solidFill>
                <a:schemeClr val="tx1">
                  <a:lumMod val="95000"/>
                  <a:lumOff val="5000"/>
                </a:schemeClr>
              </a:solidFill>
              <a:cs typeface="Arial" panose="020B0604020202020204" pitchFamily="34" charset="0"/>
            </a:endParaRPr>
          </a:p>
        </p:txBody>
      </p:sp>
      <p:sp>
        <p:nvSpPr>
          <p:cNvPr id="14" name="TextBox 14">
            <a:extLst>
              <a:ext uri="{FF2B5EF4-FFF2-40B4-BE49-F238E27FC236}">
                <a16:creationId xmlns:a16="http://schemas.microsoft.com/office/drawing/2014/main" id="{641EAD04-2064-AE1C-8F84-E7188D1A90C5}"/>
              </a:ext>
            </a:extLst>
          </p:cNvPr>
          <p:cNvSpPr txBox="1"/>
          <p:nvPr/>
        </p:nvSpPr>
        <p:spPr>
          <a:xfrm>
            <a:off x="846711" y="3436669"/>
            <a:ext cx="1385190" cy="307777"/>
          </a:xfrm>
          <a:prstGeom prst="rect">
            <a:avLst/>
          </a:prstGeom>
          <a:noFill/>
        </p:spPr>
        <p:txBody>
          <a:bodyPr wrap="square" rtlCol="0" anchor="ctr">
            <a:spAutoFit/>
          </a:bodyPr>
          <a:lstStyle/>
          <a:p>
            <a:r>
              <a:rPr lang="en-US" altLang="ko-KR" sz="1400" b="1">
                <a:solidFill>
                  <a:schemeClr val="tx1">
                    <a:lumMod val="95000"/>
                    <a:lumOff val="5000"/>
                  </a:schemeClr>
                </a:solidFill>
                <a:cs typeface="Arial" panose="020B0604020202020204" pitchFamily="34" charset="0"/>
              </a:rPr>
              <a:t>Content  Here</a:t>
            </a:r>
            <a:endParaRPr lang="ko-KR" altLang="en-US" sz="1400" b="1">
              <a:solidFill>
                <a:schemeClr val="tx1">
                  <a:lumMod val="95000"/>
                  <a:lumOff val="5000"/>
                </a:schemeClr>
              </a:solidFill>
              <a:cs typeface="Arial" panose="020B0604020202020204" pitchFamily="34" charset="0"/>
            </a:endParaRPr>
          </a:p>
        </p:txBody>
      </p:sp>
      <p:sp>
        <p:nvSpPr>
          <p:cNvPr id="15" name="Rectangle 15">
            <a:extLst>
              <a:ext uri="{FF2B5EF4-FFF2-40B4-BE49-F238E27FC236}">
                <a16:creationId xmlns:a16="http://schemas.microsoft.com/office/drawing/2014/main" id="{B5D704A9-21E0-02A1-16DB-7A5918F7153D}"/>
              </a:ext>
            </a:extLst>
          </p:cNvPr>
          <p:cNvSpPr/>
          <p:nvPr/>
        </p:nvSpPr>
        <p:spPr>
          <a:xfrm>
            <a:off x="503711" y="2505556"/>
            <a:ext cx="3530169" cy="307777"/>
          </a:xfrm>
          <a:prstGeom prst="rect">
            <a:avLst/>
          </a:prstGeom>
        </p:spPr>
        <p:txBody>
          <a:bodyPr wrap="square">
            <a:spAutoFit/>
          </a:bodyPr>
          <a:lstStyle/>
          <a:p>
            <a:r>
              <a:rPr lang="en-US" altLang="ko-KR" sz="1400" b="1">
                <a:solidFill>
                  <a:schemeClr val="tx1">
                    <a:lumMod val="95000"/>
                    <a:lumOff val="5000"/>
                  </a:schemeClr>
                </a:solidFill>
                <a:cs typeface="Arial" panose="020B0604020202020204" pitchFamily="34" charset="0"/>
              </a:rPr>
              <a:t>Easy to change colors, photos and Text.  </a:t>
            </a:r>
          </a:p>
        </p:txBody>
      </p:sp>
      <p:sp>
        <p:nvSpPr>
          <p:cNvPr id="16" name="TextBox 16">
            <a:extLst>
              <a:ext uri="{FF2B5EF4-FFF2-40B4-BE49-F238E27FC236}">
                <a16:creationId xmlns:a16="http://schemas.microsoft.com/office/drawing/2014/main" id="{2FDBDD77-1093-2697-C88F-EA2A7BD3BC73}"/>
              </a:ext>
            </a:extLst>
          </p:cNvPr>
          <p:cNvSpPr txBox="1"/>
          <p:nvPr/>
        </p:nvSpPr>
        <p:spPr>
          <a:xfrm>
            <a:off x="846711" y="3890117"/>
            <a:ext cx="1385190" cy="307777"/>
          </a:xfrm>
          <a:prstGeom prst="rect">
            <a:avLst/>
          </a:prstGeom>
          <a:noFill/>
        </p:spPr>
        <p:txBody>
          <a:bodyPr wrap="square" rtlCol="0" anchor="ctr">
            <a:spAutoFit/>
          </a:bodyPr>
          <a:lstStyle/>
          <a:p>
            <a:r>
              <a:rPr lang="en-US" altLang="ko-KR" sz="1400" b="1">
                <a:solidFill>
                  <a:schemeClr val="tx1">
                    <a:lumMod val="95000"/>
                    <a:lumOff val="5000"/>
                  </a:schemeClr>
                </a:solidFill>
                <a:cs typeface="Arial" panose="020B0604020202020204" pitchFamily="34" charset="0"/>
              </a:rPr>
              <a:t>Content  Here</a:t>
            </a:r>
            <a:endParaRPr lang="ko-KR" altLang="en-US" sz="1400" b="1">
              <a:solidFill>
                <a:schemeClr val="tx1">
                  <a:lumMod val="95000"/>
                  <a:lumOff val="5000"/>
                </a:schemeClr>
              </a:solidFill>
              <a:cs typeface="Arial" panose="020B0604020202020204" pitchFamily="34" charset="0"/>
            </a:endParaRPr>
          </a:p>
        </p:txBody>
      </p:sp>
      <p:graphicFrame>
        <p:nvGraphicFramePr>
          <p:cNvPr id="17" name="Chart 7">
            <a:extLst>
              <a:ext uri="{FF2B5EF4-FFF2-40B4-BE49-F238E27FC236}">
                <a16:creationId xmlns:a16="http://schemas.microsoft.com/office/drawing/2014/main" id="{1E92FBF8-87BD-2688-EC65-21EA41CD7A5B}"/>
              </a:ext>
            </a:extLst>
          </p:cNvPr>
          <p:cNvGraphicFramePr/>
          <p:nvPr>
            <p:extLst>
              <p:ext uri="{D42A27DB-BD31-4B8C-83A1-F6EECF244321}">
                <p14:modId xmlns:p14="http://schemas.microsoft.com/office/powerpoint/2010/main" val="2757464353"/>
              </p:ext>
            </p:extLst>
          </p:nvPr>
        </p:nvGraphicFramePr>
        <p:xfrm>
          <a:off x="2152145" y="2773828"/>
          <a:ext cx="5040488" cy="162554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4">
            <a:extLst>
              <a:ext uri="{FF2B5EF4-FFF2-40B4-BE49-F238E27FC236}">
                <a16:creationId xmlns:a16="http://schemas.microsoft.com/office/drawing/2014/main" id="{443A16EB-A7D9-45D9-1AA7-C15E5A867EE9}"/>
              </a:ext>
            </a:extLst>
          </p:cNvPr>
          <p:cNvSpPr txBox="1"/>
          <p:nvPr/>
        </p:nvSpPr>
        <p:spPr>
          <a:xfrm>
            <a:off x="6574592" y="2948041"/>
            <a:ext cx="72010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800" b="1">
                <a:solidFill>
                  <a:srgbClr val="FF0000"/>
                </a:solidFill>
                <a:cs typeface="Arial" panose="020B0604020202020204" pitchFamily="34" charset="0"/>
              </a:rPr>
              <a:t>90%</a:t>
            </a:r>
            <a:endParaRPr lang="ko-KR" altLang="en-US" sz="1800" b="1">
              <a:solidFill>
                <a:srgbClr val="FF0000"/>
              </a:solidFill>
              <a:cs typeface="Arial" panose="020B0604020202020204" pitchFamily="34" charset="0"/>
            </a:endParaRPr>
          </a:p>
        </p:txBody>
      </p:sp>
      <p:sp>
        <p:nvSpPr>
          <p:cNvPr id="19" name="TextBox 15">
            <a:extLst>
              <a:ext uri="{FF2B5EF4-FFF2-40B4-BE49-F238E27FC236}">
                <a16:creationId xmlns:a16="http://schemas.microsoft.com/office/drawing/2014/main" id="{F239E0BA-8633-9CF0-2A03-4308535CCA3A}"/>
              </a:ext>
            </a:extLst>
          </p:cNvPr>
          <p:cNvSpPr txBox="1"/>
          <p:nvPr/>
        </p:nvSpPr>
        <p:spPr>
          <a:xfrm>
            <a:off x="4428517" y="3397095"/>
            <a:ext cx="720064"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800" b="1">
                <a:solidFill>
                  <a:schemeClr val="bg1"/>
                </a:solidFill>
                <a:cs typeface="Arial" panose="020B0604020202020204" pitchFamily="34" charset="0"/>
              </a:rPr>
              <a:t>45%</a:t>
            </a:r>
            <a:endParaRPr lang="ko-KR" altLang="en-US" sz="1800" b="1">
              <a:solidFill>
                <a:schemeClr val="bg1"/>
              </a:solidFill>
              <a:cs typeface="Arial" panose="020B0604020202020204" pitchFamily="34" charset="0"/>
            </a:endParaRPr>
          </a:p>
        </p:txBody>
      </p:sp>
      <p:sp>
        <p:nvSpPr>
          <p:cNvPr id="20" name="TextBox 20">
            <a:extLst>
              <a:ext uri="{FF2B5EF4-FFF2-40B4-BE49-F238E27FC236}">
                <a16:creationId xmlns:a16="http://schemas.microsoft.com/office/drawing/2014/main" id="{5BA9E7C8-62E7-B0D4-0733-C5275412582E}"/>
              </a:ext>
            </a:extLst>
          </p:cNvPr>
          <p:cNvSpPr txBox="1"/>
          <p:nvPr/>
        </p:nvSpPr>
        <p:spPr>
          <a:xfrm>
            <a:off x="3699488" y="3846145"/>
            <a:ext cx="720064"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800" b="1">
                <a:solidFill>
                  <a:schemeClr val="bg1"/>
                </a:solidFill>
                <a:cs typeface="Arial" panose="020B0604020202020204" pitchFamily="34" charset="0"/>
              </a:rPr>
              <a:t>30%</a:t>
            </a:r>
            <a:endParaRPr lang="ko-KR" altLang="en-US" sz="1800" b="1">
              <a:solidFill>
                <a:schemeClr val="bg1"/>
              </a:solidFill>
              <a:cs typeface="Arial" panose="020B0604020202020204" pitchFamily="34" charset="0"/>
            </a:endParaRPr>
          </a:p>
        </p:txBody>
      </p:sp>
      <p:grpSp>
        <p:nvGrpSpPr>
          <p:cNvPr id="33" name="Grupo 32">
            <a:extLst>
              <a:ext uri="{FF2B5EF4-FFF2-40B4-BE49-F238E27FC236}">
                <a16:creationId xmlns:a16="http://schemas.microsoft.com/office/drawing/2014/main" id="{77CAC6F0-AEBC-D554-C954-D1A0F9746988}"/>
              </a:ext>
            </a:extLst>
          </p:cNvPr>
          <p:cNvGrpSpPr/>
          <p:nvPr/>
        </p:nvGrpSpPr>
        <p:grpSpPr>
          <a:xfrm rot="5400000">
            <a:off x="10051741" y="-782940"/>
            <a:ext cx="1516083" cy="1549501"/>
            <a:chOff x="-2406310" y="940890"/>
            <a:chExt cx="4888820" cy="4996582"/>
          </a:xfrm>
        </p:grpSpPr>
        <p:sp>
          <p:nvSpPr>
            <p:cNvPr id="34" name="Forma libre: forma 33">
              <a:extLst>
                <a:ext uri="{FF2B5EF4-FFF2-40B4-BE49-F238E27FC236}">
                  <a16:creationId xmlns:a16="http://schemas.microsoft.com/office/drawing/2014/main" id="{959FBCD9-47E2-8515-EE57-BD7B3636457E}"/>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35" name="Forma libre: forma 34">
              <a:extLst>
                <a:ext uri="{FF2B5EF4-FFF2-40B4-BE49-F238E27FC236}">
                  <a16:creationId xmlns:a16="http://schemas.microsoft.com/office/drawing/2014/main" id="{7A811201-7021-B6BF-1CFA-E4E4560CDF1F}"/>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pic>
        <p:nvPicPr>
          <p:cNvPr id="36" name="Imagen 35">
            <a:extLst>
              <a:ext uri="{FF2B5EF4-FFF2-40B4-BE49-F238E27FC236}">
                <a16:creationId xmlns:a16="http://schemas.microsoft.com/office/drawing/2014/main" id="{BE474C02-B526-4621-2664-BF798F9FAC0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59587" y="71108"/>
            <a:ext cx="1897850" cy="1518792"/>
          </a:xfrm>
          <a:prstGeom prst="rect">
            <a:avLst/>
          </a:prstGeom>
        </p:spPr>
      </p:pic>
      <p:sp>
        <p:nvSpPr>
          <p:cNvPr id="37" name="タイトル 2">
            <a:extLst>
              <a:ext uri="{FF2B5EF4-FFF2-40B4-BE49-F238E27FC236}">
                <a16:creationId xmlns:a16="http://schemas.microsoft.com/office/drawing/2014/main" id="{758D2D93-CD57-7BE4-51A7-71FDBB9EE5A0}"/>
              </a:ext>
            </a:extLst>
          </p:cNvPr>
          <p:cNvSpPr txBox="1"/>
          <p:nvPr/>
        </p:nvSpPr>
        <p:spPr>
          <a:xfrm>
            <a:off x="1033380" y="399319"/>
            <a:ext cx="8294728"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rgbClr val="FF0000"/>
                </a:solidFill>
                <a:latin typeface="Agency FB" panose="020B0503020202020204" pitchFamily="34" charset="0"/>
              </a:rPr>
              <a:t>HOT SALE </a:t>
            </a:r>
            <a:r>
              <a:rPr lang="en-US" altLang="ja-JP" sz="4000" b="1">
                <a:solidFill>
                  <a:schemeClr val="tx1">
                    <a:lumMod val="95000"/>
                    <a:lumOff val="5000"/>
                  </a:schemeClr>
                </a:solidFill>
                <a:latin typeface="Agency FB" panose="020B0503020202020204" pitchFamily="34" charset="0"/>
              </a:rPr>
              <a:t>MEXICO</a:t>
            </a:r>
            <a:endParaRPr kumimoji="1" lang="ja-JP" altLang="en-US" sz="4000" b="1">
              <a:solidFill>
                <a:schemeClr val="tx1">
                  <a:lumMod val="95000"/>
                  <a:lumOff val="5000"/>
                </a:schemeClr>
              </a:solidFill>
              <a:latin typeface="Agency FB" panose="020B0503020202020204" pitchFamily="34" charset="0"/>
            </a:endParaRPr>
          </a:p>
        </p:txBody>
      </p:sp>
      <p:pic>
        <p:nvPicPr>
          <p:cNvPr id="38" name="Imagen 37">
            <a:extLst>
              <a:ext uri="{FF2B5EF4-FFF2-40B4-BE49-F238E27FC236}">
                <a16:creationId xmlns:a16="http://schemas.microsoft.com/office/drawing/2014/main" id="{A273C948-41E3-28AB-C94D-9660F159E9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302" y="24760"/>
            <a:ext cx="974329" cy="1282445"/>
          </a:xfrm>
          <a:prstGeom prst="rect">
            <a:avLst/>
          </a:prstGeom>
        </p:spPr>
      </p:pic>
      <p:sp>
        <p:nvSpPr>
          <p:cNvPr id="39" name="テキスト プレースホルダー 3">
            <a:extLst>
              <a:ext uri="{FF2B5EF4-FFF2-40B4-BE49-F238E27FC236}">
                <a16:creationId xmlns:a16="http://schemas.microsoft.com/office/drawing/2014/main" id="{6272E425-07F7-C574-5BF0-11BF7B74622A}"/>
              </a:ext>
            </a:extLst>
          </p:cNvPr>
          <p:cNvSpPr txBox="1"/>
          <p:nvPr/>
        </p:nvSpPr>
        <p:spPr>
          <a:xfrm>
            <a:off x="1032241" y="948062"/>
            <a:ext cx="10212019" cy="37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sz="1200" noProof="1">
                <a:solidFill>
                  <a:schemeClr val="tx1">
                    <a:lumMod val="95000"/>
                    <a:lumOff val="5000"/>
                  </a:schemeClr>
                </a:solidFill>
              </a:rPr>
              <a:t>Lorem ipsum dolor sit amet, et quod nostro discere eam, sed eu quod legere legendos.</a:t>
            </a:r>
            <a:endParaRPr kumimoji="1" lang="en-US" altLang="ja-JP" sz="1200" noProof="1">
              <a:solidFill>
                <a:schemeClr val="tx1">
                  <a:lumMod val="95000"/>
                  <a:lumOff val="5000"/>
                </a:schemeClr>
              </a:solidFill>
            </a:endParaRPr>
          </a:p>
        </p:txBody>
      </p:sp>
      <p:pic>
        <p:nvPicPr>
          <p:cNvPr id="41" name="Imagen 40">
            <a:extLst>
              <a:ext uri="{FF2B5EF4-FFF2-40B4-BE49-F238E27FC236}">
                <a16:creationId xmlns:a16="http://schemas.microsoft.com/office/drawing/2014/main" id="{14C43044-9B7D-5467-E8EB-117838494C3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299390" y="565427"/>
            <a:ext cx="5481337" cy="6292574"/>
          </a:xfrm>
          <a:prstGeom prst="rect">
            <a:avLst/>
          </a:prstGeom>
        </p:spPr>
      </p:pic>
      <p:pic>
        <p:nvPicPr>
          <p:cNvPr id="43" name="Imagen 42">
            <a:extLst>
              <a:ext uri="{FF2B5EF4-FFF2-40B4-BE49-F238E27FC236}">
                <a16:creationId xmlns:a16="http://schemas.microsoft.com/office/drawing/2014/main" id="{E93EABBF-E663-E95B-3025-3B0E187F30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3143" y="4171686"/>
            <a:ext cx="1620062" cy="2495472"/>
          </a:xfrm>
          <a:prstGeom prst="rect">
            <a:avLst/>
          </a:prstGeom>
        </p:spPr>
      </p:pic>
      <p:sp>
        <p:nvSpPr>
          <p:cNvPr id="45" name="CuadroTexto 44">
            <a:extLst>
              <a:ext uri="{FF2B5EF4-FFF2-40B4-BE49-F238E27FC236}">
                <a16:creationId xmlns:a16="http://schemas.microsoft.com/office/drawing/2014/main" id="{EC41131F-032E-0BB8-9222-3DEABF3FE9B0}"/>
              </a:ext>
            </a:extLst>
          </p:cNvPr>
          <p:cNvSpPr txBox="1"/>
          <p:nvPr/>
        </p:nvSpPr>
        <p:spPr>
          <a:xfrm>
            <a:off x="8693231" y="6024463"/>
            <a:ext cx="1194223" cy="461665"/>
          </a:xfrm>
          <a:prstGeom prst="rect">
            <a:avLst/>
          </a:prstGeom>
          <a:noFill/>
        </p:spPr>
        <p:txBody>
          <a:bodyPr wrap="square">
            <a:spAutoFit/>
          </a:bodyPr>
          <a:lstStyle/>
          <a:p>
            <a:r>
              <a:rPr lang="en-US" altLang="ja-JP" sz="2400" b="1">
                <a:solidFill>
                  <a:schemeClr val="bg1"/>
                </a:solidFill>
                <a:latin typeface="Agency FB" panose="020B0503020202020204" pitchFamily="34" charset="0"/>
              </a:rPr>
              <a:t>SALE</a:t>
            </a:r>
            <a:endParaRPr lang="es-PE" sz="2400">
              <a:solidFill>
                <a:schemeClr val="bg1"/>
              </a:solidFill>
            </a:endParaRPr>
          </a:p>
        </p:txBody>
      </p:sp>
    </p:spTree>
    <p:extLst>
      <p:ext uri="{BB962C8B-B14F-4D97-AF65-F5344CB8AC3E}">
        <p14:creationId xmlns:p14="http://schemas.microsoft.com/office/powerpoint/2010/main" val="31923014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5">
            <a:extLst>
              <a:ext uri="{FF2B5EF4-FFF2-40B4-BE49-F238E27FC236}">
                <a16:creationId xmlns:a16="http://schemas.microsoft.com/office/drawing/2014/main" id="{9094AAC1-789E-58AD-17EC-93AC77915DBD}"/>
              </a:ext>
            </a:extLst>
          </p:cNvPr>
          <p:cNvSpPr txBox="1"/>
          <p:nvPr/>
        </p:nvSpPr>
        <p:spPr>
          <a:xfrm>
            <a:off x="5786356" y="2560561"/>
            <a:ext cx="5984482" cy="861774"/>
          </a:xfrm>
          <a:prstGeom prst="rect">
            <a:avLst/>
          </a:prstGeom>
          <a:noFill/>
        </p:spPr>
        <p:txBody>
          <a:bodyPr wrap="square" lIns="36000" tIns="0" rIns="36000" bIns="0" rtlCol="0" anchor="ctr">
            <a:spAutoFit/>
          </a:bodyPr>
          <a:lstStyle/>
          <a:p>
            <a:pPr algn="r"/>
            <a:r>
              <a:rPr lang="en-US" altLang="ko-KR" sz="2800">
                <a:solidFill>
                  <a:schemeClr val="tx1">
                    <a:lumMod val="95000"/>
                    <a:lumOff val="5000"/>
                  </a:schemeClr>
                </a:solidFill>
              </a:rPr>
              <a:t>We Create Quality </a:t>
            </a:r>
          </a:p>
          <a:p>
            <a:pPr algn="r"/>
            <a:r>
              <a:rPr lang="en-US" altLang="ko-KR" sz="2800">
                <a:solidFill>
                  <a:schemeClr val="tx1">
                    <a:lumMod val="95000"/>
                    <a:lumOff val="5000"/>
                  </a:schemeClr>
                </a:solidFill>
              </a:rPr>
              <a:t>Professional PPT Presentation</a:t>
            </a:r>
            <a:endParaRPr lang="ko-KR" altLang="en-US" sz="2800">
              <a:solidFill>
                <a:schemeClr val="tx1">
                  <a:lumMod val="95000"/>
                  <a:lumOff val="5000"/>
                </a:schemeClr>
              </a:solidFill>
            </a:endParaRPr>
          </a:p>
        </p:txBody>
      </p:sp>
      <p:grpSp>
        <p:nvGrpSpPr>
          <p:cNvPr id="37" name="Group 24">
            <a:extLst>
              <a:ext uri="{FF2B5EF4-FFF2-40B4-BE49-F238E27FC236}">
                <a16:creationId xmlns:a16="http://schemas.microsoft.com/office/drawing/2014/main" id="{19ECA111-CAA6-B638-9463-6CE54F31349B}"/>
              </a:ext>
            </a:extLst>
          </p:cNvPr>
          <p:cNvGrpSpPr/>
          <p:nvPr/>
        </p:nvGrpSpPr>
        <p:grpSpPr>
          <a:xfrm>
            <a:off x="7838519" y="3874815"/>
            <a:ext cx="3743883" cy="923330"/>
            <a:chOff x="2551705" y="4283314"/>
            <a:chExt cx="2357003" cy="923330"/>
          </a:xfrm>
        </p:grpSpPr>
        <p:sp>
          <p:nvSpPr>
            <p:cNvPr id="38" name="TextBox 5">
              <a:extLst>
                <a:ext uri="{FF2B5EF4-FFF2-40B4-BE49-F238E27FC236}">
                  <a16:creationId xmlns:a16="http://schemas.microsoft.com/office/drawing/2014/main" id="{90EABBEA-6AB7-7584-DC8F-BAFCF5047786}"/>
                </a:ext>
              </a:extLst>
            </p:cNvPr>
            <p:cNvSpPr txBox="1"/>
            <p:nvPr/>
          </p:nvSpPr>
          <p:spPr>
            <a:xfrm>
              <a:off x="2551706" y="4560313"/>
              <a:ext cx="2357002" cy="646331"/>
            </a:xfrm>
            <a:prstGeom prst="rect">
              <a:avLst/>
            </a:prstGeom>
            <a:noFill/>
          </p:spPr>
          <p:txBody>
            <a:bodyPr wrap="square" rtlCol="0">
              <a:spAutoFit/>
            </a:bodyPr>
            <a:lstStyle/>
            <a:p>
              <a:r>
                <a:rPr lang="en-US" altLang="ko-KR" sz="1200">
                  <a:solidFill>
                    <a:schemeClr val="tx1">
                      <a:lumMod val="95000"/>
                      <a:lumOff val="5000"/>
                    </a:schemeClr>
                  </a:solidFill>
                  <a:cs typeface="Arial" panose="020B0604020202020204" pitchFamily="34" charset="0"/>
                </a:rPr>
                <a:t>You can simply impress your audience and add a unique zing and appeal to your Presentations. Easy to change colors, photos and Text. </a:t>
              </a:r>
              <a:endParaRPr lang="ko-KR" altLang="en-US" sz="1200">
                <a:solidFill>
                  <a:schemeClr val="tx1">
                    <a:lumMod val="95000"/>
                    <a:lumOff val="5000"/>
                  </a:schemeClr>
                </a:solidFill>
                <a:cs typeface="Arial" panose="020B0604020202020204" pitchFamily="34" charset="0"/>
              </a:endParaRPr>
            </a:p>
          </p:txBody>
        </p:sp>
        <p:sp>
          <p:nvSpPr>
            <p:cNvPr id="39" name="TextBox 6">
              <a:extLst>
                <a:ext uri="{FF2B5EF4-FFF2-40B4-BE49-F238E27FC236}">
                  <a16:creationId xmlns:a16="http://schemas.microsoft.com/office/drawing/2014/main" id="{E870E4FA-4DD1-9A8F-617C-1E00E18B0317}"/>
                </a:ext>
              </a:extLst>
            </p:cNvPr>
            <p:cNvSpPr txBox="1"/>
            <p:nvPr/>
          </p:nvSpPr>
          <p:spPr>
            <a:xfrm>
              <a:off x="2551705" y="4283314"/>
              <a:ext cx="2336966" cy="276999"/>
            </a:xfrm>
            <a:prstGeom prst="rect">
              <a:avLst/>
            </a:prstGeom>
            <a:noFill/>
          </p:spPr>
          <p:txBody>
            <a:bodyPr wrap="square" rtlCol="0">
              <a:spAutoFit/>
            </a:bodyPr>
            <a:lstStyle/>
            <a:p>
              <a:r>
                <a:rPr lang="en-US" altLang="ko-KR" sz="1200" b="1">
                  <a:solidFill>
                    <a:schemeClr val="tx1">
                      <a:lumMod val="95000"/>
                      <a:lumOff val="5000"/>
                    </a:schemeClr>
                  </a:solidFill>
                  <a:cs typeface="Arial" panose="020B0604020202020204" pitchFamily="34" charset="0"/>
                </a:rPr>
                <a:t>Your Text Here</a:t>
              </a:r>
              <a:endParaRPr lang="ko-KR" altLang="en-US" sz="1200" b="1">
                <a:solidFill>
                  <a:schemeClr val="tx1">
                    <a:lumMod val="95000"/>
                    <a:lumOff val="5000"/>
                  </a:schemeClr>
                </a:solidFill>
                <a:cs typeface="Arial" panose="020B0604020202020204" pitchFamily="34" charset="0"/>
              </a:endParaRPr>
            </a:p>
          </p:txBody>
        </p:sp>
      </p:grpSp>
      <p:grpSp>
        <p:nvGrpSpPr>
          <p:cNvPr id="40" name="Group 27">
            <a:extLst>
              <a:ext uri="{FF2B5EF4-FFF2-40B4-BE49-F238E27FC236}">
                <a16:creationId xmlns:a16="http://schemas.microsoft.com/office/drawing/2014/main" id="{E2B47407-A70B-200A-4904-5FEA3D0D51F0}"/>
              </a:ext>
            </a:extLst>
          </p:cNvPr>
          <p:cNvGrpSpPr/>
          <p:nvPr/>
        </p:nvGrpSpPr>
        <p:grpSpPr>
          <a:xfrm>
            <a:off x="7838519" y="5316526"/>
            <a:ext cx="3743883" cy="923330"/>
            <a:chOff x="2551705" y="4283314"/>
            <a:chExt cx="2357003" cy="923330"/>
          </a:xfrm>
        </p:grpSpPr>
        <p:sp>
          <p:nvSpPr>
            <p:cNvPr id="41" name="TextBox 8">
              <a:extLst>
                <a:ext uri="{FF2B5EF4-FFF2-40B4-BE49-F238E27FC236}">
                  <a16:creationId xmlns:a16="http://schemas.microsoft.com/office/drawing/2014/main" id="{BB7530DD-116F-C315-C45E-B33BDABB8A32}"/>
                </a:ext>
              </a:extLst>
            </p:cNvPr>
            <p:cNvSpPr txBox="1"/>
            <p:nvPr/>
          </p:nvSpPr>
          <p:spPr>
            <a:xfrm>
              <a:off x="2551706" y="4560313"/>
              <a:ext cx="2357002" cy="646331"/>
            </a:xfrm>
            <a:prstGeom prst="rect">
              <a:avLst/>
            </a:prstGeom>
            <a:noFill/>
          </p:spPr>
          <p:txBody>
            <a:bodyPr wrap="square" rtlCol="0">
              <a:spAutoFit/>
            </a:bodyPr>
            <a:lstStyle/>
            <a:p>
              <a:r>
                <a:rPr lang="en-US" altLang="ko-KR" sz="1200">
                  <a:solidFill>
                    <a:schemeClr val="tx1">
                      <a:lumMod val="95000"/>
                      <a:lumOff val="5000"/>
                    </a:schemeClr>
                  </a:solidFill>
                  <a:cs typeface="Arial" panose="020B0604020202020204" pitchFamily="34" charset="0"/>
                </a:rPr>
                <a:t>You can simply impress your audience and add a unique zing and appeal to your Presentations. Easy to change colors, photos and Text. </a:t>
              </a:r>
              <a:endParaRPr lang="ko-KR" altLang="en-US" sz="1200">
                <a:solidFill>
                  <a:schemeClr val="tx1">
                    <a:lumMod val="95000"/>
                    <a:lumOff val="5000"/>
                  </a:schemeClr>
                </a:solidFill>
                <a:cs typeface="Arial" panose="020B0604020202020204" pitchFamily="34" charset="0"/>
              </a:endParaRPr>
            </a:p>
          </p:txBody>
        </p:sp>
        <p:sp>
          <p:nvSpPr>
            <p:cNvPr id="42" name="TextBox 9">
              <a:extLst>
                <a:ext uri="{FF2B5EF4-FFF2-40B4-BE49-F238E27FC236}">
                  <a16:creationId xmlns:a16="http://schemas.microsoft.com/office/drawing/2014/main" id="{03F525EB-8246-A32A-BFED-91A695159E35}"/>
                </a:ext>
              </a:extLst>
            </p:cNvPr>
            <p:cNvSpPr txBox="1"/>
            <p:nvPr/>
          </p:nvSpPr>
          <p:spPr>
            <a:xfrm>
              <a:off x="2551705" y="4283314"/>
              <a:ext cx="2336966" cy="276999"/>
            </a:xfrm>
            <a:prstGeom prst="rect">
              <a:avLst/>
            </a:prstGeom>
            <a:noFill/>
          </p:spPr>
          <p:txBody>
            <a:bodyPr wrap="square" rtlCol="0">
              <a:spAutoFit/>
            </a:bodyPr>
            <a:lstStyle/>
            <a:p>
              <a:r>
                <a:rPr lang="en-US" altLang="ko-KR" sz="1200" b="1">
                  <a:solidFill>
                    <a:schemeClr val="tx1">
                      <a:lumMod val="95000"/>
                      <a:lumOff val="5000"/>
                    </a:schemeClr>
                  </a:solidFill>
                  <a:cs typeface="Arial" panose="020B0604020202020204" pitchFamily="34" charset="0"/>
                </a:rPr>
                <a:t>Your Text Here</a:t>
              </a:r>
              <a:endParaRPr lang="ko-KR" altLang="en-US" sz="1200" b="1">
                <a:solidFill>
                  <a:schemeClr val="tx1">
                    <a:lumMod val="95000"/>
                    <a:lumOff val="5000"/>
                  </a:schemeClr>
                </a:solidFill>
                <a:cs typeface="Arial" panose="020B0604020202020204" pitchFamily="34" charset="0"/>
              </a:endParaRPr>
            </a:p>
          </p:txBody>
        </p:sp>
      </p:grpSp>
      <p:sp>
        <p:nvSpPr>
          <p:cNvPr id="43" name="Chevron 2">
            <a:extLst>
              <a:ext uri="{FF2B5EF4-FFF2-40B4-BE49-F238E27FC236}">
                <a16:creationId xmlns:a16="http://schemas.microsoft.com/office/drawing/2014/main" id="{B5B17937-0000-8B60-753E-C7C31D0EC2E8}"/>
              </a:ext>
            </a:extLst>
          </p:cNvPr>
          <p:cNvSpPr/>
          <p:nvPr/>
        </p:nvSpPr>
        <p:spPr>
          <a:xfrm rot="5400000">
            <a:off x="7147144" y="3973950"/>
            <a:ext cx="383816" cy="378972"/>
          </a:xfrm>
          <a:custGeom>
            <a:avLst/>
            <a:gdLst/>
            <a:ahLst/>
            <a:cxn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95000"/>
                  <a:lumOff val="5000"/>
                </a:schemeClr>
              </a:solidFill>
            </a:endParaRPr>
          </a:p>
        </p:txBody>
      </p:sp>
      <p:sp>
        <p:nvSpPr>
          <p:cNvPr id="44" name="Chevron 2">
            <a:extLst>
              <a:ext uri="{FF2B5EF4-FFF2-40B4-BE49-F238E27FC236}">
                <a16:creationId xmlns:a16="http://schemas.microsoft.com/office/drawing/2014/main" id="{51A3E47E-ED73-4C73-4EA8-53358F47253F}"/>
              </a:ext>
            </a:extLst>
          </p:cNvPr>
          <p:cNvSpPr/>
          <p:nvPr/>
        </p:nvSpPr>
        <p:spPr>
          <a:xfrm rot="5400000">
            <a:off x="7147144" y="5415660"/>
            <a:ext cx="383816" cy="378972"/>
          </a:xfrm>
          <a:custGeom>
            <a:avLst/>
            <a:gdLst/>
            <a:ahLst/>
            <a:cxn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95000"/>
                  <a:lumOff val="5000"/>
                </a:schemeClr>
              </a:solidFill>
            </a:endParaRPr>
          </a:p>
        </p:txBody>
      </p:sp>
      <p:pic>
        <p:nvPicPr>
          <p:cNvPr id="6" name="Marcador de posición de imagen 5">
            <a:extLst>
              <a:ext uri="{FF2B5EF4-FFF2-40B4-BE49-F238E27FC236}">
                <a16:creationId xmlns:a16="http://schemas.microsoft.com/office/drawing/2014/main" id="{541C0131-ABB7-D4D8-8284-A735AC38C44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b="-2149"/>
          <a:stretch>
            <a:fillRect/>
          </a:stretch>
        </p:blipFill>
        <p:spPr>
          <a:xfrm>
            <a:off x="1" y="3"/>
            <a:ext cx="7219949" cy="6791323"/>
          </a:xfrm>
        </p:spPr>
      </p:pic>
      <p:pic>
        <p:nvPicPr>
          <p:cNvPr id="7" name="Imagen 6">
            <a:extLst>
              <a:ext uri="{FF2B5EF4-FFF2-40B4-BE49-F238E27FC236}">
                <a16:creationId xmlns:a16="http://schemas.microsoft.com/office/drawing/2014/main" id="{5B1D24DC-1AD2-FBE7-1484-15B93E127C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1331" y="66674"/>
            <a:ext cx="1620062" cy="2495472"/>
          </a:xfrm>
          <a:prstGeom prst="rect">
            <a:avLst/>
          </a:prstGeom>
        </p:spPr>
      </p:pic>
      <p:sp>
        <p:nvSpPr>
          <p:cNvPr id="8" name="CuadroTexto 7">
            <a:extLst>
              <a:ext uri="{FF2B5EF4-FFF2-40B4-BE49-F238E27FC236}">
                <a16:creationId xmlns:a16="http://schemas.microsoft.com/office/drawing/2014/main" id="{EDA80563-28DA-E787-C4F9-8F2807FAC772}"/>
              </a:ext>
            </a:extLst>
          </p:cNvPr>
          <p:cNvSpPr txBox="1"/>
          <p:nvPr/>
        </p:nvSpPr>
        <p:spPr>
          <a:xfrm>
            <a:off x="4251419" y="1919451"/>
            <a:ext cx="1194223" cy="461665"/>
          </a:xfrm>
          <a:prstGeom prst="rect">
            <a:avLst/>
          </a:prstGeom>
          <a:noFill/>
        </p:spPr>
        <p:txBody>
          <a:bodyPr wrap="square">
            <a:spAutoFit/>
          </a:bodyPr>
          <a:lstStyle/>
          <a:p>
            <a:r>
              <a:rPr lang="en-US" altLang="ja-JP" sz="2400" b="1">
                <a:solidFill>
                  <a:schemeClr val="bg1"/>
                </a:solidFill>
                <a:latin typeface="Agency FB" panose="020B0503020202020204" pitchFamily="34" charset="0"/>
              </a:rPr>
              <a:t>SALE</a:t>
            </a:r>
            <a:endParaRPr lang="es-PE" sz="2400">
              <a:solidFill>
                <a:schemeClr val="bg1"/>
              </a:solidFill>
            </a:endParaRPr>
          </a:p>
        </p:txBody>
      </p:sp>
      <p:grpSp>
        <p:nvGrpSpPr>
          <p:cNvPr id="9" name="Grupo 8">
            <a:extLst>
              <a:ext uri="{FF2B5EF4-FFF2-40B4-BE49-F238E27FC236}">
                <a16:creationId xmlns:a16="http://schemas.microsoft.com/office/drawing/2014/main" id="{7DE63FFF-069B-2E1E-C659-7DD6D3FA9A4F}"/>
              </a:ext>
            </a:extLst>
          </p:cNvPr>
          <p:cNvGrpSpPr/>
          <p:nvPr/>
        </p:nvGrpSpPr>
        <p:grpSpPr>
          <a:xfrm rot="5400000">
            <a:off x="10051741" y="-782940"/>
            <a:ext cx="1516083" cy="1549501"/>
            <a:chOff x="-2406310" y="940890"/>
            <a:chExt cx="4888820" cy="4996582"/>
          </a:xfrm>
        </p:grpSpPr>
        <p:sp>
          <p:nvSpPr>
            <p:cNvPr id="10" name="Forma libre: forma 9">
              <a:extLst>
                <a:ext uri="{FF2B5EF4-FFF2-40B4-BE49-F238E27FC236}">
                  <a16:creationId xmlns:a16="http://schemas.microsoft.com/office/drawing/2014/main" id="{3C6699D6-08B6-13B3-303C-74BE8C786F71}"/>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11" name="Forma libre: forma 10">
              <a:extLst>
                <a:ext uri="{FF2B5EF4-FFF2-40B4-BE49-F238E27FC236}">
                  <a16:creationId xmlns:a16="http://schemas.microsoft.com/office/drawing/2014/main" id="{7153F5D7-42AA-7B67-E0CB-B3CCEF91BB84}"/>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pic>
        <p:nvPicPr>
          <p:cNvPr id="12" name="Imagen 11">
            <a:extLst>
              <a:ext uri="{FF2B5EF4-FFF2-40B4-BE49-F238E27FC236}">
                <a16:creationId xmlns:a16="http://schemas.microsoft.com/office/drawing/2014/main" id="{D1296B2B-9B42-2F7A-0BB8-7014FE18396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59587" y="71108"/>
            <a:ext cx="1897850" cy="1518792"/>
          </a:xfrm>
          <a:prstGeom prst="rect">
            <a:avLst/>
          </a:prstGeom>
        </p:spPr>
      </p:pic>
      <p:sp>
        <p:nvSpPr>
          <p:cNvPr id="13" name="タイトル 2">
            <a:extLst>
              <a:ext uri="{FF2B5EF4-FFF2-40B4-BE49-F238E27FC236}">
                <a16:creationId xmlns:a16="http://schemas.microsoft.com/office/drawing/2014/main" id="{9487C756-1020-A2DA-9871-F23516B6C642}"/>
              </a:ext>
            </a:extLst>
          </p:cNvPr>
          <p:cNvSpPr txBox="1"/>
          <p:nvPr/>
        </p:nvSpPr>
        <p:spPr>
          <a:xfrm>
            <a:off x="7466883" y="1551419"/>
            <a:ext cx="4725118" cy="78619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6000" b="1">
                <a:solidFill>
                  <a:srgbClr val="FF0000"/>
                </a:solidFill>
                <a:latin typeface="Agency FB" panose="020B0503020202020204" pitchFamily="34" charset="0"/>
              </a:rPr>
              <a:t>HOT SALE </a:t>
            </a:r>
            <a:r>
              <a:rPr lang="en-US" altLang="ja-JP" sz="6000" b="1">
                <a:solidFill>
                  <a:schemeClr val="tx1">
                    <a:lumMod val="95000"/>
                    <a:lumOff val="5000"/>
                  </a:schemeClr>
                </a:solidFill>
                <a:latin typeface="Agency FB" panose="020B0503020202020204" pitchFamily="34" charset="0"/>
              </a:rPr>
              <a:t>MEXICO</a:t>
            </a:r>
            <a:endParaRPr kumimoji="1" lang="ja-JP" altLang="en-US" sz="6000" b="1">
              <a:solidFill>
                <a:schemeClr val="tx1">
                  <a:lumMod val="95000"/>
                  <a:lumOff val="5000"/>
                </a:schemeClr>
              </a:solidFill>
              <a:latin typeface="Agency FB" panose="020B0503020202020204" pitchFamily="34" charset="0"/>
            </a:endParaRPr>
          </a:p>
        </p:txBody>
      </p:sp>
    </p:spTree>
    <p:extLst>
      <p:ext uri="{BB962C8B-B14F-4D97-AF65-F5344CB8AC3E}">
        <p14:creationId xmlns:p14="http://schemas.microsoft.com/office/powerpoint/2010/main" val="33082694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35C9CC-1D9A-D1B1-118C-A54FCCC7BCA2}"/>
              </a:ext>
            </a:extLst>
          </p:cNvPr>
          <p:cNvSpPr/>
          <p:nvPr/>
        </p:nvSpPr>
        <p:spPr>
          <a:xfrm>
            <a:off x="0" y="0"/>
            <a:ext cx="6096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862589EA-8829-680E-B03B-E1BEB355B5D4}"/>
              </a:ext>
            </a:extLst>
          </p:cNvPr>
          <p:cNvSpPr/>
          <p:nvPr/>
        </p:nvSpPr>
        <p:spPr>
          <a:xfrm>
            <a:off x="6096000" y="0"/>
            <a:ext cx="6096000" cy="6858000"/>
          </a:xfrm>
          <a:prstGeom prst="rect">
            <a:avLst/>
          </a:pr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 name="Group 18">
            <a:extLst>
              <a:ext uri="{FF2B5EF4-FFF2-40B4-BE49-F238E27FC236}">
                <a16:creationId xmlns:a16="http://schemas.microsoft.com/office/drawing/2014/main" id="{B76E67A0-62BB-2F35-D933-3DEEB216360F}"/>
              </a:ext>
            </a:extLst>
          </p:cNvPr>
          <p:cNvGrpSpPr/>
          <p:nvPr/>
        </p:nvGrpSpPr>
        <p:grpSpPr>
          <a:xfrm>
            <a:off x="7905442" y="1077494"/>
            <a:ext cx="3907000" cy="1100738"/>
            <a:chOff x="5921826" y="2468986"/>
            <a:chExt cx="2683774" cy="1100738"/>
          </a:xfrm>
        </p:grpSpPr>
        <p:sp>
          <p:nvSpPr>
            <p:cNvPr id="5" name="TextBox 19">
              <a:extLst>
                <a:ext uri="{FF2B5EF4-FFF2-40B4-BE49-F238E27FC236}">
                  <a16:creationId xmlns:a16="http://schemas.microsoft.com/office/drawing/2014/main" id="{484D4C6F-1A2E-08DE-E9FF-A45CAA0315CA}"/>
                </a:ext>
              </a:extLst>
            </p:cNvPr>
            <p:cNvSpPr txBox="1"/>
            <p:nvPr/>
          </p:nvSpPr>
          <p:spPr>
            <a:xfrm>
              <a:off x="5926359" y="2738727"/>
              <a:ext cx="2679241" cy="830997"/>
            </a:xfrm>
            <a:prstGeom prst="rect">
              <a:avLst/>
            </a:prstGeom>
            <a:noFill/>
          </p:spPr>
          <p:txBody>
            <a:bodyPr wrap="square" rtlCol="0">
              <a:spAutoFit/>
            </a:bodyPr>
            <a:lstStyle/>
            <a:p>
              <a:r>
                <a:rPr lang="en-US" altLang="ko-KR" sz="1200">
                  <a:solidFill>
                    <a:schemeClr val="bg1"/>
                  </a:solidFill>
                  <a:ea typeface="FZShuTi" pitchFamily="2" charset="-122"/>
                  <a:cs typeface="Arial" panose="020B0604020202020204" pitchFamily="34" charset="0"/>
                </a:rPr>
                <a:t>Get a modern PowerPoint  Presentation that is beautifully designed. I hope and I believe that this Template will your Time, Money and Reputation. Easy to change colors, photos.</a:t>
              </a:r>
              <a:endParaRPr lang="ko-KR" altLang="en-US" sz="1200">
                <a:solidFill>
                  <a:schemeClr val="bg1"/>
                </a:solidFill>
                <a:cs typeface="Arial" panose="020B0604020202020204" pitchFamily="34" charset="0"/>
              </a:endParaRPr>
            </a:p>
          </p:txBody>
        </p:sp>
        <p:sp>
          <p:nvSpPr>
            <p:cNvPr id="6" name="TextBox 20">
              <a:extLst>
                <a:ext uri="{FF2B5EF4-FFF2-40B4-BE49-F238E27FC236}">
                  <a16:creationId xmlns:a16="http://schemas.microsoft.com/office/drawing/2014/main" id="{E76D9EB8-3847-973D-679A-487A40757D42}"/>
                </a:ext>
              </a:extLst>
            </p:cNvPr>
            <p:cNvSpPr txBox="1"/>
            <p:nvPr/>
          </p:nvSpPr>
          <p:spPr>
            <a:xfrm>
              <a:off x="5921826" y="2468986"/>
              <a:ext cx="2682621" cy="276999"/>
            </a:xfrm>
            <a:prstGeom prst="rect">
              <a:avLst/>
            </a:prstGeom>
            <a:noFill/>
          </p:spPr>
          <p:txBody>
            <a:bodyPr wrap="square" rtlCol="0">
              <a:spAutoFit/>
            </a:bodyPr>
            <a:lstStyle/>
            <a:p>
              <a:r>
                <a:rPr lang="en-US" altLang="ko-KR" sz="1200" b="1">
                  <a:solidFill>
                    <a:schemeClr val="bg1"/>
                  </a:solidFill>
                  <a:ea typeface="FZShuTi" pitchFamily="2" charset="-122"/>
                  <a:cs typeface="Arial" panose="020B0604020202020204" pitchFamily="34" charset="0"/>
                </a:rPr>
                <a:t>Contents_Here</a:t>
              </a:r>
              <a:endParaRPr lang="ko-KR" altLang="en-US" sz="1200" b="1">
                <a:solidFill>
                  <a:schemeClr val="bg1"/>
                </a:solidFill>
                <a:cs typeface="Arial" panose="020B0604020202020204" pitchFamily="34" charset="0"/>
              </a:endParaRPr>
            </a:p>
          </p:txBody>
        </p:sp>
      </p:grpSp>
      <p:grpSp>
        <p:nvGrpSpPr>
          <p:cNvPr id="7" name="Group 21">
            <a:extLst>
              <a:ext uri="{FF2B5EF4-FFF2-40B4-BE49-F238E27FC236}">
                <a16:creationId xmlns:a16="http://schemas.microsoft.com/office/drawing/2014/main" id="{F1F0B3E6-F784-4D56-86DA-7F6CEBC7D7CB}"/>
              </a:ext>
            </a:extLst>
          </p:cNvPr>
          <p:cNvGrpSpPr/>
          <p:nvPr/>
        </p:nvGrpSpPr>
        <p:grpSpPr>
          <a:xfrm>
            <a:off x="7962005" y="5210533"/>
            <a:ext cx="3907000" cy="1100738"/>
            <a:chOff x="5921826" y="2468986"/>
            <a:chExt cx="2683774" cy="1100738"/>
          </a:xfrm>
        </p:grpSpPr>
        <p:sp>
          <p:nvSpPr>
            <p:cNvPr id="8" name="TextBox 22">
              <a:extLst>
                <a:ext uri="{FF2B5EF4-FFF2-40B4-BE49-F238E27FC236}">
                  <a16:creationId xmlns:a16="http://schemas.microsoft.com/office/drawing/2014/main" id="{7BDFF5AE-0352-F407-8C6B-10EBBDB531C2}"/>
                </a:ext>
              </a:extLst>
            </p:cNvPr>
            <p:cNvSpPr txBox="1"/>
            <p:nvPr/>
          </p:nvSpPr>
          <p:spPr>
            <a:xfrm>
              <a:off x="5926359" y="2738727"/>
              <a:ext cx="2679241" cy="830997"/>
            </a:xfrm>
            <a:prstGeom prst="rect">
              <a:avLst/>
            </a:prstGeom>
            <a:noFill/>
          </p:spPr>
          <p:txBody>
            <a:bodyPr wrap="square" rtlCol="0">
              <a:spAutoFit/>
            </a:bodyPr>
            <a:lstStyle/>
            <a:p>
              <a:r>
                <a:rPr lang="en-US" altLang="ko-KR" sz="1200">
                  <a:solidFill>
                    <a:schemeClr val="bg1"/>
                  </a:solidFill>
                  <a:ea typeface="FZShuTi" pitchFamily="2" charset="-122"/>
                  <a:cs typeface="Arial" panose="020B0604020202020204" pitchFamily="34" charset="0"/>
                </a:rPr>
                <a:t>Get a modern PowerPoint  Presentation that is beautifully designed. I hope and I believe that this Template will your Time, Money and Reputation. Easy to change colors, photos.</a:t>
              </a:r>
              <a:endParaRPr lang="ko-KR" altLang="en-US" sz="1200">
                <a:solidFill>
                  <a:schemeClr val="bg1"/>
                </a:solidFill>
                <a:cs typeface="Arial" panose="020B0604020202020204" pitchFamily="34" charset="0"/>
              </a:endParaRPr>
            </a:p>
          </p:txBody>
        </p:sp>
        <p:sp>
          <p:nvSpPr>
            <p:cNvPr id="9" name="TextBox 23">
              <a:extLst>
                <a:ext uri="{FF2B5EF4-FFF2-40B4-BE49-F238E27FC236}">
                  <a16:creationId xmlns:a16="http://schemas.microsoft.com/office/drawing/2014/main" id="{D1E33AC4-BB3D-C55B-CDF7-396B824DCA45}"/>
                </a:ext>
              </a:extLst>
            </p:cNvPr>
            <p:cNvSpPr txBox="1"/>
            <p:nvPr/>
          </p:nvSpPr>
          <p:spPr>
            <a:xfrm>
              <a:off x="5921826" y="2468986"/>
              <a:ext cx="2682621" cy="276999"/>
            </a:xfrm>
            <a:prstGeom prst="rect">
              <a:avLst/>
            </a:prstGeom>
            <a:noFill/>
          </p:spPr>
          <p:txBody>
            <a:bodyPr wrap="square" rtlCol="0">
              <a:spAutoFit/>
            </a:bodyPr>
            <a:lstStyle/>
            <a:p>
              <a:r>
                <a:rPr lang="en-US" altLang="ko-KR" sz="1200" b="1">
                  <a:solidFill>
                    <a:schemeClr val="bg1"/>
                  </a:solidFill>
                  <a:ea typeface="FZShuTi" pitchFamily="2" charset="-122"/>
                  <a:cs typeface="Arial" panose="020B0604020202020204" pitchFamily="34" charset="0"/>
                </a:rPr>
                <a:t>Contents_Here</a:t>
              </a:r>
              <a:endParaRPr lang="ko-KR" altLang="en-US" sz="1200" b="1">
                <a:solidFill>
                  <a:schemeClr val="bg1"/>
                </a:solidFill>
                <a:cs typeface="Arial" panose="020B0604020202020204" pitchFamily="34" charset="0"/>
              </a:endParaRPr>
            </a:p>
          </p:txBody>
        </p:sp>
      </p:grpSp>
      <p:grpSp>
        <p:nvGrpSpPr>
          <p:cNvPr id="10" name="Group 24">
            <a:extLst>
              <a:ext uri="{FF2B5EF4-FFF2-40B4-BE49-F238E27FC236}">
                <a16:creationId xmlns:a16="http://schemas.microsoft.com/office/drawing/2014/main" id="{EAEA5B11-3FB3-914F-9A30-6AE633684C57}"/>
              </a:ext>
            </a:extLst>
          </p:cNvPr>
          <p:cNvGrpSpPr/>
          <p:nvPr/>
        </p:nvGrpSpPr>
        <p:grpSpPr>
          <a:xfrm>
            <a:off x="863906" y="1223871"/>
            <a:ext cx="3823873" cy="1100738"/>
            <a:chOff x="5921826" y="2468986"/>
            <a:chExt cx="2683774" cy="1100738"/>
          </a:xfrm>
        </p:grpSpPr>
        <p:sp>
          <p:nvSpPr>
            <p:cNvPr id="11" name="TextBox 25">
              <a:extLst>
                <a:ext uri="{FF2B5EF4-FFF2-40B4-BE49-F238E27FC236}">
                  <a16:creationId xmlns:a16="http://schemas.microsoft.com/office/drawing/2014/main" id="{44BA037A-FF73-0F80-E25A-01FB7E8FB493}"/>
                </a:ext>
              </a:extLst>
            </p:cNvPr>
            <p:cNvSpPr txBox="1"/>
            <p:nvPr/>
          </p:nvSpPr>
          <p:spPr>
            <a:xfrm>
              <a:off x="5926359" y="2738727"/>
              <a:ext cx="2679241" cy="830997"/>
            </a:xfrm>
            <a:prstGeom prst="rect">
              <a:avLst/>
            </a:prstGeom>
            <a:noFill/>
          </p:spPr>
          <p:txBody>
            <a:bodyPr wrap="square" rtlCol="0">
              <a:spAutoFit/>
            </a:bodyPr>
            <a:lstStyle/>
            <a:p>
              <a:pPr algn="r"/>
              <a:r>
                <a:rPr lang="en-US" altLang="ko-KR" sz="1200">
                  <a:solidFill>
                    <a:schemeClr val="bg1"/>
                  </a:solidFill>
                  <a:ea typeface="FZShuTi" pitchFamily="2" charset="-122"/>
                  <a:cs typeface="Arial" panose="020B0604020202020204" pitchFamily="34" charset="0"/>
                </a:rPr>
                <a:t>Get a modern PowerPoint  Presentation that is beautifully designed. I hope and I believe that this Template will your Time, Money and Reputation. Easy to change colors, photos.</a:t>
              </a:r>
              <a:endParaRPr lang="ko-KR" altLang="en-US" sz="1200">
                <a:solidFill>
                  <a:schemeClr val="bg1"/>
                </a:solidFill>
                <a:cs typeface="Arial" panose="020B0604020202020204" pitchFamily="34" charset="0"/>
              </a:endParaRPr>
            </a:p>
          </p:txBody>
        </p:sp>
        <p:sp>
          <p:nvSpPr>
            <p:cNvPr id="12" name="TextBox 26">
              <a:extLst>
                <a:ext uri="{FF2B5EF4-FFF2-40B4-BE49-F238E27FC236}">
                  <a16:creationId xmlns:a16="http://schemas.microsoft.com/office/drawing/2014/main" id="{68D16277-B151-0467-4E9B-50CA4DC8DDE5}"/>
                </a:ext>
              </a:extLst>
            </p:cNvPr>
            <p:cNvSpPr txBox="1"/>
            <p:nvPr/>
          </p:nvSpPr>
          <p:spPr>
            <a:xfrm>
              <a:off x="5921826" y="2468986"/>
              <a:ext cx="2682621" cy="276999"/>
            </a:xfrm>
            <a:prstGeom prst="rect">
              <a:avLst/>
            </a:prstGeom>
            <a:noFill/>
          </p:spPr>
          <p:txBody>
            <a:bodyPr wrap="square" rtlCol="0">
              <a:spAutoFit/>
            </a:bodyPr>
            <a:lstStyle/>
            <a:p>
              <a:pPr algn="r"/>
              <a:r>
                <a:rPr lang="en-US" altLang="ko-KR" sz="1200" b="1">
                  <a:solidFill>
                    <a:schemeClr val="bg1"/>
                  </a:solidFill>
                  <a:ea typeface="FZShuTi" pitchFamily="2" charset="-122"/>
                  <a:cs typeface="Arial" panose="020B0604020202020204" pitchFamily="34" charset="0"/>
                </a:rPr>
                <a:t>Contents_Here</a:t>
              </a:r>
              <a:endParaRPr lang="ko-KR" altLang="en-US" sz="1200" b="1">
                <a:solidFill>
                  <a:schemeClr val="bg1"/>
                </a:solidFill>
                <a:cs typeface="Arial" panose="020B0604020202020204" pitchFamily="34" charset="0"/>
              </a:endParaRPr>
            </a:p>
          </p:txBody>
        </p:sp>
      </p:grpSp>
      <p:grpSp>
        <p:nvGrpSpPr>
          <p:cNvPr id="13" name="Group 27">
            <a:extLst>
              <a:ext uri="{FF2B5EF4-FFF2-40B4-BE49-F238E27FC236}">
                <a16:creationId xmlns:a16="http://schemas.microsoft.com/office/drawing/2014/main" id="{43CDDA60-6327-4483-6B98-D2C2DFC1FC7D}"/>
              </a:ext>
            </a:extLst>
          </p:cNvPr>
          <p:cNvGrpSpPr/>
          <p:nvPr/>
        </p:nvGrpSpPr>
        <p:grpSpPr>
          <a:xfrm>
            <a:off x="462685" y="5365686"/>
            <a:ext cx="3823873" cy="1100738"/>
            <a:chOff x="5921826" y="2468986"/>
            <a:chExt cx="2683774" cy="1100738"/>
          </a:xfrm>
        </p:grpSpPr>
        <p:sp>
          <p:nvSpPr>
            <p:cNvPr id="14" name="TextBox 28">
              <a:extLst>
                <a:ext uri="{FF2B5EF4-FFF2-40B4-BE49-F238E27FC236}">
                  <a16:creationId xmlns:a16="http://schemas.microsoft.com/office/drawing/2014/main" id="{7A92DB4B-9803-ED31-B75A-D31FABE4A05E}"/>
                </a:ext>
              </a:extLst>
            </p:cNvPr>
            <p:cNvSpPr txBox="1"/>
            <p:nvPr/>
          </p:nvSpPr>
          <p:spPr>
            <a:xfrm>
              <a:off x="5926359" y="2738727"/>
              <a:ext cx="2679241" cy="830997"/>
            </a:xfrm>
            <a:prstGeom prst="rect">
              <a:avLst/>
            </a:prstGeom>
            <a:noFill/>
          </p:spPr>
          <p:txBody>
            <a:bodyPr wrap="square" rtlCol="0">
              <a:spAutoFit/>
            </a:bodyPr>
            <a:lstStyle/>
            <a:p>
              <a:pPr algn="r"/>
              <a:r>
                <a:rPr lang="en-US" altLang="ko-KR" sz="1200">
                  <a:solidFill>
                    <a:schemeClr val="bg1"/>
                  </a:solidFill>
                  <a:ea typeface="FZShuTi" pitchFamily="2" charset="-122"/>
                  <a:cs typeface="Arial" panose="020B0604020202020204" pitchFamily="34" charset="0"/>
                </a:rPr>
                <a:t>Get a modern PowerPoint  Presentation that is beautifully designed. I hope and I believe that this Template will your Time, Money and Reputation. Easy to change colors, photos.</a:t>
              </a:r>
              <a:endParaRPr lang="ko-KR" altLang="en-US" sz="1200">
                <a:solidFill>
                  <a:schemeClr val="bg1"/>
                </a:solidFill>
                <a:cs typeface="Arial" panose="020B0604020202020204" pitchFamily="34" charset="0"/>
              </a:endParaRPr>
            </a:p>
          </p:txBody>
        </p:sp>
        <p:sp>
          <p:nvSpPr>
            <p:cNvPr id="15" name="TextBox 29">
              <a:extLst>
                <a:ext uri="{FF2B5EF4-FFF2-40B4-BE49-F238E27FC236}">
                  <a16:creationId xmlns:a16="http://schemas.microsoft.com/office/drawing/2014/main" id="{14CDE55B-9821-84E7-D6F8-3CF784B71BBE}"/>
                </a:ext>
              </a:extLst>
            </p:cNvPr>
            <p:cNvSpPr txBox="1"/>
            <p:nvPr/>
          </p:nvSpPr>
          <p:spPr>
            <a:xfrm>
              <a:off x="5921826" y="2468986"/>
              <a:ext cx="2682621" cy="276999"/>
            </a:xfrm>
            <a:prstGeom prst="rect">
              <a:avLst/>
            </a:prstGeom>
            <a:noFill/>
          </p:spPr>
          <p:txBody>
            <a:bodyPr wrap="square" rtlCol="0">
              <a:spAutoFit/>
            </a:bodyPr>
            <a:lstStyle/>
            <a:p>
              <a:pPr algn="r"/>
              <a:r>
                <a:rPr lang="en-US" altLang="ko-KR" sz="1200" b="1">
                  <a:solidFill>
                    <a:schemeClr val="bg1"/>
                  </a:solidFill>
                  <a:ea typeface="FZShuTi" pitchFamily="2" charset="-122"/>
                  <a:cs typeface="Arial" panose="020B0604020202020204" pitchFamily="34" charset="0"/>
                </a:rPr>
                <a:t>Contents_Here</a:t>
              </a:r>
              <a:endParaRPr lang="ko-KR" altLang="en-US" sz="1200" b="1">
                <a:solidFill>
                  <a:schemeClr val="bg1"/>
                </a:solidFill>
                <a:cs typeface="Arial" panose="020B0604020202020204" pitchFamily="34" charset="0"/>
              </a:endParaRPr>
            </a:p>
          </p:txBody>
        </p:sp>
      </p:grpSp>
      <p:pic>
        <p:nvPicPr>
          <p:cNvPr id="17" name="Imagen 16">
            <a:extLst>
              <a:ext uri="{FF2B5EF4-FFF2-40B4-BE49-F238E27FC236}">
                <a16:creationId xmlns:a16="http://schemas.microsoft.com/office/drawing/2014/main" id="{39E03493-6FAC-C2E7-9B9C-8F6C119701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55336" y="455074"/>
            <a:ext cx="5239941" cy="6503878"/>
          </a:xfrm>
          <a:prstGeom prst="rect">
            <a:avLst/>
          </a:prstGeom>
        </p:spPr>
      </p:pic>
      <p:pic>
        <p:nvPicPr>
          <p:cNvPr id="19" name="Imagen 18">
            <a:extLst>
              <a:ext uri="{FF2B5EF4-FFF2-40B4-BE49-F238E27FC236}">
                <a16:creationId xmlns:a16="http://schemas.microsoft.com/office/drawing/2014/main" id="{195E7A2D-CFDA-5572-F299-9E23274118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774" y="2234122"/>
            <a:ext cx="1607293" cy="3152001"/>
          </a:xfrm>
          <a:prstGeom prst="rect">
            <a:avLst/>
          </a:prstGeom>
        </p:spPr>
      </p:pic>
      <p:pic>
        <p:nvPicPr>
          <p:cNvPr id="35" name="Imagen 34">
            <a:extLst>
              <a:ext uri="{FF2B5EF4-FFF2-40B4-BE49-F238E27FC236}">
                <a16:creationId xmlns:a16="http://schemas.microsoft.com/office/drawing/2014/main" id="{90743647-3BD2-620E-D552-43F90B60F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9517" y="2197031"/>
            <a:ext cx="1607293" cy="3152001"/>
          </a:xfrm>
          <a:prstGeom prst="rect">
            <a:avLst/>
          </a:prstGeom>
        </p:spPr>
      </p:pic>
      <p:grpSp>
        <p:nvGrpSpPr>
          <p:cNvPr id="36" name="Grupo 35">
            <a:extLst>
              <a:ext uri="{FF2B5EF4-FFF2-40B4-BE49-F238E27FC236}">
                <a16:creationId xmlns:a16="http://schemas.microsoft.com/office/drawing/2014/main" id="{D444EEB1-EE94-D44A-35C4-8628F8CD3889}"/>
              </a:ext>
            </a:extLst>
          </p:cNvPr>
          <p:cNvGrpSpPr/>
          <p:nvPr/>
        </p:nvGrpSpPr>
        <p:grpSpPr>
          <a:xfrm>
            <a:off x="8739383" y="161691"/>
            <a:ext cx="3444373" cy="226799"/>
            <a:chOff x="6554788" y="4975226"/>
            <a:chExt cx="2579688" cy="169863"/>
          </a:xfrm>
        </p:grpSpPr>
        <p:sp>
          <p:nvSpPr>
            <p:cNvPr id="37" name="Rectangle 38">
              <a:extLst>
                <a:ext uri="{FF2B5EF4-FFF2-40B4-BE49-F238E27FC236}">
                  <a16:creationId xmlns:a16="http://schemas.microsoft.com/office/drawing/2014/main" id="{A621B7C3-FCBA-FF95-E91B-6563B46EC3E6}"/>
                </a:ext>
              </a:extLst>
            </p:cNvPr>
            <p:cNvSpPr>
              <a:spLocks noChangeArrowheads="1"/>
            </p:cNvSpPr>
            <p:nvPr userDrawn="1"/>
          </p:nvSpPr>
          <p:spPr bwMode="auto">
            <a:xfrm>
              <a:off x="6554788" y="4975226"/>
              <a:ext cx="1612900" cy="169863"/>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es-PE" sz="1400" kern="0">
                <a:solidFill>
                  <a:srgbClr val="000000"/>
                </a:solidFill>
                <a:cs typeface="Arial"/>
                <a:sym typeface="Arial"/>
              </a:endParaRPr>
            </a:p>
          </p:txBody>
        </p:sp>
        <p:sp>
          <p:nvSpPr>
            <p:cNvPr id="40" name="Rectangle 39">
              <a:extLst>
                <a:ext uri="{FF2B5EF4-FFF2-40B4-BE49-F238E27FC236}">
                  <a16:creationId xmlns:a16="http://schemas.microsoft.com/office/drawing/2014/main" id="{1E473D0E-7053-784F-A4F8-A30DFBAF41FF}"/>
                </a:ext>
              </a:extLst>
            </p:cNvPr>
            <p:cNvSpPr>
              <a:spLocks noChangeArrowheads="1"/>
            </p:cNvSpPr>
            <p:nvPr userDrawn="1"/>
          </p:nvSpPr>
          <p:spPr bwMode="auto">
            <a:xfrm>
              <a:off x="8167688" y="4975226"/>
              <a:ext cx="966788" cy="169863"/>
            </a:xfrm>
            <a:prstGeom prst="rect">
              <a:avLst/>
            </a:prstGeom>
            <a:solidFill>
              <a:srgbClr val="98020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lang="es-PE" sz="1400" b="0" i="0" u="none" strike="noStrike" kern="0" cap="none" spc="0" normalizeH="0" baseline="0" noProof="0">
                <a:ln>
                  <a:noFill/>
                </a:ln>
                <a:solidFill>
                  <a:srgbClr val="000000"/>
                </a:solidFill>
                <a:effectLst/>
                <a:uLnTx/>
                <a:uFillTx/>
                <a:cs typeface="Arial"/>
                <a:sym typeface="Arial"/>
              </a:endParaRPr>
            </a:p>
          </p:txBody>
        </p:sp>
      </p:grpSp>
      <p:sp>
        <p:nvSpPr>
          <p:cNvPr id="42" name="タイトル 2">
            <a:extLst>
              <a:ext uri="{FF2B5EF4-FFF2-40B4-BE49-F238E27FC236}">
                <a16:creationId xmlns:a16="http://schemas.microsoft.com/office/drawing/2014/main" id="{B1567A16-66CB-4D67-DB5F-D259ED9C2A58}"/>
              </a:ext>
            </a:extLst>
          </p:cNvPr>
          <p:cNvSpPr txBox="1"/>
          <p:nvPr/>
        </p:nvSpPr>
        <p:spPr>
          <a:xfrm>
            <a:off x="1033380" y="399319"/>
            <a:ext cx="8294728"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chemeClr val="bg1"/>
                </a:solidFill>
                <a:latin typeface="Agency FB" panose="020B0503020202020204" pitchFamily="34" charset="0"/>
              </a:rPr>
              <a:t>HOT SALE </a:t>
            </a:r>
            <a:r>
              <a:rPr lang="en-US" altLang="ja-JP" sz="4000" b="1">
                <a:solidFill>
                  <a:schemeClr val="tx1">
                    <a:lumMod val="95000"/>
                    <a:lumOff val="5000"/>
                  </a:schemeClr>
                </a:solidFill>
                <a:latin typeface="Agency FB" panose="020B0503020202020204" pitchFamily="34" charset="0"/>
              </a:rPr>
              <a:t>MEXICO</a:t>
            </a:r>
            <a:endParaRPr kumimoji="1" lang="ja-JP" altLang="en-US" sz="4000" b="1">
              <a:solidFill>
                <a:schemeClr val="tx1">
                  <a:lumMod val="95000"/>
                  <a:lumOff val="5000"/>
                </a:schemeClr>
              </a:solidFill>
              <a:latin typeface="Agency FB" panose="020B0503020202020204" pitchFamily="34" charset="0"/>
            </a:endParaRPr>
          </a:p>
        </p:txBody>
      </p:sp>
      <p:pic>
        <p:nvPicPr>
          <p:cNvPr id="46" name="Imagen 45">
            <a:extLst>
              <a:ext uri="{FF2B5EF4-FFF2-40B4-BE49-F238E27FC236}">
                <a16:creationId xmlns:a16="http://schemas.microsoft.com/office/drawing/2014/main" id="{BFAF9A81-D6D1-6C3E-010E-FD47FBE42D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02" y="24760"/>
            <a:ext cx="974329" cy="1282445"/>
          </a:xfrm>
          <a:prstGeom prst="rect">
            <a:avLst/>
          </a:prstGeom>
        </p:spPr>
      </p:pic>
    </p:spTree>
    <p:extLst>
      <p:ext uri="{BB962C8B-B14F-4D97-AF65-F5344CB8AC3E}">
        <p14:creationId xmlns:p14="http://schemas.microsoft.com/office/powerpoint/2010/main" val="15759101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orma libre: forma 32">
            <a:extLst>
              <a:ext uri="{FF2B5EF4-FFF2-40B4-BE49-F238E27FC236}">
                <a16:creationId xmlns:a16="http://schemas.microsoft.com/office/drawing/2014/main" id="{CD80989D-826B-E3E4-BCDB-638A7851793B}"/>
              </a:ext>
            </a:extLst>
          </p:cNvPr>
          <p:cNvSpPr/>
          <p:nvPr/>
        </p:nvSpPr>
        <p:spPr>
          <a:xfrm>
            <a:off x="7966130" y="-24683"/>
            <a:ext cx="4224614" cy="4283746"/>
          </a:xfrm>
          <a:custGeom>
            <a:avLst/>
            <a:gdLst>
              <a:gd name="connsiteX0" fmla="*/ 434386 w 4224614"/>
              <a:gd name="connsiteY0" fmla="*/ 0 h 4283746"/>
              <a:gd name="connsiteX1" fmla="*/ 4224614 w 4224614"/>
              <a:gd name="connsiteY1" fmla="*/ 0 h 4283746"/>
              <a:gd name="connsiteX2" fmla="*/ 4224614 w 4224614"/>
              <a:gd name="connsiteY2" fmla="*/ 3885283 h 4283746"/>
              <a:gd name="connsiteX3" fmla="*/ 4123499 w 4224614"/>
              <a:gd name="connsiteY3" fmla="*/ 3946712 h 4283746"/>
              <a:gd name="connsiteX4" fmla="*/ 2792451 w 4224614"/>
              <a:gd name="connsiteY4" fmla="*/ 4283746 h 4283746"/>
              <a:gd name="connsiteX5" fmla="*/ 0 w 4224614"/>
              <a:gd name="connsiteY5" fmla="*/ 1491295 h 4283746"/>
              <a:gd name="connsiteX6" fmla="*/ 337034 w 4224614"/>
              <a:gd name="connsiteY6" fmla="*/ 160247 h 42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4614" h="4283746">
                <a:moveTo>
                  <a:pt x="434386" y="0"/>
                </a:moveTo>
                <a:lnTo>
                  <a:pt x="4224614" y="0"/>
                </a:lnTo>
                <a:lnTo>
                  <a:pt x="4224614" y="3885283"/>
                </a:lnTo>
                <a:lnTo>
                  <a:pt x="4123499" y="3946712"/>
                </a:lnTo>
                <a:cubicBezTo>
                  <a:pt x="3727827" y="4161654"/>
                  <a:pt x="3274397" y="4283746"/>
                  <a:pt x="2792451" y="4283746"/>
                </a:cubicBezTo>
                <a:cubicBezTo>
                  <a:pt x="1250223" y="4283746"/>
                  <a:pt x="0" y="3033523"/>
                  <a:pt x="0" y="1491295"/>
                </a:cubicBezTo>
                <a:cubicBezTo>
                  <a:pt x="0" y="1009349"/>
                  <a:pt x="122093" y="555919"/>
                  <a:pt x="337034" y="160247"/>
                </a:cubicBezTo>
                <a:close/>
              </a:path>
            </a:pathLst>
          </a:custGeom>
          <a:gradFill>
            <a:gsLst>
              <a:gs pos="0">
                <a:srgbClr val="980208"/>
              </a:gs>
              <a:gs pos="100000">
                <a:srgbClr val="FF0000"/>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graphicFrame>
        <p:nvGraphicFramePr>
          <p:cNvPr id="4" name="Chart 2">
            <a:extLst>
              <a:ext uri="{FF2B5EF4-FFF2-40B4-BE49-F238E27FC236}">
                <a16:creationId xmlns:a16="http://schemas.microsoft.com/office/drawing/2014/main" id="{071338C8-4C6B-2B3A-D553-A620CEF80329}"/>
              </a:ext>
            </a:extLst>
          </p:cNvPr>
          <p:cNvGraphicFramePr/>
          <p:nvPr>
            <p:extLst>
              <p:ext uri="{D42A27DB-BD31-4B8C-83A1-F6EECF244321}">
                <p14:modId xmlns:p14="http://schemas.microsoft.com/office/powerpoint/2010/main" val="1122689019"/>
              </p:ext>
            </p:extLst>
          </p:nvPr>
        </p:nvGraphicFramePr>
        <p:xfrm>
          <a:off x="321556" y="2377565"/>
          <a:ext cx="6033111" cy="351175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3">
            <a:extLst>
              <a:ext uri="{FF2B5EF4-FFF2-40B4-BE49-F238E27FC236}">
                <a16:creationId xmlns:a16="http://schemas.microsoft.com/office/drawing/2014/main" id="{3C601AAC-0714-AF10-039F-A7B65B11A9C2}"/>
              </a:ext>
            </a:extLst>
          </p:cNvPr>
          <p:cNvGrpSpPr/>
          <p:nvPr/>
        </p:nvGrpSpPr>
        <p:grpSpPr>
          <a:xfrm>
            <a:off x="1283517" y="6005269"/>
            <a:ext cx="4563684" cy="246221"/>
            <a:chOff x="3842395" y="1772816"/>
            <a:chExt cx="4563684" cy="246221"/>
          </a:xfrm>
        </p:grpSpPr>
        <p:grpSp>
          <p:nvGrpSpPr>
            <p:cNvPr id="6" name="Group 4">
              <a:extLst>
                <a:ext uri="{FF2B5EF4-FFF2-40B4-BE49-F238E27FC236}">
                  <a16:creationId xmlns:a16="http://schemas.microsoft.com/office/drawing/2014/main" id="{D013597B-EBB4-9673-B999-E4D033171527}"/>
                </a:ext>
              </a:extLst>
            </p:cNvPr>
            <p:cNvGrpSpPr/>
            <p:nvPr/>
          </p:nvGrpSpPr>
          <p:grpSpPr>
            <a:xfrm>
              <a:off x="3842395" y="1772816"/>
              <a:ext cx="1457815" cy="246221"/>
              <a:chOff x="5119489" y="2112184"/>
              <a:chExt cx="1457815" cy="246221"/>
            </a:xfrm>
          </p:grpSpPr>
          <p:sp>
            <p:nvSpPr>
              <p:cNvPr id="13" name="Rectangle 11">
                <a:extLst>
                  <a:ext uri="{FF2B5EF4-FFF2-40B4-BE49-F238E27FC236}">
                    <a16:creationId xmlns:a16="http://schemas.microsoft.com/office/drawing/2014/main" id="{641A768D-03A0-078D-8549-726F306950A3}"/>
                  </a:ext>
                </a:extLst>
              </p:cNvPr>
              <p:cNvSpPr/>
              <p:nvPr/>
            </p:nvSpPr>
            <p:spPr>
              <a:xfrm>
                <a:off x="5119489" y="2167215"/>
                <a:ext cx="152039" cy="1432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95000"/>
                      <a:lumOff val="5000"/>
                    </a:schemeClr>
                  </a:solidFill>
                </a:endParaRPr>
              </a:p>
            </p:txBody>
          </p:sp>
          <p:sp>
            <p:nvSpPr>
              <p:cNvPr id="14" name="TextBox 12">
                <a:extLst>
                  <a:ext uri="{FF2B5EF4-FFF2-40B4-BE49-F238E27FC236}">
                    <a16:creationId xmlns:a16="http://schemas.microsoft.com/office/drawing/2014/main" id="{258224D8-EB59-3700-BF2C-8B05362BA920}"/>
                  </a:ext>
                </a:extLst>
              </p:cNvPr>
              <p:cNvSpPr txBox="1"/>
              <p:nvPr/>
            </p:nvSpPr>
            <p:spPr>
              <a:xfrm>
                <a:off x="5267955" y="2112184"/>
                <a:ext cx="1309349" cy="246221"/>
              </a:xfrm>
              <a:prstGeom prst="rect">
                <a:avLst/>
              </a:prstGeom>
              <a:noFill/>
            </p:spPr>
            <p:txBody>
              <a:bodyPr wrap="square" rtlCol="0" anchor="ctr">
                <a:spAutoFit/>
              </a:bodyPr>
              <a:lstStyle/>
              <a:p>
                <a:r>
                  <a:rPr lang="en-US" altLang="ko-KR" sz="1000">
                    <a:solidFill>
                      <a:schemeClr val="tx1">
                        <a:lumMod val="95000"/>
                        <a:lumOff val="5000"/>
                      </a:schemeClr>
                    </a:solidFill>
                  </a:rPr>
                  <a:t>Contents _ Type </a:t>
                </a:r>
                <a:endParaRPr lang="ko-KR" altLang="en-US" sz="1000">
                  <a:solidFill>
                    <a:schemeClr val="tx1">
                      <a:lumMod val="95000"/>
                      <a:lumOff val="5000"/>
                    </a:schemeClr>
                  </a:solidFill>
                </a:endParaRPr>
              </a:p>
            </p:txBody>
          </p:sp>
        </p:grpSp>
        <p:grpSp>
          <p:nvGrpSpPr>
            <p:cNvPr id="7" name="Group 5">
              <a:extLst>
                <a:ext uri="{FF2B5EF4-FFF2-40B4-BE49-F238E27FC236}">
                  <a16:creationId xmlns:a16="http://schemas.microsoft.com/office/drawing/2014/main" id="{88F92DA9-2320-8A75-0FA3-28B138BD750E}"/>
                </a:ext>
              </a:extLst>
            </p:cNvPr>
            <p:cNvGrpSpPr/>
            <p:nvPr/>
          </p:nvGrpSpPr>
          <p:grpSpPr>
            <a:xfrm>
              <a:off x="5395329" y="1772816"/>
              <a:ext cx="1457815" cy="246221"/>
              <a:chOff x="5119489" y="2112184"/>
              <a:chExt cx="1457815" cy="246221"/>
            </a:xfrm>
          </p:grpSpPr>
          <p:sp>
            <p:nvSpPr>
              <p:cNvPr id="11" name="Rectangle 9">
                <a:extLst>
                  <a:ext uri="{FF2B5EF4-FFF2-40B4-BE49-F238E27FC236}">
                    <a16:creationId xmlns:a16="http://schemas.microsoft.com/office/drawing/2014/main" id="{06F7B841-227C-6CD3-0D67-1AC17A3F53F5}"/>
                  </a:ext>
                </a:extLst>
              </p:cNvPr>
              <p:cNvSpPr/>
              <p:nvPr/>
            </p:nvSpPr>
            <p:spPr>
              <a:xfrm>
                <a:off x="5119489" y="2167215"/>
                <a:ext cx="152039" cy="1432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95000"/>
                      <a:lumOff val="5000"/>
                    </a:schemeClr>
                  </a:solidFill>
                </a:endParaRPr>
              </a:p>
            </p:txBody>
          </p:sp>
          <p:sp>
            <p:nvSpPr>
              <p:cNvPr id="12" name="TextBox 10">
                <a:extLst>
                  <a:ext uri="{FF2B5EF4-FFF2-40B4-BE49-F238E27FC236}">
                    <a16:creationId xmlns:a16="http://schemas.microsoft.com/office/drawing/2014/main" id="{E16CC4A2-3A3D-208E-A76F-6FBCD8F0B99B}"/>
                  </a:ext>
                </a:extLst>
              </p:cNvPr>
              <p:cNvSpPr txBox="1"/>
              <p:nvPr/>
            </p:nvSpPr>
            <p:spPr>
              <a:xfrm>
                <a:off x="5267955" y="2112184"/>
                <a:ext cx="1309349" cy="246221"/>
              </a:xfrm>
              <a:prstGeom prst="rect">
                <a:avLst/>
              </a:prstGeom>
              <a:noFill/>
            </p:spPr>
            <p:txBody>
              <a:bodyPr wrap="square" rtlCol="0" anchor="ctr">
                <a:spAutoFit/>
              </a:bodyPr>
              <a:lstStyle/>
              <a:p>
                <a:r>
                  <a:rPr lang="en-US" altLang="ko-KR" sz="1000">
                    <a:solidFill>
                      <a:schemeClr val="tx1">
                        <a:lumMod val="95000"/>
                        <a:lumOff val="5000"/>
                      </a:schemeClr>
                    </a:solidFill>
                  </a:rPr>
                  <a:t>Contents _ Type </a:t>
                </a:r>
                <a:endParaRPr lang="ko-KR" altLang="en-US" sz="1000">
                  <a:solidFill>
                    <a:schemeClr val="tx1">
                      <a:lumMod val="95000"/>
                      <a:lumOff val="5000"/>
                    </a:schemeClr>
                  </a:solidFill>
                </a:endParaRPr>
              </a:p>
            </p:txBody>
          </p:sp>
        </p:grpSp>
        <p:grpSp>
          <p:nvGrpSpPr>
            <p:cNvPr id="8" name="Group 6">
              <a:extLst>
                <a:ext uri="{FF2B5EF4-FFF2-40B4-BE49-F238E27FC236}">
                  <a16:creationId xmlns:a16="http://schemas.microsoft.com/office/drawing/2014/main" id="{509381F7-D51D-42FD-7E14-629763B3B545}"/>
                </a:ext>
              </a:extLst>
            </p:cNvPr>
            <p:cNvGrpSpPr/>
            <p:nvPr/>
          </p:nvGrpSpPr>
          <p:grpSpPr>
            <a:xfrm>
              <a:off x="6948264" y="1772816"/>
              <a:ext cx="1457815" cy="246221"/>
              <a:chOff x="5119489" y="2112184"/>
              <a:chExt cx="1457815" cy="246221"/>
            </a:xfrm>
          </p:grpSpPr>
          <p:sp>
            <p:nvSpPr>
              <p:cNvPr id="9" name="Rectangle 7">
                <a:extLst>
                  <a:ext uri="{FF2B5EF4-FFF2-40B4-BE49-F238E27FC236}">
                    <a16:creationId xmlns:a16="http://schemas.microsoft.com/office/drawing/2014/main" id="{14654CDE-2B39-0741-E1D9-7CC378741B4C}"/>
                  </a:ext>
                </a:extLst>
              </p:cNvPr>
              <p:cNvSpPr/>
              <p:nvPr/>
            </p:nvSpPr>
            <p:spPr>
              <a:xfrm>
                <a:off x="5119489" y="2167215"/>
                <a:ext cx="152039" cy="1432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95000"/>
                      <a:lumOff val="5000"/>
                    </a:schemeClr>
                  </a:solidFill>
                </a:endParaRPr>
              </a:p>
            </p:txBody>
          </p:sp>
          <p:sp>
            <p:nvSpPr>
              <p:cNvPr id="10" name="TextBox 8">
                <a:extLst>
                  <a:ext uri="{FF2B5EF4-FFF2-40B4-BE49-F238E27FC236}">
                    <a16:creationId xmlns:a16="http://schemas.microsoft.com/office/drawing/2014/main" id="{9E69885C-563E-BACC-EFF5-5D66BEE884CE}"/>
                  </a:ext>
                </a:extLst>
              </p:cNvPr>
              <p:cNvSpPr txBox="1"/>
              <p:nvPr/>
            </p:nvSpPr>
            <p:spPr>
              <a:xfrm>
                <a:off x="5267955" y="2112184"/>
                <a:ext cx="1309349" cy="246221"/>
              </a:xfrm>
              <a:prstGeom prst="rect">
                <a:avLst/>
              </a:prstGeom>
              <a:noFill/>
            </p:spPr>
            <p:txBody>
              <a:bodyPr wrap="square" rtlCol="0" anchor="ctr">
                <a:spAutoFit/>
              </a:bodyPr>
              <a:lstStyle/>
              <a:p>
                <a:r>
                  <a:rPr lang="en-US" altLang="ko-KR" sz="1000">
                    <a:solidFill>
                      <a:schemeClr val="tx1">
                        <a:lumMod val="95000"/>
                        <a:lumOff val="5000"/>
                      </a:schemeClr>
                    </a:solidFill>
                  </a:rPr>
                  <a:t>Contents _ Type </a:t>
                </a:r>
                <a:endParaRPr lang="ko-KR" altLang="en-US" sz="1000">
                  <a:solidFill>
                    <a:schemeClr val="tx1">
                      <a:lumMod val="95000"/>
                      <a:lumOff val="5000"/>
                    </a:schemeClr>
                  </a:solidFill>
                </a:endParaRPr>
              </a:p>
            </p:txBody>
          </p:sp>
        </p:grpSp>
      </p:grpSp>
      <p:grpSp>
        <p:nvGrpSpPr>
          <p:cNvPr id="15" name="Group 13">
            <a:extLst>
              <a:ext uri="{FF2B5EF4-FFF2-40B4-BE49-F238E27FC236}">
                <a16:creationId xmlns:a16="http://schemas.microsoft.com/office/drawing/2014/main" id="{910D454A-C155-F2C8-62C8-4626BA87DADA}"/>
              </a:ext>
            </a:extLst>
          </p:cNvPr>
          <p:cNvGrpSpPr/>
          <p:nvPr/>
        </p:nvGrpSpPr>
        <p:grpSpPr>
          <a:xfrm>
            <a:off x="545661" y="1691061"/>
            <a:ext cx="5584902" cy="733986"/>
            <a:chOff x="270023" y="1671304"/>
            <a:chExt cx="2552450" cy="647325"/>
          </a:xfrm>
        </p:grpSpPr>
        <p:sp>
          <p:nvSpPr>
            <p:cNvPr id="16" name="TextBox 14">
              <a:extLst>
                <a:ext uri="{FF2B5EF4-FFF2-40B4-BE49-F238E27FC236}">
                  <a16:creationId xmlns:a16="http://schemas.microsoft.com/office/drawing/2014/main" id="{5D26962B-66DC-A077-466E-299844518254}"/>
                </a:ext>
              </a:extLst>
            </p:cNvPr>
            <p:cNvSpPr txBox="1"/>
            <p:nvPr/>
          </p:nvSpPr>
          <p:spPr>
            <a:xfrm>
              <a:off x="270024" y="1911472"/>
              <a:ext cx="2552449" cy="407157"/>
            </a:xfrm>
            <a:prstGeom prst="rect">
              <a:avLst/>
            </a:prstGeom>
            <a:noFill/>
          </p:spPr>
          <p:txBody>
            <a:bodyPr wrap="square" rtlCol="0">
              <a:spAutoFit/>
            </a:bodyPr>
            <a:lstStyle/>
            <a:p>
              <a:pPr algn="ctr"/>
              <a:r>
                <a:rPr lang="en-US" altLang="ko-KR" sz="1200">
                  <a:solidFill>
                    <a:schemeClr val="tx1">
                      <a:lumMod val="95000"/>
                      <a:lumOff val="5000"/>
                    </a:schemeClr>
                  </a:solidFill>
                  <a:cs typeface="Arial" panose="020B0604020202020204" pitchFamily="34" charset="0"/>
                </a:rPr>
                <a:t>You can simply impress your audience and add a unique zing and appeal to your Presentations.</a:t>
              </a:r>
              <a:r>
                <a:rPr lang="en-US" altLang="ko-KR" sz="1200">
                  <a:solidFill>
                    <a:schemeClr val="tx1">
                      <a:lumMod val="95000"/>
                      <a:lumOff val="5000"/>
                    </a:schemeClr>
                  </a:solidFill>
                </a:rPr>
                <a:t> Easy to change colors, photos and Text. </a:t>
              </a:r>
              <a:endParaRPr lang="ko-KR" altLang="en-US" sz="1200">
                <a:solidFill>
                  <a:schemeClr val="tx1">
                    <a:lumMod val="95000"/>
                    <a:lumOff val="5000"/>
                  </a:schemeClr>
                </a:solidFill>
                <a:cs typeface="Arial" panose="020B0604020202020204" pitchFamily="34" charset="0"/>
              </a:endParaRPr>
            </a:p>
          </p:txBody>
        </p:sp>
        <p:sp>
          <p:nvSpPr>
            <p:cNvPr id="17" name="TextBox 15">
              <a:extLst>
                <a:ext uri="{FF2B5EF4-FFF2-40B4-BE49-F238E27FC236}">
                  <a16:creationId xmlns:a16="http://schemas.microsoft.com/office/drawing/2014/main" id="{1FA7C180-4D94-BB16-5DDF-C36601179965}"/>
                </a:ext>
              </a:extLst>
            </p:cNvPr>
            <p:cNvSpPr txBox="1"/>
            <p:nvPr/>
          </p:nvSpPr>
          <p:spPr>
            <a:xfrm>
              <a:off x="270023" y="1671304"/>
              <a:ext cx="2552450" cy="244294"/>
            </a:xfrm>
            <a:prstGeom prst="rect">
              <a:avLst/>
            </a:prstGeom>
            <a:noFill/>
          </p:spPr>
          <p:txBody>
            <a:bodyPr wrap="square" rtlCol="0">
              <a:spAutoFit/>
            </a:bodyPr>
            <a:lstStyle/>
            <a:p>
              <a:pPr algn="ctr"/>
              <a:r>
                <a:rPr lang="en-US" altLang="ko-KR" sz="1200" b="1">
                  <a:solidFill>
                    <a:srgbClr val="FF0000"/>
                  </a:solidFill>
                  <a:cs typeface="Arial" panose="020B0604020202020204" pitchFamily="34" charset="0"/>
                </a:rPr>
                <a:t>Add Contents Title</a:t>
              </a:r>
              <a:endParaRPr lang="ko-KR" altLang="en-US" sz="1200" b="1">
                <a:solidFill>
                  <a:srgbClr val="FF0000"/>
                </a:solidFill>
                <a:cs typeface="Arial" panose="020B0604020202020204" pitchFamily="34" charset="0"/>
              </a:endParaRPr>
            </a:p>
          </p:txBody>
        </p:sp>
      </p:grpSp>
      <p:grpSp>
        <p:nvGrpSpPr>
          <p:cNvPr id="18" name="Group 16">
            <a:extLst>
              <a:ext uri="{FF2B5EF4-FFF2-40B4-BE49-F238E27FC236}">
                <a16:creationId xmlns:a16="http://schemas.microsoft.com/office/drawing/2014/main" id="{E08FA8A3-9F45-92F8-EAEB-848C597EDF4F}"/>
              </a:ext>
            </a:extLst>
          </p:cNvPr>
          <p:cNvGrpSpPr/>
          <p:nvPr/>
        </p:nvGrpSpPr>
        <p:grpSpPr>
          <a:xfrm>
            <a:off x="7197808" y="4141865"/>
            <a:ext cx="3560773" cy="918652"/>
            <a:chOff x="270023" y="1671304"/>
            <a:chExt cx="2552450" cy="810188"/>
          </a:xfrm>
        </p:grpSpPr>
        <p:sp>
          <p:nvSpPr>
            <p:cNvPr id="19" name="TextBox 17">
              <a:extLst>
                <a:ext uri="{FF2B5EF4-FFF2-40B4-BE49-F238E27FC236}">
                  <a16:creationId xmlns:a16="http://schemas.microsoft.com/office/drawing/2014/main" id="{C2C36376-1160-2301-0E4C-E8E128CA81C3}"/>
                </a:ext>
              </a:extLst>
            </p:cNvPr>
            <p:cNvSpPr txBox="1"/>
            <p:nvPr/>
          </p:nvSpPr>
          <p:spPr>
            <a:xfrm>
              <a:off x="270024" y="1911472"/>
              <a:ext cx="2552449" cy="570020"/>
            </a:xfrm>
            <a:prstGeom prst="rect">
              <a:avLst/>
            </a:prstGeom>
            <a:noFill/>
          </p:spPr>
          <p:txBody>
            <a:bodyPr wrap="square" rtlCol="0">
              <a:spAutoFit/>
            </a:bodyPr>
            <a:lstStyle/>
            <a:p>
              <a:r>
                <a:rPr lang="en-US" altLang="ko-KR" sz="1200">
                  <a:solidFill>
                    <a:schemeClr val="tx1">
                      <a:lumMod val="95000"/>
                      <a:lumOff val="5000"/>
                    </a:schemeClr>
                  </a:solidFill>
                  <a:cs typeface="Arial" panose="020B0604020202020204" pitchFamily="34" charset="0"/>
                </a:rPr>
                <a:t>You can simply impress your audience and add a unique zing and appeal to your Presentations.</a:t>
              </a:r>
              <a:r>
                <a:rPr lang="en-US" altLang="ko-KR" sz="1200">
                  <a:solidFill>
                    <a:schemeClr val="tx1">
                      <a:lumMod val="95000"/>
                      <a:lumOff val="5000"/>
                    </a:schemeClr>
                  </a:solidFill>
                </a:rPr>
                <a:t> Easy to change colors, photos and Text. </a:t>
              </a:r>
              <a:endParaRPr lang="ko-KR" altLang="en-US" sz="1200">
                <a:solidFill>
                  <a:schemeClr val="tx1">
                    <a:lumMod val="95000"/>
                    <a:lumOff val="5000"/>
                  </a:schemeClr>
                </a:solidFill>
                <a:cs typeface="Arial" panose="020B0604020202020204" pitchFamily="34" charset="0"/>
              </a:endParaRPr>
            </a:p>
          </p:txBody>
        </p:sp>
        <p:sp>
          <p:nvSpPr>
            <p:cNvPr id="20" name="TextBox 18">
              <a:extLst>
                <a:ext uri="{FF2B5EF4-FFF2-40B4-BE49-F238E27FC236}">
                  <a16:creationId xmlns:a16="http://schemas.microsoft.com/office/drawing/2014/main" id="{6D75D7DE-9BC6-77F7-E2D2-552BAABAA100}"/>
                </a:ext>
              </a:extLst>
            </p:cNvPr>
            <p:cNvSpPr txBox="1"/>
            <p:nvPr/>
          </p:nvSpPr>
          <p:spPr>
            <a:xfrm>
              <a:off x="270023" y="1671304"/>
              <a:ext cx="2552450" cy="244294"/>
            </a:xfrm>
            <a:prstGeom prst="rect">
              <a:avLst/>
            </a:prstGeom>
            <a:noFill/>
          </p:spPr>
          <p:txBody>
            <a:bodyPr wrap="square" rtlCol="0">
              <a:spAutoFit/>
            </a:bodyPr>
            <a:lstStyle/>
            <a:p>
              <a:r>
                <a:rPr lang="en-US" altLang="ko-KR" sz="1200" b="1">
                  <a:solidFill>
                    <a:srgbClr val="FF0000"/>
                  </a:solidFill>
                  <a:cs typeface="Arial" panose="020B0604020202020204" pitchFamily="34" charset="0"/>
                </a:rPr>
                <a:t>Add Contents Title</a:t>
              </a:r>
              <a:endParaRPr lang="ko-KR" altLang="en-US" sz="1200" b="1">
                <a:solidFill>
                  <a:srgbClr val="FF0000"/>
                </a:solidFill>
                <a:cs typeface="Arial" panose="020B0604020202020204" pitchFamily="34" charset="0"/>
              </a:endParaRPr>
            </a:p>
          </p:txBody>
        </p:sp>
      </p:grpSp>
      <p:grpSp>
        <p:nvGrpSpPr>
          <p:cNvPr id="21" name="Group 19">
            <a:extLst>
              <a:ext uri="{FF2B5EF4-FFF2-40B4-BE49-F238E27FC236}">
                <a16:creationId xmlns:a16="http://schemas.microsoft.com/office/drawing/2014/main" id="{C34DA306-6C81-996A-3C76-0757F005FF3C}"/>
              </a:ext>
            </a:extLst>
          </p:cNvPr>
          <p:cNvGrpSpPr/>
          <p:nvPr/>
        </p:nvGrpSpPr>
        <p:grpSpPr>
          <a:xfrm>
            <a:off x="7197808" y="5332838"/>
            <a:ext cx="3560773" cy="918652"/>
            <a:chOff x="270023" y="1671304"/>
            <a:chExt cx="2552450" cy="810188"/>
          </a:xfrm>
        </p:grpSpPr>
        <p:sp>
          <p:nvSpPr>
            <p:cNvPr id="22" name="TextBox 20">
              <a:extLst>
                <a:ext uri="{FF2B5EF4-FFF2-40B4-BE49-F238E27FC236}">
                  <a16:creationId xmlns:a16="http://schemas.microsoft.com/office/drawing/2014/main" id="{BC9C306F-2733-FBFB-E809-6845CD51A7CF}"/>
                </a:ext>
              </a:extLst>
            </p:cNvPr>
            <p:cNvSpPr txBox="1"/>
            <p:nvPr/>
          </p:nvSpPr>
          <p:spPr>
            <a:xfrm>
              <a:off x="270024" y="1911472"/>
              <a:ext cx="2552449" cy="570020"/>
            </a:xfrm>
            <a:prstGeom prst="rect">
              <a:avLst/>
            </a:prstGeom>
            <a:noFill/>
          </p:spPr>
          <p:txBody>
            <a:bodyPr wrap="square" rtlCol="0">
              <a:spAutoFit/>
            </a:bodyPr>
            <a:lstStyle/>
            <a:p>
              <a:r>
                <a:rPr lang="en-US" altLang="ko-KR" sz="1200">
                  <a:solidFill>
                    <a:schemeClr val="tx1">
                      <a:lumMod val="95000"/>
                      <a:lumOff val="5000"/>
                    </a:schemeClr>
                  </a:solidFill>
                  <a:cs typeface="Arial" panose="020B0604020202020204" pitchFamily="34" charset="0"/>
                </a:rPr>
                <a:t>You can simply impress your audience and add a unique zing and appeal to your Presentations.</a:t>
              </a:r>
              <a:r>
                <a:rPr lang="en-US" altLang="ko-KR" sz="1200">
                  <a:solidFill>
                    <a:schemeClr val="tx1">
                      <a:lumMod val="95000"/>
                      <a:lumOff val="5000"/>
                    </a:schemeClr>
                  </a:solidFill>
                </a:rPr>
                <a:t> Easy to change colors, photos and Text. </a:t>
              </a:r>
              <a:endParaRPr lang="ko-KR" altLang="en-US" sz="1200">
                <a:solidFill>
                  <a:schemeClr val="tx1">
                    <a:lumMod val="95000"/>
                    <a:lumOff val="5000"/>
                  </a:schemeClr>
                </a:solidFill>
                <a:cs typeface="Arial" panose="020B0604020202020204" pitchFamily="34" charset="0"/>
              </a:endParaRPr>
            </a:p>
          </p:txBody>
        </p:sp>
        <p:sp>
          <p:nvSpPr>
            <p:cNvPr id="23" name="TextBox 21">
              <a:extLst>
                <a:ext uri="{FF2B5EF4-FFF2-40B4-BE49-F238E27FC236}">
                  <a16:creationId xmlns:a16="http://schemas.microsoft.com/office/drawing/2014/main" id="{9BE77CAF-18AA-3AB4-EE29-70417DFF659F}"/>
                </a:ext>
              </a:extLst>
            </p:cNvPr>
            <p:cNvSpPr txBox="1"/>
            <p:nvPr/>
          </p:nvSpPr>
          <p:spPr>
            <a:xfrm>
              <a:off x="270023" y="1671304"/>
              <a:ext cx="2552450" cy="244294"/>
            </a:xfrm>
            <a:prstGeom prst="rect">
              <a:avLst/>
            </a:prstGeom>
            <a:noFill/>
          </p:spPr>
          <p:txBody>
            <a:bodyPr wrap="square" rtlCol="0">
              <a:spAutoFit/>
            </a:bodyPr>
            <a:lstStyle/>
            <a:p>
              <a:r>
                <a:rPr lang="en-US" altLang="ko-KR" sz="1200" b="1">
                  <a:solidFill>
                    <a:srgbClr val="980208"/>
                  </a:solidFill>
                  <a:cs typeface="Arial" panose="020B0604020202020204" pitchFamily="34" charset="0"/>
                </a:rPr>
                <a:t>Add Contents Title</a:t>
              </a:r>
              <a:endParaRPr lang="ko-KR" altLang="en-US" sz="1200" b="1">
                <a:solidFill>
                  <a:srgbClr val="980208"/>
                </a:solidFill>
                <a:cs typeface="Arial" panose="020B0604020202020204" pitchFamily="34" charset="0"/>
              </a:endParaRPr>
            </a:p>
          </p:txBody>
        </p:sp>
      </p:grpSp>
      <p:pic>
        <p:nvPicPr>
          <p:cNvPr id="29" name="Imagen 28">
            <a:extLst>
              <a:ext uri="{FF2B5EF4-FFF2-40B4-BE49-F238E27FC236}">
                <a16:creationId xmlns:a16="http://schemas.microsoft.com/office/drawing/2014/main" id="{CCA390ED-2E3C-88E5-B798-6690A5EAAA7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855032" y="730492"/>
            <a:ext cx="3336968" cy="2684337"/>
          </a:xfrm>
          <a:prstGeom prst="rect">
            <a:avLst/>
          </a:prstGeom>
        </p:spPr>
      </p:pic>
      <p:grpSp>
        <p:nvGrpSpPr>
          <p:cNvPr id="34" name="Grupo 33">
            <a:extLst>
              <a:ext uri="{FF2B5EF4-FFF2-40B4-BE49-F238E27FC236}">
                <a16:creationId xmlns:a16="http://schemas.microsoft.com/office/drawing/2014/main" id="{EA9A6D46-BDD3-938A-DC70-7ACAB4D6BE07}"/>
              </a:ext>
            </a:extLst>
          </p:cNvPr>
          <p:cNvGrpSpPr/>
          <p:nvPr/>
        </p:nvGrpSpPr>
        <p:grpSpPr>
          <a:xfrm rot="5400000">
            <a:off x="10051741" y="-782940"/>
            <a:ext cx="1516083" cy="1549501"/>
            <a:chOff x="-2406310" y="940890"/>
            <a:chExt cx="4888820" cy="4996582"/>
          </a:xfrm>
        </p:grpSpPr>
        <p:sp>
          <p:nvSpPr>
            <p:cNvPr id="35" name="Forma libre: forma 34">
              <a:extLst>
                <a:ext uri="{FF2B5EF4-FFF2-40B4-BE49-F238E27FC236}">
                  <a16:creationId xmlns:a16="http://schemas.microsoft.com/office/drawing/2014/main" id="{296F0C29-A640-41FE-4618-43160B2EF938}"/>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36" name="Forma libre: forma 35">
              <a:extLst>
                <a:ext uri="{FF2B5EF4-FFF2-40B4-BE49-F238E27FC236}">
                  <a16:creationId xmlns:a16="http://schemas.microsoft.com/office/drawing/2014/main" id="{61C37A36-0917-FC86-EFF7-7AC2E58AF08D}"/>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sp>
        <p:nvSpPr>
          <p:cNvPr id="38" name="タイトル 2">
            <a:extLst>
              <a:ext uri="{FF2B5EF4-FFF2-40B4-BE49-F238E27FC236}">
                <a16:creationId xmlns:a16="http://schemas.microsoft.com/office/drawing/2014/main" id="{2C4652EE-A201-63B4-60C8-F99DABA756DF}"/>
              </a:ext>
            </a:extLst>
          </p:cNvPr>
          <p:cNvSpPr txBox="1"/>
          <p:nvPr/>
        </p:nvSpPr>
        <p:spPr>
          <a:xfrm>
            <a:off x="1033380" y="399319"/>
            <a:ext cx="8294728"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rgbClr val="FF0000"/>
                </a:solidFill>
                <a:latin typeface="Agency FB" panose="020B0503020202020204" pitchFamily="34" charset="0"/>
              </a:rPr>
              <a:t>HOT SALE </a:t>
            </a:r>
            <a:r>
              <a:rPr lang="en-US" altLang="ja-JP" sz="4000" b="1">
                <a:solidFill>
                  <a:schemeClr val="tx1">
                    <a:lumMod val="95000"/>
                    <a:lumOff val="5000"/>
                  </a:schemeClr>
                </a:solidFill>
                <a:latin typeface="Agency FB" panose="020B0503020202020204" pitchFamily="34" charset="0"/>
              </a:rPr>
              <a:t>MEXICO</a:t>
            </a:r>
            <a:endParaRPr kumimoji="1" lang="ja-JP" altLang="en-US" sz="4000" b="1">
              <a:solidFill>
                <a:schemeClr val="tx1">
                  <a:lumMod val="95000"/>
                  <a:lumOff val="5000"/>
                </a:schemeClr>
              </a:solidFill>
              <a:latin typeface="Agency FB" panose="020B0503020202020204" pitchFamily="34" charset="0"/>
            </a:endParaRPr>
          </a:p>
        </p:txBody>
      </p:sp>
      <p:pic>
        <p:nvPicPr>
          <p:cNvPr id="39" name="Imagen 38">
            <a:extLst>
              <a:ext uri="{FF2B5EF4-FFF2-40B4-BE49-F238E27FC236}">
                <a16:creationId xmlns:a16="http://schemas.microsoft.com/office/drawing/2014/main" id="{3D1DE54B-375B-08E9-C296-DCDC4685D1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302" y="24760"/>
            <a:ext cx="974329" cy="1282445"/>
          </a:xfrm>
          <a:prstGeom prst="rect">
            <a:avLst/>
          </a:prstGeom>
        </p:spPr>
      </p:pic>
      <p:sp>
        <p:nvSpPr>
          <p:cNvPr id="40" name="テキスト プレースホルダー 3">
            <a:extLst>
              <a:ext uri="{FF2B5EF4-FFF2-40B4-BE49-F238E27FC236}">
                <a16:creationId xmlns:a16="http://schemas.microsoft.com/office/drawing/2014/main" id="{5859772F-E944-2E44-0EFB-BE3ABF13C3B6}"/>
              </a:ext>
            </a:extLst>
          </p:cNvPr>
          <p:cNvSpPr txBox="1"/>
          <p:nvPr/>
        </p:nvSpPr>
        <p:spPr>
          <a:xfrm>
            <a:off x="1032241" y="948062"/>
            <a:ext cx="10212019" cy="37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sz="1200" noProof="1">
                <a:solidFill>
                  <a:schemeClr val="tx1">
                    <a:lumMod val="95000"/>
                    <a:lumOff val="5000"/>
                  </a:schemeClr>
                </a:solidFill>
              </a:rPr>
              <a:t>Lorem ipsum dolor sit amet, et quod nostro discere eam, sed eu quod legere legendos.</a:t>
            </a:r>
            <a:endParaRPr kumimoji="1" lang="en-US" altLang="ja-JP" sz="1200" noProof="1">
              <a:solidFill>
                <a:schemeClr val="tx1">
                  <a:lumMod val="95000"/>
                  <a:lumOff val="5000"/>
                </a:schemeClr>
              </a:solidFill>
            </a:endParaRPr>
          </a:p>
        </p:txBody>
      </p:sp>
    </p:spTree>
    <p:extLst>
      <p:ext uri="{BB962C8B-B14F-4D97-AF65-F5344CB8AC3E}">
        <p14:creationId xmlns:p14="http://schemas.microsoft.com/office/powerpoint/2010/main" val="376791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034C5BA-304B-939C-185A-1D2B8B41C5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302" y="2241153"/>
            <a:ext cx="6407270" cy="4355269"/>
          </a:xfrm>
          <a:prstGeom prst="rect">
            <a:avLst/>
          </a:prstGeom>
        </p:spPr>
      </p:pic>
      <p:sp>
        <p:nvSpPr>
          <p:cNvPr id="278" name="Rectangle 277">
            <a:extLst>
              <a:ext uri="{FF2B5EF4-FFF2-40B4-BE49-F238E27FC236}">
                <a16:creationId xmlns:a16="http://schemas.microsoft.com/office/drawing/2014/main" id="{861AC447-898F-47C5-B3B2-E1719D78FC9D}"/>
              </a:ext>
            </a:extLst>
          </p:cNvPr>
          <p:cNvSpPr/>
          <p:nvPr/>
        </p:nvSpPr>
        <p:spPr>
          <a:xfrm>
            <a:off x="6510484" y="2980952"/>
            <a:ext cx="2340000" cy="1080000"/>
          </a:xfrm>
          <a:prstGeom prst="rect">
            <a:avLst/>
          </a:prstGeom>
          <a:solidFill>
            <a:schemeClr val="tx1">
              <a:lumMod val="50000"/>
              <a:lumOff val="50000"/>
            </a:schemeClr>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9" name="Rectangle 278">
            <a:extLst>
              <a:ext uri="{FF2B5EF4-FFF2-40B4-BE49-F238E27FC236}">
                <a16:creationId xmlns:a16="http://schemas.microsoft.com/office/drawing/2014/main" id="{A835D8CE-E388-4FC6-9B64-B9723E1E5344}"/>
              </a:ext>
            </a:extLst>
          </p:cNvPr>
          <p:cNvSpPr/>
          <p:nvPr/>
        </p:nvSpPr>
        <p:spPr>
          <a:xfrm>
            <a:off x="6510484" y="1914956"/>
            <a:ext cx="2340000" cy="1080000"/>
          </a:xfrm>
          <a:prstGeom prst="rect">
            <a:avLst/>
          </a:prstGeom>
          <a:solidFill>
            <a:srgbClr val="FF0000"/>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0" name="Rectangle 279">
            <a:extLst>
              <a:ext uri="{FF2B5EF4-FFF2-40B4-BE49-F238E27FC236}">
                <a16:creationId xmlns:a16="http://schemas.microsoft.com/office/drawing/2014/main" id="{77F5ACCA-187A-4C69-BC4D-7982A4B498F1}"/>
              </a:ext>
            </a:extLst>
          </p:cNvPr>
          <p:cNvSpPr/>
          <p:nvPr/>
        </p:nvSpPr>
        <p:spPr>
          <a:xfrm>
            <a:off x="6510484" y="5128355"/>
            <a:ext cx="2340000" cy="1080000"/>
          </a:xfrm>
          <a:prstGeom prst="rect">
            <a:avLst/>
          </a:prstGeom>
          <a:solidFill>
            <a:schemeClr val="tx1">
              <a:lumMod val="85000"/>
              <a:lumOff val="15000"/>
            </a:schemeClr>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1" name="Rectangle 280">
            <a:extLst>
              <a:ext uri="{FF2B5EF4-FFF2-40B4-BE49-F238E27FC236}">
                <a16:creationId xmlns:a16="http://schemas.microsoft.com/office/drawing/2014/main" id="{3FF87020-1DAA-4438-A1E8-36C0377E296A}"/>
              </a:ext>
            </a:extLst>
          </p:cNvPr>
          <p:cNvSpPr/>
          <p:nvPr/>
        </p:nvSpPr>
        <p:spPr>
          <a:xfrm>
            <a:off x="6510484" y="4054653"/>
            <a:ext cx="2340000" cy="1080000"/>
          </a:xfrm>
          <a:prstGeom prst="rect">
            <a:avLst/>
          </a:prstGeom>
          <a:solidFill>
            <a:srgbClr val="C00000"/>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82" name="Group 281">
            <a:extLst>
              <a:ext uri="{FF2B5EF4-FFF2-40B4-BE49-F238E27FC236}">
                <a16:creationId xmlns:a16="http://schemas.microsoft.com/office/drawing/2014/main" id="{73841A14-54B6-4BEC-8070-3D005FE18C01}"/>
              </a:ext>
            </a:extLst>
          </p:cNvPr>
          <p:cNvGrpSpPr/>
          <p:nvPr/>
        </p:nvGrpSpPr>
        <p:grpSpPr>
          <a:xfrm>
            <a:off x="9155740" y="2014829"/>
            <a:ext cx="2377803" cy="880254"/>
            <a:chOff x="6860364" y="1880348"/>
            <a:chExt cx="1944216" cy="880254"/>
          </a:xfrm>
        </p:grpSpPr>
        <p:sp>
          <p:nvSpPr>
            <p:cNvPr id="283" name="TextBox 282">
              <a:extLst>
                <a:ext uri="{FF2B5EF4-FFF2-40B4-BE49-F238E27FC236}">
                  <a16:creationId xmlns:a16="http://schemas.microsoft.com/office/drawing/2014/main" id="{6F918815-66A4-4526-A0C8-ADBD63409218}"/>
                </a:ext>
              </a:extLst>
            </p:cNvPr>
            <p:cNvSpPr txBox="1"/>
            <p:nvPr/>
          </p:nvSpPr>
          <p:spPr>
            <a:xfrm>
              <a:off x="6860364" y="1880348"/>
              <a:ext cx="1944216" cy="307777"/>
            </a:xfrm>
            <a:prstGeom prst="rect">
              <a:avLst/>
            </a:prstGeom>
            <a:noFill/>
          </p:spPr>
          <p:txBody>
            <a:bodyPr wrap="square" rtlCol="0" anchor="ctr">
              <a:spAutoFit/>
            </a:bodyPr>
            <a:lstStyle/>
            <a:p>
              <a:r>
                <a:rPr lang="en-US" altLang="ko-KR" sz="1400" b="1">
                  <a:solidFill>
                    <a:schemeClr val="tx1">
                      <a:lumMod val="95000"/>
                      <a:lumOff val="5000"/>
                    </a:schemeClr>
                  </a:solidFill>
                  <a:cs typeface="Arial" panose="020B0604020202020204" pitchFamily="34" charset="0"/>
                </a:rPr>
                <a:t>Content  Here</a:t>
              </a:r>
              <a:endParaRPr lang="ko-KR" altLang="en-US" sz="1400" b="1">
                <a:solidFill>
                  <a:schemeClr val="tx1">
                    <a:lumMod val="95000"/>
                    <a:lumOff val="5000"/>
                  </a:schemeClr>
                </a:solidFill>
                <a:cs typeface="Arial" panose="020B0604020202020204" pitchFamily="34" charset="0"/>
              </a:endParaRPr>
            </a:p>
          </p:txBody>
        </p:sp>
        <p:sp>
          <p:nvSpPr>
            <p:cNvPr id="284" name="TextBox 283">
              <a:extLst>
                <a:ext uri="{FF2B5EF4-FFF2-40B4-BE49-F238E27FC236}">
                  <a16:creationId xmlns:a16="http://schemas.microsoft.com/office/drawing/2014/main" id="{6FE8AD97-B195-4C95-949B-7D99DAA8AC4F}"/>
                </a:ext>
              </a:extLst>
            </p:cNvPr>
            <p:cNvSpPr txBox="1"/>
            <p:nvPr/>
          </p:nvSpPr>
          <p:spPr>
            <a:xfrm>
              <a:off x="6860365" y="2114272"/>
              <a:ext cx="1944215" cy="646330"/>
            </a:xfrm>
            <a:prstGeom prst="rect">
              <a:avLst/>
            </a:prstGeom>
            <a:noFill/>
          </p:spPr>
          <p:txBody>
            <a:bodyPr wrap="square" rtlCol="0">
              <a:spAutoFit/>
            </a:bodyPr>
            <a:lstStyle/>
            <a:p>
              <a:r>
                <a:rPr lang="en-US" altLang="ko-KR" sz="1200">
                  <a:solidFill>
                    <a:schemeClr val="tx1">
                      <a:lumMod val="95000"/>
                      <a:lumOff val="5000"/>
                    </a:schemeClr>
                  </a:solidFill>
                  <a:cs typeface="Arial" panose="020B0604020202020204" pitchFamily="34" charset="0"/>
                </a:rPr>
                <a:t>Get a modern PowerPoint  Presentation that is beautifully designed.</a:t>
              </a:r>
              <a:endParaRPr lang="ko-KR" altLang="en-US" sz="1200">
                <a:solidFill>
                  <a:schemeClr val="tx1">
                    <a:lumMod val="95000"/>
                    <a:lumOff val="5000"/>
                  </a:schemeClr>
                </a:solidFill>
                <a:cs typeface="Arial" panose="020B0604020202020204" pitchFamily="34" charset="0"/>
              </a:endParaRPr>
            </a:p>
          </p:txBody>
        </p:sp>
      </p:grpSp>
      <p:sp>
        <p:nvSpPr>
          <p:cNvPr id="285" name="TextBox 284">
            <a:extLst>
              <a:ext uri="{FF2B5EF4-FFF2-40B4-BE49-F238E27FC236}">
                <a16:creationId xmlns:a16="http://schemas.microsoft.com/office/drawing/2014/main" id="{9F7122B5-72FE-4C89-A011-72E7BF01BA57}"/>
              </a:ext>
            </a:extLst>
          </p:cNvPr>
          <p:cNvSpPr txBox="1"/>
          <p:nvPr/>
        </p:nvSpPr>
        <p:spPr>
          <a:xfrm>
            <a:off x="6645354" y="2131791"/>
            <a:ext cx="478472" cy="646331"/>
          </a:xfrm>
          <a:prstGeom prst="rect">
            <a:avLst/>
          </a:prstGeom>
          <a:noFill/>
        </p:spPr>
        <p:txBody>
          <a:bodyPr wrap="square" rtlCol="0" anchor="ctr">
            <a:spAutoFit/>
          </a:bodyPr>
          <a:lstStyle/>
          <a:p>
            <a:r>
              <a:rPr lang="en-US" altLang="ko-KR" sz="3600" b="1">
                <a:solidFill>
                  <a:schemeClr val="bg1"/>
                </a:solidFill>
                <a:cs typeface="Arial" panose="020B0604020202020204" pitchFamily="34" charset="0"/>
              </a:rPr>
              <a:t>A</a:t>
            </a:r>
            <a:endParaRPr lang="ko-KR" altLang="en-US" sz="3600" b="1">
              <a:solidFill>
                <a:schemeClr val="bg1"/>
              </a:solidFill>
              <a:cs typeface="Arial" panose="020B0604020202020204" pitchFamily="34" charset="0"/>
            </a:endParaRPr>
          </a:p>
        </p:txBody>
      </p:sp>
      <p:sp>
        <p:nvSpPr>
          <p:cNvPr id="286" name="TextBox 285">
            <a:extLst>
              <a:ext uri="{FF2B5EF4-FFF2-40B4-BE49-F238E27FC236}">
                <a16:creationId xmlns:a16="http://schemas.microsoft.com/office/drawing/2014/main" id="{5C7ED8B6-B1F5-4544-87E5-35D6062DAC31}"/>
              </a:ext>
            </a:extLst>
          </p:cNvPr>
          <p:cNvSpPr txBox="1"/>
          <p:nvPr/>
        </p:nvSpPr>
        <p:spPr>
          <a:xfrm>
            <a:off x="7211746" y="2039458"/>
            <a:ext cx="1555937" cy="830997"/>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a:t>
            </a:r>
            <a:endParaRPr lang="ko-KR" altLang="en-US" sz="1200">
              <a:solidFill>
                <a:schemeClr val="bg1"/>
              </a:solidFill>
              <a:cs typeface="Arial" panose="020B0604020202020204" pitchFamily="34" charset="0"/>
            </a:endParaRPr>
          </a:p>
        </p:txBody>
      </p:sp>
      <p:sp>
        <p:nvSpPr>
          <p:cNvPr id="287" name="TextBox 286">
            <a:extLst>
              <a:ext uri="{FF2B5EF4-FFF2-40B4-BE49-F238E27FC236}">
                <a16:creationId xmlns:a16="http://schemas.microsoft.com/office/drawing/2014/main" id="{5F0BF7D9-CA7C-4FC6-97CB-F7BED7FE4218}"/>
              </a:ext>
            </a:extLst>
          </p:cNvPr>
          <p:cNvSpPr txBox="1"/>
          <p:nvPr/>
        </p:nvSpPr>
        <p:spPr>
          <a:xfrm>
            <a:off x="6645354" y="3202924"/>
            <a:ext cx="478472" cy="646331"/>
          </a:xfrm>
          <a:prstGeom prst="rect">
            <a:avLst/>
          </a:prstGeom>
          <a:noFill/>
        </p:spPr>
        <p:txBody>
          <a:bodyPr wrap="square" rtlCol="0" anchor="ctr">
            <a:spAutoFit/>
          </a:bodyPr>
          <a:lstStyle/>
          <a:p>
            <a:r>
              <a:rPr lang="en-US" altLang="ko-KR" sz="3600" b="1">
                <a:solidFill>
                  <a:schemeClr val="bg1"/>
                </a:solidFill>
                <a:cs typeface="Arial" panose="020B0604020202020204" pitchFamily="34" charset="0"/>
              </a:rPr>
              <a:t>B</a:t>
            </a:r>
            <a:endParaRPr lang="ko-KR" altLang="en-US" sz="3600" b="1">
              <a:solidFill>
                <a:schemeClr val="bg1"/>
              </a:solidFill>
              <a:cs typeface="Arial" panose="020B0604020202020204" pitchFamily="34" charset="0"/>
            </a:endParaRPr>
          </a:p>
        </p:txBody>
      </p:sp>
      <p:sp>
        <p:nvSpPr>
          <p:cNvPr id="288" name="TextBox 287">
            <a:extLst>
              <a:ext uri="{FF2B5EF4-FFF2-40B4-BE49-F238E27FC236}">
                <a16:creationId xmlns:a16="http://schemas.microsoft.com/office/drawing/2014/main" id="{44C7187E-7002-4181-B402-A8C003DF7B25}"/>
              </a:ext>
            </a:extLst>
          </p:cNvPr>
          <p:cNvSpPr txBox="1"/>
          <p:nvPr/>
        </p:nvSpPr>
        <p:spPr>
          <a:xfrm>
            <a:off x="7211746" y="3110591"/>
            <a:ext cx="1555937" cy="830997"/>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a:t>
            </a:r>
            <a:endParaRPr lang="ko-KR" altLang="en-US" sz="1200">
              <a:solidFill>
                <a:schemeClr val="bg1"/>
              </a:solidFill>
              <a:cs typeface="Arial" panose="020B0604020202020204" pitchFamily="34" charset="0"/>
            </a:endParaRPr>
          </a:p>
        </p:txBody>
      </p:sp>
      <p:sp>
        <p:nvSpPr>
          <p:cNvPr id="289" name="TextBox 288">
            <a:extLst>
              <a:ext uri="{FF2B5EF4-FFF2-40B4-BE49-F238E27FC236}">
                <a16:creationId xmlns:a16="http://schemas.microsoft.com/office/drawing/2014/main" id="{37DFF726-F05A-4712-A67F-025316A5EEFD}"/>
              </a:ext>
            </a:extLst>
          </p:cNvPr>
          <p:cNvSpPr txBox="1"/>
          <p:nvPr/>
        </p:nvSpPr>
        <p:spPr>
          <a:xfrm>
            <a:off x="6645354" y="4274057"/>
            <a:ext cx="478472" cy="646331"/>
          </a:xfrm>
          <a:prstGeom prst="rect">
            <a:avLst/>
          </a:prstGeom>
          <a:noFill/>
        </p:spPr>
        <p:txBody>
          <a:bodyPr wrap="square" rtlCol="0" anchor="ctr">
            <a:spAutoFit/>
          </a:bodyPr>
          <a:lstStyle/>
          <a:p>
            <a:r>
              <a:rPr lang="en-US" altLang="ko-KR" sz="3600" b="1">
                <a:solidFill>
                  <a:schemeClr val="bg1"/>
                </a:solidFill>
                <a:cs typeface="Arial" panose="020B0604020202020204" pitchFamily="34" charset="0"/>
              </a:rPr>
              <a:t>C</a:t>
            </a:r>
            <a:endParaRPr lang="ko-KR" altLang="en-US" sz="3600" b="1">
              <a:solidFill>
                <a:schemeClr val="bg1"/>
              </a:solidFill>
              <a:cs typeface="Arial" panose="020B0604020202020204" pitchFamily="34" charset="0"/>
            </a:endParaRPr>
          </a:p>
        </p:txBody>
      </p:sp>
      <p:sp>
        <p:nvSpPr>
          <p:cNvPr id="290" name="TextBox 289">
            <a:extLst>
              <a:ext uri="{FF2B5EF4-FFF2-40B4-BE49-F238E27FC236}">
                <a16:creationId xmlns:a16="http://schemas.microsoft.com/office/drawing/2014/main" id="{51AC1B4B-7CD0-41D6-92BC-3AA03449CFA4}"/>
              </a:ext>
            </a:extLst>
          </p:cNvPr>
          <p:cNvSpPr txBox="1"/>
          <p:nvPr/>
        </p:nvSpPr>
        <p:spPr>
          <a:xfrm>
            <a:off x="7211746" y="4181724"/>
            <a:ext cx="1555937" cy="830997"/>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a:t>
            </a:r>
            <a:endParaRPr lang="ko-KR" altLang="en-US" sz="1200">
              <a:solidFill>
                <a:schemeClr val="bg1"/>
              </a:solidFill>
              <a:cs typeface="Arial" panose="020B0604020202020204" pitchFamily="34" charset="0"/>
            </a:endParaRPr>
          </a:p>
        </p:txBody>
      </p:sp>
      <p:sp>
        <p:nvSpPr>
          <p:cNvPr id="291" name="TextBox 290">
            <a:extLst>
              <a:ext uri="{FF2B5EF4-FFF2-40B4-BE49-F238E27FC236}">
                <a16:creationId xmlns:a16="http://schemas.microsoft.com/office/drawing/2014/main" id="{021964AC-B3F7-49B8-9BC2-1297404165A3}"/>
              </a:ext>
            </a:extLst>
          </p:cNvPr>
          <p:cNvSpPr txBox="1"/>
          <p:nvPr/>
        </p:nvSpPr>
        <p:spPr>
          <a:xfrm>
            <a:off x="6645354" y="5345190"/>
            <a:ext cx="478472" cy="646331"/>
          </a:xfrm>
          <a:prstGeom prst="rect">
            <a:avLst/>
          </a:prstGeom>
          <a:noFill/>
        </p:spPr>
        <p:txBody>
          <a:bodyPr wrap="square" rtlCol="0" anchor="ctr">
            <a:spAutoFit/>
          </a:bodyPr>
          <a:lstStyle/>
          <a:p>
            <a:r>
              <a:rPr lang="en-US" altLang="ko-KR" sz="3600" b="1">
                <a:solidFill>
                  <a:schemeClr val="bg1"/>
                </a:solidFill>
                <a:cs typeface="Arial" panose="020B0604020202020204" pitchFamily="34" charset="0"/>
              </a:rPr>
              <a:t>D</a:t>
            </a:r>
            <a:endParaRPr lang="ko-KR" altLang="en-US" sz="3600" b="1">
              <a:solidFill>
                <a:schemeClr val="bg1"/>
              </a:solidFill>
              <a:cs typeface="Arial" panose="020B0604020202020204" pitchFamily="34" charset="0"/>
            </a:endParaRPr>
          </a:p>
        </p:txBody>
      </p:sp>
      <p:sp>
        <p:nvSpPr>
          <p:cNvPr id="292" name="TextBox 291">
            <a:extLst>
              <a:ext uri="{FF2B5EF4-FFF2-40B4-BE49-F238E27FC236}">
                <a16:creationId xmlns:a16="http://schemas.microsoft.com/office/drawing/2014/main" id="{1ABE13B0-EB8B-4584-9689-65C5B3479C5F}"/>
              </a:ext>
            </a:extLst>
          </p:cNvPr>
          <p:cNvSpPr txBox="1"/>
          <p:nvPr/>
        </p:nvSpPr>
        <p:spPr>
          <a:xfrm>
            <a:off x="7211746" y="5252857"/>
            <a:ext cx="1555937" cy="830997"/>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a:t>
            </a:r>
            <a:endParaRPr lang="ko-KR" altLang="en-US" sz="1200">
              <a:solidFill>
                <a:schemeClr val="bg1"/>
              </a:solidFill>
              <a:cs typeface="Arial" panose="020B0604020202020204" pitchFamily="34" charset="0"/>
            </a:endParaRPr>
          </a:p>
        </p:txBody>
      </p:sp>
      <p:cxnSp>
        <p:nvCxnSpPr>
          <p:cNvPr id="293" name="Elbow Connector 24">
            <a:extLst>
              <a:ext uri="{FF2B5EF4-FFF2-40B4-BE49-F238E27FC236}">
                <a16:creationId xmlns:a16="http://schemas.microsoft.com/office/drawing/2014/main" id="{86842E71-F53C-418D-A1BD-889A1A7403FC}"/>
              </a:ext>
            </a:extLst>
          </p:cNvPr>
          <p:cNvCxnSpPr>
            <a:stCxn id="306" idx="2"/>
          </p:cNvCxnSpPr>
          <p:nvPr/>
        </p:nvCxnSpPr>
        <p:spPr>
          <a:xfrm rot="16200000" flipH="1">
            <a:off x="821949" y="2995315"/>
            <a:ext cx="1396378" cy="424613"/>
          </a:xfrm>
          <a:prstGeom prst="bentConnector3">
            <a:avLst>
              <a:gd name="adj1" fmla="val 50000"/>
            </a:avLst>
          </a:prstGeom>
          <a:ln w="22225">
            <a:solidFill>
              <a:srgbClr val="FF000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294" name="Elbow Connector 29">
            <a:extLst>
              <a:ext uri="{FF2B5EF4-FFF2-40B4-BE49-F238E27FC236}">
                <a16:creationId xmlns:a16="http://schemas.microsoft.com/office/drawing/2014/main" id="{A90CAC27-E215-4072-AF38-D54291006167}"/>
              </a:ext>
            </a:extLst>
          </p:cNvPr>
          <p:cNvCxnSpPr>
            <a:stCxn id="307" idx="2"/>
          </p:cNvCxnSpPr>
          <p:nvPr/>
        </p:nvCxnSpPr>
        <p:spPr>
          <a:xfrm rot="5400000">
            <a:off x="1411450" y="3648437"/>
            <a:ext cx="2410957" cy="132949"/>
          </a:xfrm>
          <a:prstGeom prst="bentConnector3">
            <a:avLst>
              <a:gd name="adj1" fmla="val 50000"/>
            </a:avLst>
          </a:prstGeom>
          <a:ln w="22225">
            <a:solidFill>
              <a:schemeClr val="bg1">
                <a:lumMod val="5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295" name="Elbow Connector 36">
            <a:extLst>
              <a:ext uri="{FF2B5EF4-FFF2-40B4-BE49-F238E27FC236}">
                <a16:creationId xmlns:a16="http://schemas.microsoft.com/office/drawing/2014/main" id="{49C3BDD5-D47C-41A2-A0EC-8A110A23D719}"/>
              </a:ext>
            </a:extLst>
          </p:cNvPr>
          <p:cNvCxnSpPr/>
          <p:nvPr/>
        </p:nvCxnSpPr>
        <p:spPr>
          <a:xfrm rot="16200000" flipH="1">
            <a:off x="2644824" y="3965952"/>
            <a:ext cx="3267063" cy="371670"/>
          </a:xfrm>
          <a:prstGeom prst="bentConnector3">
            <a:avLst>
              <a:gd name="adj1" fmla="val 50000"/>
            </a:avLst>
          </a:prstGeom>
          <a:ln w="22225">
            <a:solidFill>
              <a:srgbClr val="C0000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296" name="Elbow Connector 39">
            <a:extLst>
              <a:ext uri="{FF2B5EF4-FFF2-40B4-BE49-F238E27FC236}">
                <a16:creationId xmlns:a16="http://schemas.microsoft.com/office/drawing/2014/main" id="{32E6FF2E-2B36-4CDF-BB9B-BC1880C95441}"/>
              </a:ext>
            </a:extLst>
          </p:cNvPr>
          <p:cNvCxnSpPr>
            <a:stCxn id="309" idx="2"/>
          </p:cNvCxnSpPr>
          <p:nvPr/>
        </p:nvCxnSpPr>
        <p:spPr>
          <a:xfrm rot="5400000">
            <a:off x="3574506" y="4131484"/>
            <a:ext cx="3482088" cy="237987"/>
          </a:xfrm>
          <a:prstGeom prst="bentConnector3">
            <a:avLst>
              <a:gd name="adj1" fmla="val 50000"/>
            </a:avLst>
          </a:prstGeom>
          <a:ln w="22225">
            <a:solidFill>
              <a:schemeClr val="tx1">
                <a:lumMod val="75000"/>
                <a:lumOff val="25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grpSp>
        <p:nvGrpSpPr>
          <p:cNvPr id="297" name="Group 296">
            <a:extLst>
              <a:ext uri="{FF2B5EF4-FFF2-40B4-BE49-F238E27FC236}">
                <a16:creationId xmlns:a16="http://schemas.microsoft.com/office/drawing/2014/main" id="{A8498B9B-992A-4F00-9D50-177D8A4F2D19}"/>
              </a:ext>
            </a:extLst>
          </p:cNvPr>
          <p:cNvGrpSpPr/>
          <p:nvPr/>
        </p:nvGrpSpPr>
        <p:grpSpPr>
          <a:xfrm>
            <a:off x="9155740" y="3085962"/>
            <a:ext cx="2377803" cy="880254"/>
            <a:chOff x="6860364" y="2924353"/>
            <a:chExt cx="1944216" cy="880254"/>
          </a:xfrm>
        </p:grpSpPr>
        <p:sp>
          <p:nvSpPr>
            <p:cNvPr id="298" name="TextBox 297">
              <a:extLst>
                <a:ext uri="{FF2B5EF4-FFF2-40B4-BE49-F238E27FC236}">
                  <a16:creationId xmlns:a16="http://schemas.microsoft.com/office/drawing/2014/main" id="{FD08BC43-5E25-4A67-8A3F-344CC89FDAE8}"/>
                </a:ext>
              </a:extLst>
            </p:cNvPr>
            <p:cNvSpPr txBox="1"/>
            <p:nvPr/>
          </p:nvSpPr>
          <p:spPr>
            <a:xfrm>
              <a:off x="6860364" y="2924353"/>
              <a:ext cx="1944216" cy="307777"/>
            </a:xfrm>
            <a:prstGeom prst="rect">
              <a:avLst/>
            </a:prstGeom>
            <a:noFill/>
          </p:spPr>
          <p:txBody>
            <a:bodyPr wrap="square" rtlCol="0" anchor="ctr">
              <a:spAutoFit/>
            </a:bodyPr>
            <a:lstStyle/>
            <a:p>
              <a:r>
                <a:rPr lang="en-US" altLang="ko-KR" sz="1400" b="1">
                  <a:solidFill>
                    <a:schemeClr val="tx1">
                      <a:lumMod val="95000"/>
                      <a:lumOff val="5000"/>
                    </a:schemeClr>
                  </a:solidFill>
                  <a:cs typeface="Arial" panose="020B0604020202020204" pitchFamily="34" charset="0"/>
                </a:rPr>
                <a:t>Content  Here</a:t>
              </a:r>
              <a:endParaRPr lang="ko-KR" altLang="en-US" sz="1400" b="1">
                <a:solidFill>
                  <a:schemeClr val="tx1">
                    <a:lumMod val="95000"/>
                    <a:lumOff val="5000"/>
                  </a:schemeClr>
                </a:solidFill>
                <a:cs typeface="Arial" panose="020B0604020202020204" pitchFamily="34" charset="0"/>
              </a:endParaRPr>
            </a:p>
          </p:txBody>
        </p:sp>
        <p:sp>
          <p:nvSpPr>
            <p:cNvPr id="299" name="TextBox 298">
              <a:extLst>
                <a:ext uri="{FF2B5EF4-FFF2-40B4-BE49-F238E27FC236}">
                  <a16:creationId xmlns:a16="http://schemas.microsoft.com/office/drawing/2014/main" id="{C5050B9F-49D4-4B19-A071-70E3414121CE}"/>
                </a:ext>
              </a:extLst>
            </p:cNvPr>
            <p:cNvSpPr txBox="1"/>
            <p:nvPr/>
          </p:nvSpPr>
          <p:spPr>
            <a:xfrm>
              <a:off x="6860365" y="3158277"/>
              <a:ext cx="1944215" cy="646330"/>
            </a:xfrm>
            <a:prstGeom prst="rect">
              <a:avLst/>
            </a:prstGeom>
            <a:noFill/>
          </p:spPr>
          <p:txBody>
            <a:bodyPr wrap="square" rtlCol="0">
              <a:spAutoFit/>
            </a:bodyPr>
            <a:lstStyle/>
            <a:p>
              <a:r>
                <a:rPr lang="en-US" altLang="ko-KR" sz="1200">
                  <a:solidFill>
                    <a:schemeClr val="tx1">
                      <a:lumMod val="95000"/>
                      <a:lumOff val="5000"/>
                    </a:schemeClr>
                  </a:solidFill>
                  <a:cs typeface="Arial" panose="020B0604020202020204" pitchFamily="34" charset="0"/>
                </a:rPr>
                <a:t>Get a modern PowerPoint  Presentation that is beautifully designed.</a:t>
              </a:r>
              <a:endParaRPr lang="ko-KR" altLang="en-US" sz="1200">
                <a:solidFill>
                  <a:schemeClr val="tx1">
                    <a:lumMod val="95000"/>
                    <a:lumOff val="5000"/>
                  </a:schemeClr>
                </a:solidFill>
                <a:cs typeface="Arial" panose="020B0604020202020204" pitchFamily="34" charset="0"/>
              </a:endParaRPr>
            </a:p>
          </p:txBody>
        </p:sp>
      </p:grpSp>
      <p:grpSp>
        <p:nvGrpSpPr>
          <p:cNvPr id="300" name="Group 299">
            <a:extLst>
              <a:ext uri="{FF2B5EF4-FFF2-40B4-BE49-F238E27FC236}">
                <a16:creationId xmlns:a16="http://schemas.microsoft.com/office/drawing/2014/main" id="{2420ACD5-A867-4593-A020-2961EDF7BEF6}"/>
              </a:ext>
            </a:extLst>
          </p:cNvPr>
          <p:cNvGrpSpPr/>
          <p:nvPr/>
        </p:nvGrpSpPr>
        <p:grpSpPr>
          <a:xfrm>
            <a:off x="9155740" y="4157095"/>
            <a:ext cx="2377803" cy="880254"/>
            <a:chOff x="6860364" y="3994534"/>
            <a:chExt cx="1944216" cy="880254"/>
          </a:xfrm>
        </p:grpSpPr>
        <p:sp>
          <p:nvSpPr>
            <p:cNvPr id="301" name="TextBox 300">
              <a:extLst>
                <a:ext uri="{FF2B5EF4-FFF2-40B4-BE49-F238E27FC236}">
                  <a16:creationId xmlns:a16="http://schemas.microsoft.com/office/drawing/2014/main" id="{03F40FF0-4C22-4D22-947E-F7F3EF8DE81D}"/>
                </a:ext>
              </a:extLst>
            </p:cNvPr>
            <p:cNvSpPr txBox="1"/>
            <p:nvPr/>
          </p:nvSpPr>
          <p:spPr>
            <a:xfrm>
              <a:off x="6860364" y="3994534"/>
              <a:ext cx="1944216" cy="307777"/>
            </a:xfrm>
            <a:prstGeom prst="rect">
              <a:avLst/>
            </a:prstGeom>
            <a:noFill/>
          </p:spPr>
          <p:txBody>
            <a:bodyPr wrap="square" rtlCol="0" anchor="ctr">
              <a:spAutoFit/>
            </a:bodyPr>
            <a:lstStyle/>
            <a:p>
              <a:r>
                <a:rPr lang="en-US" altLang="ko-KR" sz="1400" b="1">
                  <a:solidFill>
                    <a:schemeClr val="tx1">
                      <a:lumMod val="95000"/>
                      <a:lumOff val="5000"/>
                    </a:schemeClr>
                  </a:solidFill>
                  <a:cs typeface="Arial" panose="020B0604020202020204" pitchFamily="34" charset="0"/>
                </a:rPr>
                <a:t>Content  Here</a:t>
              </a:r>
              <a:endParaRPr lang="ko-KR" altLang="en-US" sz="1400" b="1">
                <a:solidFill>
                  <a:schemeClr val="tx1">
                    <a:lumMod val="95000"/>
                    <a:lumOff val="5000"/>
                  </a:schemeClr>
                </a:solidFill>
                <a:cs typeface="Arial" panose="020B0604020202020204" pitchFamily="34" charset="0"/>
              </a:endParaRPr>
            </a:p>
          </p:txBody>
        </p:sp>
        <p:sp>
          <p:nvSpPr>
            <p:cNvPr id="302" name="TextBox 301">
              <a:extLst>
                <a:ext uri="{FF2B5EF4-FFF2-40B4-BE49-F238E27FC236}">
                  <a16:creationId xmlns:a16="http://schemas.microsoft.com/office/drawing/2014/main" id="{70128F8C-DB0E-4084-BE31-3D64A6644DE0}"/>
                </a:ext>
              </a:extLst>
            </p:cNvPr>
            <p:cNvSpPr txBox="1"/>
            <p:nvPr/>
          </p:nvSpPr>
          <p:spPr>
            <a:xfrm>
              <a:off x="6860365" y="4228458"/>
              <a:ext cx="1944215" cy="646330"/>
            </a:xfrm>
            <a:prstGeom prst="rect">
              <a:avLst/>
            </a:prstGeom>
            <a:noFill/>
          </p:spPr>
          <p:txBody>
            <a:bodyPr wrap="square" rtlCol="0">
              <a:spAutoFit/>
            </a:bodyPr>
            <a:lstStyle/>
            <a:p>
              <a:r>
                <a:rPr lang="en-US" altLang="ko-KR" sz="1200">
                  <a:solidFill>
                    <a:schemeClr val="tx1">
                      <a:lumMod val="95000"/>
                      <a:lumOff val="5000"/>
                    </a:schemeClr>
                  </a:solidFill>
                  <a:cs typeface="Arial" panose="020B0604020202020204" pitchFamily="34" charset="0"/>
                </a:rPr>
                <a:t>Get a modern PowerPoint  Presentation that is beautifully designed.</a:t>
              </a:r>
              <a:endParaRPr lang="ko-KR" altLang="en-US" sz="1200">
                <a:solidFill>
                  <a:schemeClr val="tx1">
                    <a:lumMod val="95000"/>
                    <a:lumOff val="5000"/>
                  </a:schemeClr>
                </a:solidFill>
                <a:cs typeface="Arial" panose="020B0604020202020204" pitchFamily="34" charset="0"/>
              </a:endParaRPr>
            </a:p>
          </p:txBody>
        </p:sp>
      </p:grpSp>
      <p:grpSp>
        <p:nvGrpSpPr>
          <p:cNvPr id="303" name="Group 302">
            <a:extLst>
              <a:ext uri="{FF2B5EF4-FFF2-40B4-BE49-F238E27FC236}">
                <a16:creationId xmlns:a16="http://schemas.microsoft.com/office/drawing/2014/main" id="{02B26E39-7D0F-4F71-BC96-1BD7E750B6F7}"/>
              </a:ext>
            </a:extLst>
          </p:cNvPr>
          <p:cNvGrpSpPr/>
          <p:nvPr/>
        </p:nvGrpSpPr>
        <p:grpSpPr>
          <a:xfrm>
            <a:off x="9155740" y="5228228"/>
            <a:ext cx="2377803" cy="880254"/>
            <a:chOff x="6860364" y="5018220"/>
            <a:chExt cx="1944216" cy="880254"/>
          </a:xfrm>
        </p:grpSpPr>
        <p:sp>
          <p:nvSpPr>
            <p:cNvPr id="304" name="TextBox 303">
              <a:extLst>
                <a:ext uri="{FF2B5EF4-FFF2-40B4-BE49-F238E27FC236}">
                  <a16:creationId xmlns:a16="http://schemas.microsoft.com/office/drawing/2014/main" id="{15481CC1-ABE4-48B9-981A-4A97E1332365}"/>
                </a:ext>
              </a:extLst>
            </p:cNvPr>
            <p:cNvSpPr txBox="1"/>
            <p:nvPr/>
          </p:nvSpPr>
          <p:spPr>
            <a:xfrm>
              <a:off x="6860364" y="5018220"/>
              <a:ext cx="1944216" cy="307777"/>
            </a:xfrm>
            <a:prstGeom prst="rect">
              <a:avLst/>
            </a:prstGeom>
            <a:noFill/>
          </p:spPr>
          <p:txBody>
            <a:bodyPr wrap="square" rtlCol="0" anchor="ctr">
              <a:spAutoFit/>
            </a:bodyPr>
            <a:lstStyle/>
            <a:p>
              <a:r>
                <a:rPr lang="en-US" altLang="ko-KR" sz="1400" b="1">
                  <a:solidFill>
                    <a:schemeClr val="tx1">
                      <a:lumMod val="95000"/>
                      <a:lumOff val="5000"/>
                    </a:schemeClr>
                  </a:solidFill>
                  <a:cs typeface="Arial" panose="020B0604020202020204" pitchFamily="34" charset="0"/>
                </a:rPr>
                <a:t>Content  Here</a:t>
              </a:r>
              <a:endParaRPr lang="ko-KR" altLang="en-US" sz="1400" b="1">
                <a:solidFill>
                  <a:schemeClr val="tx1">
                    <a:lumMod val="95000"/>
                    <a:lumOff val="5000"/>
                  </a:schemeClr>
                </a:solidFill>
                <a:cs typeface="Arial" panose="020B0604020202020204" pitchFamily="34" charset="0"/>
              </a:endParaRPr>
            </a:p>
          </p:txBody>
        </p:sp>
        <p:sp>
          <p:nvSpPr>
            <p:cNvPr id="305" name="TextBox 304">
              <a:extLst>
                <a:ext uri="{FF2B5EF4-FFF2-40B4-BE49-F238E27FC236}">
                  <a16:creationId xmlns:a16="http://schemas.microsoft.com/office/drawing/2014/main" id="{06A3F216-3B38-40ED-987F-D644BB60EF5B}"/>
                </a:ext>
              </a:extLst>
            </p:cNvPr>
            <p:cNvSpPr txBox="1"/>
            <p:nvPr/>
          </p:nvSpPr>
          <p:spPr>
            <a:xfrm>
              <a:off x="6860365" y="5252144"/>
              <a:ext cx="1944215" cy="646330"/>
            </a:xfrm>
            <a:prstGeom prst="rect">
              <a:avLst/>
            </a:prstGeom>
            <a:noFill/>
          </p:spPr>
          <p:txBody>
            <a:bodyPr wrap="square" rtlCol="0">
              <a:spAutoFit/>
            </a:bodyPr>
            <a:lstStyle/>
            <a:p>
              <a:r>
                <a:rPr lang="en-US" altLang="ko-KR" sz="1200">
                  <a:solidFill>
                    <a:schemeClr val="tx1">
                      <a:lumMod val="95000"/>
                      <a:lumOff val="5000"/>
                    </a:schemeClr>
                  </a:solidFill>
                  <a:cs typeface="Arial" panose="020B0604020202020204" pitchFamily="34" charset="0"/>
                </a:rPr>
                <a:t>Get a modern PowerPoint  Presentation that is beautifully designed.</a:t>
              </a:r>
              <a:endParaRPr lang="ko-KR" altLang="en-US" sz="1200">
                <a:solidFill>
                  <a:schemeClr val="tx1">
                    <a:lumMod val="95000"/>
                    <a:lumOff val="5000"/>
                  </a:schemeClr>
                </a:solidFill>
                <a:cs typeface="Arial" panose="020B0604020202020204" pitchFamily="34" charset="0"/>
              </a:endParaRPr>
            </a:p>
          </p:txBody>
        </p:sp>
      </p:grpSp>
      <p:sp>
        <p:nvSpPr>
          <p:cNvPr id="306" name="Rectangle 305">
            <a:extLst>
              <a:ext uri="{FF2B5EF4-FFF2-40B4-BE49-F238E27FC236}">
                <a16:creationId xmlns:a16="http://schemas.microsoft.com/office/drawing/2014/main" id="{CCEF7404-9EF1-4504-96E1-1612C3870F0B}"/>
              </a:ext>
            </a:extLst>
          </p:cNvPr>
          <p:cNvSpPr/>
          <p:nvPr/>
        </p:nvSpPr>
        <p:spPr>
          <a:xfrm>
            <a:off x="1055370" y="2003775"/>
            <a:ext cx="504924" cy="505658"/>
          </a:xfrm>
          <a:prstGeom prst="rect">
            <a:avLst/>
          </a:prstGeom>
          <a:solidFill>
            <a:srgbClr val="FF000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bg1"/>
                </a:solidFill>
                <a:cs typeface="Arial" panose="020B0604020202020204" pitchFamily="34" charset="0"/>
              </a:rPr>
              <a:t>A</a:t>
            </a:r>
            <a:endParaRPr lang="ko-KR" altLang="en-US" sz="2000" b="1">
              <a:solidFill>
                <a:schemeClr val="bg1"/>
              </a:solidFill>
              <a:cs typeface="Arial" panose="020B0604020202020204" pitchFamily="34" charset="0"/>
            </a:endParaRPr>
          </a:p>
        </p:txBody>
      </p:sp>
      <p:sp>
        <p:nvSpPr>
          <p:cNvPr id="307" name="Rectangle 306">
            <a:extLst>
              <a:ext uri="{FF2B5EF4-FFF2-40B4-BE49-F238E27FC236}">
                <a16:creationId xmlns:a16="http://schemas.microsoft.com/office/drawing/2014/main" id="{5A0BB3D6-5EFA-478D-9C57-9576DEA38736}"/>
              </a:ext>
            </a:extLst>
          </p:cNvPr>
          <p:cNvSpPr/>
          <p:nvPr/>
        </p:nvSpPr>
        <p:spPr>
          <a:xfrm>
            <a:off x="2430940" y="2003775"/>
            <a:ext cx="504924" cy="505658"/>
          </a:xfrm>
          <a:prstGeom prst="rect">
            <a:avLst/>
          </a:prstGeom>
          <a:solidFill>
            <a:schemeClr val="bg1">
              <a:lumMod val="50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bg1"/>
                </a:solidFill>
                <a:cs typeface="Arial" panose="020B0604020202020204" pitchFamily="34" charset="0"/>
              </a:rPr>
              <a:t>B</a:t>
            </a:r>
            <a:endParaRPr lang="ko-KR" altLang="en-US" sz="2000" b="1">
              <a:solidFill>
                <a:schemeClr val="bg1"/>
              </a:solidFill>
              <a:cs typeface="Arial" panose="020B0604020202020204" pitchFamily="34" charset="0"/>
            </a:endParaRPr>
          </a:p>
        </p:txBody>
      </p:sp>
      <p:sp>
        <p:nvSpPr>
          <p:cNvPr id="308" name="Rectangle 307">
            <a:extLst>
              <a:ext uri="{FF2B5EF4-FFF2-40B4-BE49-F238E27FC236}">
                <a16:creationId xmlns:a16="http://schemas.microsoft.com/office/drawing/2014/main" id="{C8B7D92B-FA5F-45B1-A0BC-72E61881EF9F}"/>
              </a:ext>
            </a:extLst>
          </p:cNvPr>
          <p:cNvSpPr/>
          <p:nvPr/>
        </p:nvSpPr>
        <p:spPr>
          <a:xfrm>
            <a:off x="3806510" y="2003775"/>
            <a:ext cx="504924" cy="505658"/>
          </a:xfrm>
          <a:prstGeom prst="rect">
            <a:avLst/>
          </a:prstGeom>
          <a:solidFill>
            <a:srgbClr val="C0000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bg1"/>
                </a:solidFill>
                <a:cs typeface="Arial" panose="020B0604020202020204" pitchFamily="34" charset="0"/>
              </a:rPr>
              <a:t>C</a:t>
            </a:r>
            <a:endParaRPr lang="ko-KR" altLang="en-US" sz="2000" b="1">
              <a:solidFill>
                <a:schemeClr val="bg1"/>
              </a:solidFill>
              <a:cs typeface="Arial" panose="020B0604020202020204" pitchFamily="34" charset="0"/>
            </a:endParaRPr>
          </a:p>
        </p:txBody>
      </p:sp>
      <p:sp>
        <p:nvSpPr>
          <p:cNvPr id="309" name="Rectangle 308">
            <a:extLst>
              <a:ext uri="{FF2B5EF4-FFF2-40B4-BE49-F238E27FC236}">
                <a16:creationId xmlns:a16="http://schemas.microsoft.com/office/drawing/2014/main" id="{4CAE5EB9-C65D-4214-B770-5E73A2A5EA23}"/>
              </a:ext>
            </a:extLst>
          </p:cNvPr>
          <p:cNvSpPr/>
          <p:nvPr/>
        </p:nvSpPr>
        <p:spPr>
          <a:xfrm>
            <a:off x="5182081" y="2003775"/>
            <a:ext cx="504924" cy="505658"/>
          </a:xfrm>
          <a:prstGeom prst="rect">
            <a:avLst/>
          </a:prstGeom>
          <a:solidFill>
            <a:schemeClr val="tx1">
              <a:lumMod val="85000"/>
              <a:lumOff val="1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bg1"/>
                </a:solidFill>
                <a:cs typeface="Arial" panose="020B0604020202020204" pitchFamily="34" charset="0"/>
              </a:rPr>
              <a:t>D</a:t>
            </a:r>
            <a:endParaRPr lang="ko-KR" altLang="en-US" sz="2000" b="1">
              <a:solidFill>
                <a:schemeClr val="bg1"/>
              </a:solidFill>
              <a:cs typeface="Arial" panose="020B0604020202020204" pitchFamily="34" charset="0"/>
            </a:endParaRPr>
          </a:p>
        </p:txBody>
      </p:sp>
      <p:sp>
        <p:nvSpPr>
          <p:cNvPr id="3" name="タイトル 2">
            <a:extLst>
              <a:ext uri="{FF2B5EF4-FFF2-40B4-BE49-F238E27FC236}">
                <a16:creationId xmlns:a16="http://schemas.microsoft.com/office/drawing/2014/main" id="{D2B71AED-0221-88C9-50A7-D08A2857C773}"/>
              </a:ext>
            </a:extLst>
          </p:cNvPr>
          <p:cNvSpPr txBox="1"/>
          <p:nvPr/>
        </p:nvSpPr>
        <p:spPr>
          <a:xfrm>
            <a:off x="1033380" y="399319"/>
            <a:ext cx="8294728"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rgbClr val="FF0000"/>
                </a:solidFill>
                <a:latin typeface="Agency FB" panose="020B0503020202020204" pitchFamily="34" charset="0"/>
              </a:rPr>
              <a:t>HOT SALE </a:t>
            </a:r>
            <a:r>
              <a:rPr lang="en-US" altLang="ja-JP" sz="4000" b="1">
                <a:solidFill>
                  <a:schemeClr val="tx1">
                    <a:lumMod val="95000"/>
                    <a:lumOff val="5000"/>
                  </a:schemeClr>
                </a:solidFill>
                <a:latin typeface="Agency FB" panose="020B0503020202020204" pitchFamily="34" charset="0"/>
              </a:rPr>
              <a:t>MEXICO</a:t>
            </a:r>
            <a:endParaRPr kumimoji="1" lang="ja-JP" altLang="en-US" sz="4000" b="1">
              <a:solidFill>
                <a:schemeClr val="tx1">
                  <a:lumMod val="95000"/>
                  <a:lumOff val="5000"/>
                </a:schemeClr>
              </a:solidFill>
              <a:latin typeface="Agency FB" panose="020B0503020202020204" pitchFamily="34" charset="0"/>
            </a:endParaRPr>
          </a:p>
        </p:txBody>
      </p:sp>
      <p:pic>
        <p:nvPicPr>
          <p:cNvPr id="4" name="Imagen 3">
            <a:extLst>
              <a:ext uri="{FF2B5EF4-FFF2-40B4-BE49-F238E27FC236}">
                <a16:creationId xmlns:a16="http://schemas.microsoft.com/office/drawing/2014/main" id="{D205C54D-7AAB-3036-F654-9CA99D8ACF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02" y="24760"/>
            <a:ext cx="974329" cy="1282445"/>
          </a:xfrm>
          <a:prstGeom prst="rect">
            <a:avLst/>
          </a:prstGeom>
        </p:spPr>
      </p:pic>
      <p:sp>
        <p:nvSpPr>
          <p:cNvPr id="5" name="テキスト プレースホルダー 3">
            <a:extLst>
              <a:ext uri="{FF2B5EF4-FFF2-40B4-BE49-F238E27FC236}">
                <a16:creationId xmlns:a16="http://schemas.microsoft.com/office/drawing/2014/main" id="{67699CE4-3544-3D75-DA50-C3B9168D0642}"/>
              </a:ext>
            </a:extLst>
          </p:cNvPr>
          <p:cNvSpPr txBox="1"/>
          <p:nvPr/>
        </p:nvSpPr>
        <p:spPr>
          <a:xfrm>
            <a:off x="1032241" y="948062"/>
            <a:ext cx="10212019" cy="37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sz="1200" noProof="1">
                <a:solidFill>
                  <a:schemeClr val="tx1">
                    <a:lumMod val="95000"/>
                    <a:lumOff val="5000"/>
                  </a:schemeClr>
                </a:solidFill>
              </a:rPr>
              <a:t>Lorem ipsum dolor sit amet, et quod nostro discere eam, sed eu quod legere legendos.</a:t>
            </a:r>
            <a:endParaRPr kumimoji="1" lang="en-US" altLang="ja-JP" sz="1200" noProof="1">
              <a:solidFill>
                <a:schemeClr val="tx1">
                  <a:lumMod val="95000"/>
                  <a:lumOff val="5000"/>
                </a:schemeClr>
              </a:solidFill>
            </a:endParaRPr>
          </a:p>
        </p:txBody>
      </p:sp>
      <p:grpSp>
        <p:nvGrpSpPr>
          <p:cNvPr id="12" name="Grupo 11">
            <a:extLst>
              <a:ext uri="{FF2B5EF4-FFF2-40B4-BE49-F238E27FC236}">
                <a16:creationId xmlns:a16="http://schemas.microsoft.com/office/drawing/2014/main" id="{BDC98B28-CA32-CE91-EDBE-FE98EFE1F975}"/>
              </a:ext>
            </a:extLst>
          </p:cNvPr>
          <p:cNvGrpSpPr/>
          <p:nvPr/>
        </p:nvGrpSpPr>
        <p:grpSpPr>
          <a:xfrm rot="5400000">
            <a:off x="10051741" y="-782940"/>
            <a:ext cx="1516083" cy="1549501"/>
            <a:chOff x="-2406310" y="940890"/>
            <a:chExt cx="4888820" cy="4996582"/>
          </a:xfrm>
        </p:grpSpPr>
        <p:sp>
          <p:nvSpPr>
            <p:cNvPr id="13" name="Forma libre: forma 12">
              <a:extLst>
                <a:ext uri="{FF2B5EF4-FFF2-40B4-BE49-F238E27FC236}">
                  <a16:creationId xmlns:a16="http://schemas.microsoft.com/office/drawing/2014/main" id="{20AE12AE-2DC5-E48F-A6D0-F3095DDA12D9}"/>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14" name="Forma libre: forma 13">
              <a:extLst>
                <a:ext uri="{FF2B5EF4-FFF2-40B4-BE49-F238E27FC236}">
                  <a16:creationId xmlns:a16="http://schemas.microsoft.com/office/drawing/2014/main" id="{B6A13B87-7E89-0B98-715A-AC84F56BBBBE}"/>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pic>
        <p:nvPicPr>
          <p:cNvPr id="15" name="Imagen 14">
            <a:extLst>
              <a:ext uri="{FF2B5EF4-FFF2-40B4-BE49-F238E27FC236}">
                <a16:creationId xmlns:a16="http://schemas.microsoft.com/office/drawing/2014/main" id="{E61A9ACE-2A7B-4BBD-CD2B-655C86A872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59587" y="71108"/>
            <a:ext cx="1897850" cy="1518792"/>
          </a:xfrm>
          <a:prstGeom prst="rect">
            <a:avLst/>
          </a:prstGeom>
        </p:spPr>
      </p:pic>
    </p:spTree>
    <p:extLst>
      <p:ext uri="{BB962C8B-B14F-4D97-AF65-F5344CB8AC3E}">
        <p14:creationId xmlns:p14="http://schemas.microsoft.com/office/powerpoint/2010/main" val="6246955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DDE7E6A-E8E7-422D-23DC-F64D57D59F1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5334000" y="0"/>
            <a:ext cx="6858000" cy="6858000"/>
          </a:xfrm>
          <a:prstGeom prst="rect">
            <a:avLst/>
          </a:prstGeom>
        </p:spPr>
      </p:pic>
      <p:pic>
        <p:nvPicPr>
          <p:cNvPr id="4" name="Imagen 3">
            <a:extLst>
              <a:ext uri="{FF2B5EF4-FFF2-40B4-BE49-F238E27FC236}">
                <a16:creationId xmlns:a16="http://schemas.microsoft.com/office/drawing/2014/main" id="{E834488B-D87F-1A0D-DD96-BFA79BF72C5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p:blipFill>
        <p:spPr>
          <a:xfrm flipH="1">
            <a:off x="0" y="0"/>
            <a:ext cx="5334000" cy="6858000"/>
          </a:xfrm>
          <a:prstGeom prst="rect">
            <a:avLst/>
          </a:prstGeom>
        </p:spPr>
      </p:pic>
      <p:sp>
        <p:nvSpPr>
          <p:cNvPr id="5" name="TextBox 18">
            <a:extLst>
              <a:ext uri="{FF2B5EF4-FFF2-40B4-BE49-F238E27FC236}">
                <a16:creationId xmlns:a16="http://schemas.microsoft.com/office/drawing/2014/main" id="{C770A629-E9DA-E27F-9D44-8C6C4EA9E79C}"/>
              </a:ext>
            </a:extLst>
          </p:cNvPr>
          <p:cNvSpPr txBox="1"/>
          <p:nvPr/>
        </p:nvSpPr>
        <p:spPr>
          <a:xfrm>
            <a:off x="1347951" y="457618"/>
            <a:ext cx="4336935" cy="3371136"/>
          </a:xfrm>
          <a:prstGeom prst="round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9600" b="1">
                <a:solidFill>
                  <a:schemeClr val="bg1"/>
                </a:solidFill>
                <a:latin typeface="Agency FB" panose="020B0503020202020204" pitchFamily="34" charset="0"/>
                <a:cs typeface="Arial" panose="020B0604020202020204" pitchFamily="34" charset="0"/>
              </a:rPr>
              <a:t>THANK YOU</a:t>
            </a:r>
            <a:endParaRPr lang="ko-KR" altLang="en-US" sz="9600" b="1">
              <a:solidFill>
                <a:schemeClr val="bg1"/>
              </a:solidFill>
              <a:latin typeface="Agency FB" panose="020B0503020202020204" pitchFamily="34" charset="0"/>
              <a:cs typeface="Arial" panose="020B0604020202020204" pitchFamily="34" charset="0"/>
            </a:endParaRPr>
          </a:p>
        </p:txBody>
      </p:sp>
      <p:grpSp>
        <p:nvGrpSpPr>
          <p:cNvPr id="7" name="Gráfico 10">
            <a:extLst>
              <a:ext uri="{FF2B5EF4-FFF2-40B4-BE49-F238E27FC236}">
                <a16:creationId xmlns:a16="http://schemas.microsoft.com/office/drawing/2014/main" id="{B0E3327A-D99B-05BB-A7BD-C14B03051871}"/>
              </a:ext>
            </a:extLst>
          </p:cNvPr>
          <p:cNvGrpSpPr/>
          <p:nvPr/>
        </p:nvGrpSpPr>
        <p:grpSpPr>
          <a:xfrm>
            <a:off x="11178663" y="5834391"/>
            <a:ext cx="703395" cy="703395"/>
            <a:chOff x="627235" y="5458033"/>
            <a:chExt cx="849367" cy="849367"/>
          </a:xfrm>
          <a:solidFill>
            <a:srgbClr val="00BFF3"/>
          </a:solidFill>
        </p:grpSpPr>
        <p:sp>
          <p:nvSpPr>
            <p:cNvPr id="8" name="Forma libre: forma 7">
              <a:extLst>
                <a:ext uri="{FF2B5EF4-FFF2-40B4-BE49-F238E27FC236}">
                  <a16:creationId xmlns:a16="http://schemas.microsoft.com/office/drawing/2014/main" id="{D02A48BB-B9C0-5C6D-F360-329E01E30726}"/>
                </a:ext>
              </a:extLst>
            </p:cNvPr>
            <p:cNvSpPr/>
            <p:nvPr/>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9" name="Forma libre: forma 8">
              <a:extLst>
                <a:ext uri="{FF2B5EF4-FFF2-40B4-BE49-F238E27FC236}">
                  <a16:creationId xmlns:a16="http://schemas.microsoft.com/office/drawing/2014/main" id="{97100567-226D-302F-395D-D93C126A461E}"/>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0000"/>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sp>
        <p:nvSpPr>
          <p:cNvPr id="10" name="TextBox 59">
            <a:extLst>
              <a:ext uri="{FF2B5EF4-FFF2-40B4-BE49-F238E27FC236}">
                <a16:creationId xmlns:a16="http://schemas.microsoft.com/office/drawing/2014/main" id="{3108468C-954F-E286-166C-48CD4F2D9AC9}"/>
              </a:ext>
            </a:extLst>
          </p:cNvPr>
          <p:cNvSpPr txBox="1"/>
          <p:nvPr/>
        </p:nvSpPr>
        <p:spPr>
          <a:xfrm>
            <a:off x="2308274" y="4394578"/>
            <a:ext cx="2775338"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spc="600">
                <a:solidFill>
                  <a:schemeClr val="bg1"/>
                </a:solidFill>
                <a:latin typeface="Arial" panose="020B0604020202020204" pitchFamily="34" charset="0"/>
                <a:cs typeface="Arial" panose="020B0604020202020204" pitchFamily="34" charset="0"/>
              </a:rPr>
              <a:t>slidesppt.net</a:t>
            </a:r>
            <a:endParaRPr lang="ko-KR" altLang="en-US" sz="1200" spc="600">
              <a:solidFill>
                <a:schemeClr val="bg1"/>
              </a:solidFill>
              <a:latin typeface="Arial" panose="020B0604020202020204" pitchFamily="34" charset="0"/>
              <a:cs typeface="Arial" panose="020B0604020202020204" pitchFamily="34" charset="0"/>
            </a:endParaRPr>
          </a:p>
        </p:txBody>
      </p:sp>
      <p:grpSp>
        <p:nvGrpSpPr>
          <p:cNvPr id="11" name="Grupo 10">
            <a:extLst>
              <a:ext uri="{FF2B5EF4-FFF2-40B4-BE49-F238E27FC236}">
                <a16:creationId xmlns:a16="http://schemas.microsoft.com/office/drawing/2014/main" id="{2719870E-66ED-B411-753D-F3430795B64F}"/>
              </a:ext>
            </a:extLst>
          </p:cNvPr>
          <p:cNvGrpSpPr/>
          <p:nvPr/>
        </p:nvGrpSpPr>
        <p:grpSpPr>
          <a:xfrm>
            <a:off x="2427073" y="4875437"/>
            <a:ext cx="2468123" cy="355392"/>
            <a:chOff x="359484" y="5996664"/>
            <a:chExt cx="4327937" cy="623192"/>
          </a:xfrm>
          <a:solidFill>
            <a:srgbClr val="FF0000"/>
          </a:solidFill>
          <a:effectLst>
            <a:reflection blurRad="6350" stA="50000" endA="300" endPos="55500" dist="50800" dir="5400000" sy="-100000" algn="bl" rotWithShape="0"/>
          </a:effectLst>
        </p:grpSpPr>
        <p:sp>
          <p:nvSpPr>
            <p:cNvPr id="12" name="Rounded Rectangle 2">
              <a:extLst>
                <a:ext uri="{FF2B5EF4-FFF2-40B4-BE49-F238E27FC236}">
                  <a16:creationId xmlns:a16="http://schemas.microsoft.com/office/drawing/2014/main" id="{4ADED671-048F-D006-B9F5-7D9754746521}"/>
                </a:ext>
              </a:extLst>
            </p:cNvPr>
            <p:cNvSpPr/>
            <p:nvPr/>
          </p:nvSpPr>
          <p:spPr>
            <a:xfrm>
              <a:off x="1294284" y="6009071"/>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chemeClr val="tx1"/>
                </a:solidFill>
              </a:endParaRPr>
            </a:p>
          </p:txBody>
        </p:sp>
        <p:sp>
          <p:nvSpPr>
            <p:cNvPr id="13" name="Rounded Rectangle 8">
              <a:extLst>
                <a:ext uri="{FF2B5EF4-FFF2-40B4-BE49-F238E27FC236}">
                  <a16:creationId xmlns:a16="http://schemas.microsoft.com/office/drawing/2014/main" id="{CFB0A474-48EF-AFB1-1F64-0ECD2E4C29A1}"/>
                </a:ext>
              </a:extLst>
            </p:cNvPr>
            <p:cNvSpPr/>
            <p:nvPr/>
          </p:nvSpPr>
          <p:spPr>
            <a:xfrm>
              <a:off x="359484" y="6009071"/>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chemeClr val="tx1"/>
                </a:solidFill>
              </a:endParaRPr>
            </a:p>
          </p:txBody>
        </p:sp>
        <p:sp>
          <p:nvSpPr>
            <p:cNvPr id="14" name="Rounded Rectangle 2">
              <a:extLst>
                <a:ext uri="{FF2B5EF4-FFF2-40B4-BE49-F238E27FC236}">
                  <a16:creationId xmlns:a16="http://schemas.microsoft.com/office/drawing/2014/main" id="{102345A4-DF29-36A7-3C66-CB1416C4AC4E}"/>
                </a:ext>
              </a:extLst>
            </p:cNvPr>
            <p:cNvSpPr/>
            <p:nvPr/>
          </p:nvSpPr>
          <p:spPr>
            <a:xfrm>
              <a:off x="3157215" y="6009071"/>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chemeClr val="tx1"/>
                </a:solidFill>
              </a:endParaRPr>
            </a:p>
          </p:txBody>
        </p:sp>
        <p:sp>
          <p:nvSpPr>
            <p:cNvPr id="15" name="Rounded Rectangle 3">
              <a:extLst>
                <a:ext uri="{FF2B5EF4-FFF2-40B4-BE49-F238E27FC236}">
                  <a16:creationId xmlns:a16="http://schemas.microsoft.com/office/drawing/2014/main" id="{03687A82-A0B0-0FA4-F632-814AFCC1BE11}"/>
                </a:ext>
              </a:extLst>
            </p:cNvPr>
            <p:cNvSpPr>
              <a:spLocks noChangeAspect="1"/>
            </p:cNvSpPr>
            <p:nvPr/>
          </p:nvSpPr>
          <p:spPr>
            <a:xfrm>
              <a:off x="2219126" y="6009071"/>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chemeClr val="tx1"/>
                </a:solidFill>
              </a:endParaRPr>
            </a:p>
          </p:txBody>
        </p:sp>
        <p:sp>
          <p:nvSpPr>
            <p:cNvPr id="16" name="Rounded Rectangle 10">
              <a:extLst>
                <a:ext uri="{FF2B5EF4-FFF2-40B4-BE49-F238E27FC236}">
                  <a16:creationId xmlns:a16="http://schemas.microsoft.com/office/drawing/2014/main" id="{89A8B150-4E7A-E074-5B84-255919F9973E}"/>
                </a:ext>
              </a:extLst>
            </p:cNvPr>
            <p:cNvSpPr>
              <a:spLocks noChangeAspect="1"/>
            </p:cNvSpPr>
            <p:nvPr/>
          </p:nvSpPr>
          <p:spPr>
            <a:xfrm>
              <a:off x="4112293" y="5996664"/>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p>
          </p:txBody>
        </p:sp>
      </p:grpSp>
      <p:grpSp>
        <p:nvGrpSpPr>
          <p:cNvPr id="17" name="Grupo 16">
            <a:extLst>
              <a:ext uri="{FF2B5EF4-FFF2-40B4-BE49-F238E27FC236}">
                <a16:creationId xmlns:a16="http://schemas.microsoft.com/office/drawing/2014/main" id="{95747B86-A94C-6123-7D79-0CA81A1001BD}"/>
              </a:ext>
            </a:extLst>
          </p:cNvPr>
          <p:cNvGrpSpPr/>
          <p:nvPr/>
        </p:nvGrpSpPr>
        <p:grpSpPr>
          <a:xfrm flipH="1">
            <a:off x="-7712" y="161691"/>
            <a:ext cx="3444373" cy="226799"/>
            <a:chOff x="6554788" y="4975226"/>
            <a:chExt cx="2579688" cy="169863"/>
          </a:xfrm>
        </p:grpSpPr>
        <p:sp>
          <p:nvSpPr>
            <p:cNvPr id="18" name="Rectangle 38">
              <a:extLst>
                <a:ext uri="{FF2B5EF4-FFF2-40B4-BE49-F238E27FC236}">
                  <a16:creationId xmlns:a16="http://schemas.microsoft.com/office/drawing/2014/main" id="{5EB3DDC9-69AC-54CB-D8C2-2B0434E8116E}"/>
                </a:ext>
              </a:extLst>
            </p:cNvPr>
            <p:cNvSpPr>
              <a:spLocks noChangeArrowheads="1"/>
            </p:cNvSpPr>
            <p:nvPr userDrawn="1"/>
          </p:nvSpPr>
          <p:spPr bwMode="auto">
            <a:xfrm>
              <a:off x="6554788" y="4975226"/>
              <a:ext cx="1612900" cy="169863"/>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es-PE" sz="1400" kern="0">
                <a:solidFill>
                  <a:srgbClr val="000000"/>
                </a:solidFill>
                <a:cs typeface="Arial"/>
                <a:sym typeface="Arial"/>
              </a:endParaRPr>
            </a:p>
          </p:txBody>
        </p:sp>
        <p:sp>
          <p:nvSpPr>
            <p:cNvPr id="19" name="Rectangle 39">
              <a:extLst>
                <a:ext uri="{FF2B5EF4-FFF2-40B4-BE49-F238E27FC236}">
                  <a16:creationId xmlns:a16="http://schemas.microsoft.com/office/drawing/2014/main" id="{3F308118-BF65-0B1A-8B9D-96D37AFF22D0}"/>
                </a:ext>
              </a:extLst>
            </p:cNvPr>
            <p:cNvSpPr>
              <a:spLocks noChangeArrowheads="1"/>
            </p:cNvSpPr>
            <p:nvPr userDrawn="1"/>
          </p:nvSpPr>
          <p:spPr bwMode="auto">
            <a:xfrm>
              <a:off x="8167688" y="4975226"/>
              <a:ext cx="966788" cy="169863"/>
            </a:xfrm>
            <a:prstGeom prst="rect">
              <a:avLst/>
            </a:prstGeom>
            <a:solidFill>
              <a:srgbClr val="98020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lang="es-PE" sz="1400" b="0" i="0" u="none" strike="noStrike" kern="0" cap="none" spc="0" normalizeH="0" baseline="0" noProof="0">
                <a:ln>
                  <a:noFill/>
                </a:ln>
                <a:solidFill>
                  <a:srgbClr val="000000"/>
                </a:solidFill>
                <a:effectLst/>
                <a:uLnTx/>
                <a:uFillTx/>
                <a:cs typeface="Arial"/>
                <a:sym typeface="Arial"/>
              </a:endParaRPr>
            </a:p>
          </p:txBody>
        </p:sp>
      </p:grpSp>
      <p:grpSp>
        <p:nvGrpSpPr>
          <p:cNvPr id="20" name="Grupo 19">
            <a:extLst>
              <a:ext uri="{FF2B5EF4-FFF2-40B4-BE49-F238E27FC236}">
                <a16:creationId xmlns:a16="http://schemas.microsoft.com/office/drawing/2014/main" id="{407B9CBA-665C-9F24-CA1B-CFE823478DCD}"/>
              </a:ext>
            </a:extLst>
          </p:cNvPr>
          <p:cNvGrpSpPr/>
          <p:nvPr/>
        </p:nvGrpSpPr>
        <p:grpSpPr>
          <a:xfrm>
            <a:off x="4939787" y="1712855"/>
            <a:ext cx="1690031" cy="1191879"/>
            <a:chOff x="1695446" y="1258614"/>
            <a:chExt cx="3221944" cy="2272247"/>
          </a:xfrm>
        </p:grpSpPr>
        <p:sp>
          <p:nvSpPr>
            <p:cNvPr id="21" name="Estrella: 4 puntas 20">
              <a:extLst>
                <a:ext uri="{FF2B5EF4-FFF2-40B4-BE49-F238E27FC236}">
                  <a16:creationId xmlns:a16="http://schemas.microsoft.com/office/drawing/2014/main" id="{98D2EAD4-0C8E-6D76-1127-2A54C1304CD8}"/>
                </a:ext>
              </a:extLst>
            </p:cNvPr>
            <p:cNvSpPr/>
            <p:nvPr/>
          </p:nvSpPr>
          <p:spPr>
            <a:xfrm>
              <a:off x="1695446" y="1258614"/>
              <a:ext cx="1238254" cy="1238254"/>
            </a:xfrm>
            <a:prstGeom prst="star4">
              <a:avLst/>
            </a:pr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Estrella: 4 puntas 21">
              <a:extLst>
                <a:ext uri="{FF2B5EF4-FFF2-40B4-BE49-F238E27FC236}">
                  <a16:creationId xmlns:a16="http://schemas.microsoft.com/office/drawing/2014/main" id="{F8C6C3A0-DAAE-30EE-9A40-C4EEFB1FE5E4}"/>
                </a:ext>
              </a:extLst>
            </p:cNvPr>
            <p:cNvSpPr/>
            <p:nvPr/>
          </p:nvSpPr>
          <p:spPr>
            <a:xfrm>
              <a:off x="2594573" y="1411014"/>
              <a:ext cx="1238254" cy="123825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strella: 4 puntas 22">
              <a:extLst>
                <a:ext uri="{FF2B5EF4-FFF2-40B4-BE49-F238E27FC236}">
                  <a16:creationId xmlns:a16="http://schemas.microsoft.com/office/drawing/2014/main" id="{C20656BE-4E01-6C32-21B1-5B9EE677A7FA}"/>
                </a:ext>
              </a:extLst>
            </p:cNvPr>
            <p:cNvSpPr/>
            <p:nvPr/>
          </p:nvSpPr>
          <p:spPr>
            <a:xfrm>
              <a:off x="3260455" y="1758359"/>
              <a:ext cx="1238254" cy="1238254"/>
            </a:xfrm>
            <a:prstGeom prst="star4">
              <a:avLst/>
            </a:pr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strella: 4 puntas 23">
              <a:extLst>
                <a:ext uri="{FF2B5EF4-FFF2-40B4-BE49-F238E27FC236}">
                  <a16:creationId xmlns:a16="http://schemas.microsoft.com/office/drawing/2014/main" id="{0A9994D4-AC19-8423-F9DF-B1E7CE6EAF2B}"/>
                </a:ext>
              </a:extLst>
            </p:cNvPr>
            <p:cNvSpPr/>
            <p:nvPr/>
          </p:nvSpPr>
          <p:spPr>
            <a:xfrm>
              <a:off x="3679136" y="2292607"/>
              <a:ext cx="1238254" cy="123825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25" name="Grupo 24">
            <a:extLst>
              <a:ext uri="{FF2B5EF4-FFF2-40B4-BE49-F238E27FC236}">
                <a16:creationId xmlns:a16="http://schemas.microsoft.com/office/drawing/2014/main" id="{8F7FEB50-85DF-9B94-3348-F283DE557C4E}"/>
              </a:ext>
            </a:extLst>
          </p:cNvPr>
          <p:cNvGrpSpPr/>
          <p:nvPr/>
        </p:nvGrpSpPr>
        <p:grpSpPr>
          <a:xfrm>
            <a:off x="-1180012" y="2362989"/>
            <a:ext cx="2398508" cy="2451377"/>
            <a:chOff x="-2406310" y="940890"/>
            <a:chExt cx="4888820" cy="4996582"/>
          </a:xfrm>
        </p:grpSpPr>
        <p:sp>
          <p:nvSpPr>
            <p:cNvPr id="26" name="Forma libre: forma 25">
              <a:extLst>
                <a:ext uri="{FF2B5EF4-FFF2-40B4-BE49-F238E27FC236}">
                  <a16:creationId xmlns:a16="http://schemas.microsoft.com/office/drawing/2014/main" id="{80203407-5817-CECF-4E5F-84A3C35B3A16}"/>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27" name="Forma libre: forma 26">
              <a:extLst>
                <a:ext uri="{FF2B5EF4-FFF2-40B4-BE49-F238E27FC236}">
                  <a16:creationId xmlns:a16="http://schemas.microsoft.com/office/drawing/2014/main" id="{BF287EB1-449B-3152-E684-7FB6B97CA2FB}"/>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sp>
        <p:nvSpPr>
          <p:cNvPr id="28" name="Google Shape;6325;p79">
            <a:extLst>
              <a:ext uri="{FF2B5EF4-FFF2-40B4-BE49-F238E27FC236}">
                <a16:creationId xmlns:a16="http://schemas.microsoft.com/office/drawing/2014/main" id="{D54D016A-19D9-7D47-375E-B223A7C107D6}"/>
              </a:ext>
            </a:extLst>
          </p:cNvPr>
          <p:cNvSpPr txBox="1"/>
          <p:nvPr/>
        </p:nvSpPr>
        <p:spPr>
          <a:xfrm>
            <a:off x="1740170" y="3601165"/>
            <a:ext cx="3968607" cy="560000"/>
          </a:xfrm>
          <a:prstGeom prst="rect">
            <a:avLst/>
          </a:prstGeom>
          <a:noFill/>
          <a:ln>
            <a:noFill/>
          </a:ln>
        </p:spPr>
        <p:txBody>
          <a:bodyPr spcFirstLastPara="1" wrap="square" lIns="121900" tIns="121900" rIns="121900" bIns="121900" anchor="ctr" anchorCtr="0">
            <a:noAutofit/>
          </a:bodyPr>
          <a:lstStyle/>
          <a:p>
            <a:pPr algn="ctr"/>
            <a:r>
              <a:rPr lang="en" sz="2000">
                <a:solidFill>
                  <a:schemeClr val="bg1"/>
                </a:solidFill>
                <a:latin typeface="Raleway"/>
                <a:ea typeface="Raleway"/>
                <a:cs typeface="Raleway"/>
                <a:sym typeface="Raleway"/>
              </a:rPr>
              <a:t>Please keep this slide for attribution</a:t>
            </a:r>
            <a:endParaRPr sz="2000">
              <a:solidFill>
                <a:schemeClr val="bg1"/>
              </a:solidFill>
              <a:latin typeface="Raleway"/>
              <a:ea typeface="Raleway"/>
              <a:cs typeface="Raleway"/>
              <a:sym typeface="Raleway"/>
            </a:endParaRPr>
          </a:p>
        </p:txBody>
      </p:sp>
      <p:sp>
        <p:nvSpPr>
          <p:cNvPr id="29" name="TextBox 18">
            <a:extLst>
              <a:ext uri="{FF2B5EF4-FFF2-40B4-BE49-F238E27FC236}">
                <a16:creationId xmlns:a16="http://schemas.microsoft.com/office/drawing/2014/main" id="{161DE14E-E58B-5E96-C65E-5DA7A5271EEE}"/>
              </a:ext>
            </a:extLst>
          </p:cNvPr>
          <p:cNvSpPr txBox="1"/>
          <p:nvPr/>
        </p:nvSpPr>
        <p:spPr>
          <a:xfrm>
            <a:off x="2383582" y="5624369"/>
            <a:ext cx="2511614" cy="420045"/>
          </a:xfrm>
          <a:prstGeom prst="roundRect">
            <a:avLst/>
          </a:prstGeom>
          <a:solidFill>
            <a:srgbClr val="980208">
              <a:alpha val="42000"/>
            </a:srgbClr>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867">
                <a:solidFill>
                  <a:schemeClr val="bg1"/>
                </a:solidFill>
                <a:latin typeface="Abadi" panose="020B0604020104020204" pitchFamily="34" charset="0"/>
                <a:cs typeface="Arial" panose="020B0604020202020204" pitchFamily="34" charset="0"/>
              </a:rPr>
              <a:t>FREE TEMPLATE</a:t>
            </a:r>
            <a:endParaRPr lang="ko-KR" altLang="en-US" sz="1867">
              <a:solidFill>
                <a:schemeClr val="bg1"/>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14380600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B9A0F06D-C96F-E947-0851-B39E42148811}"/>
              </a:ext>
            </a:extLst>
          </p:cNvPr>
          <p:cNvSpPr txBox="1"/>
          <p:nvPr/>
        </p:nvSpPr>
        <p:spPr>
          <a:xfrm>
            <a:off x="2373774" y="479626"/>
            <a:ext cx="744445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Roboto" panose="02000000000000000000" pitchFamily="2" charset="0"/>
                <a:ea typeface="Roboto" panose="02000000000000000000" pitchFamily="2" charset="0"/>
                <a:cs typeface="Roboto" panose="02000000000000000000" pitchFamily="2" charset="0"/>
              </a:rPr>
              <a:t>Instructions for use</a:t>
            </a:r>
            <a:endParaRPr lang="en-GB" sz="440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E7A0F2BC-9366-E77B-8A3B-0E2D31FE85B6}"/>
              </a:ext>
            </a:extLst>
          </p:cNvPr>
          <p:cNvSpPr txBox="1"/>
          <p:nvPr/>
        </p:nvSpPr>
        <p:spPr>
          <a:xfrm>
            <a:off x="3899058" y="2059915"/>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34A117A-E59A-DC0B-ADD6-B4C81ABB938D}"/>
              </a:ext>
            </a:extLst>
          </p:cNvPr>
          <p:cNvSpPr txBox="1"/>
          <p:nvPr/>
        </p:nvSpPr>
        <p:spPr>
          <a:xfrm>
            <a:off x="2602424" y="2432240"/>
            <a:ext cx="69871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09400829-5940-C8AE-9824-C7BDF9133F96}"/>
              </a:ext>
            </a:extLst>
          </p:cNvPr>
          <p:cNvSpPr txBox="1"/>
          <p:nvPr/>
        </p:nvSpPr>
        <p:spPr>
          <a:xfrm>
            <a:off x="2602424" y="1353852"/>
            <a:ext cx="698715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BCB8F52F-1650-8659-BF52-22E0CF80E0E9}"/>
              </a:ext>
            </a:extLst>
          </p:cNvPr>
          <p:cNvSpPr txBox="1"/>
          <p:nvPr/>
        </p:nvSpPr>
        <p:spPr>
          <a:xfrm>
            <a:off x="3826642" y="3447764"/>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494AE0D4-EB3A-17FD-487C-9000AD6DEF97}"/>
              </a:ext>
            </a:extLst>
          </p:cNvPr>
          <p:cNvSpPr txBox="1"/>
          <p:nvPr/>
        </p:nvSpPr>
        <p:spPr>
          <a:xfrm>
            <a:off x="2602424" y="3730888"/>
            <a:ext cx="698715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9FB5E4D9-5848-C2F5-F75F-0BD5A5DB15EF}"/>
              </a:ext>
            </a:extLst>
          </p:cNvPr>
          <p:cNvSpPr txBox="1"/>
          <p:nvPr/>
        </p:nvSpPr>
        <p:spPr>
          <a:xfrm>
            <a:off x="3826642" y="4967981"/>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Useful links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9" name="TextBox 12">
            <a:extLst>
              <a:ext uri="{FF2B5EF4-FFF2-40B4-BE49-F238E27FC236}">
                <a16:creationId xmlns:a16="http://schemas.microsoft.com/office/drawing/2014/main" id="{E8100939-BF57-B141-C1A8-7153587D8B89}"/>
              </a:ext>
            </a:extLst>
          </p:cNvPr>
          <p:cNvSpPr txBox="1"/>
          <p:nvPr/>
        </p:nvSpPr>
        <p:spPr>
          <a:xfrm>
            <a:off x="1611822" y="5307153"/>
            <a:ext cx="89683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https://www.slidesppt.net/what-you-can-and-cannot-do-with-our-templates/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https://www.slidesppt.net/frequently-asked-questions/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https://www.slidesppt.net/tutorials-and-tips/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0" name="Rectángulo 9">
            <a:extLst>
              <a:ext uri="{FF2B5EF4-FFF2-40B4-BE49-F238E27FC236}">
                <a16:creationId xmlns:a16="http://schemas.microsoft.com/office/drawing/2014/main" id="{093EBC95-A7DB-307C-1A56-B48072BC18BA}"/>
              </a:ext>
            </a:extLst>
          </p:cNvPr>
          <p:cNvSpPr/>
          <p:nvPr/>
        </p:nvSpPr>
        <p:spPr>
          <a:xfrm>
            <a:off x="293273" y="272144"/>
            <a:ext cx="11605453" cy="6356034"/>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7030A0"/>
                </a:solidFill>
              </a:ln>
            </a:endParaRPr>
          </a:p>
        </p:txBody>
      </p:sp>
    </p:spTree>
    <p:extLst>
      <p:ext uri="{BB962C8B-B14F-4D97-AF65-F5344CB8AC3E}">
        <p14:creationId xmlns:p14="http://schemas.microsoft.com/office/powerpoint/2010/main" val="37458410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venta caliente signo de fuego promoción fuego banner precio precio de oferta de venta caliente">
            <a:extLst>
              <a:ext uri="{FF2B5EF4-FFF2-40B4-BE49-F238E27FC236}">
                <a16:creationId xmlns:a16="http://schemas.microsoft.com/office/drawing/2014/main" id="{F470247E-6416-3600-A4F4-DDA255AB5B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19500" y="1675558"/>
            <a:ext cx="6094761" cy="348494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11">
            <a:extLst>
              <a:ext uri="{FF2B5EF4-FFF2-40B4-BE49-F238E27FC236}">
                <a16:creationId xmlns:a16="http://schemas.microsoft.com/office/drawing/2014/main" id="{9A9942B8-17C3-FA23-1803-DE1D3C8FC7A9}"/>
              </a:ext>
            </a:extLst>
          </p:cNvPr>
          <p:cNvSpPr txBox="1"/>
          <p:nvPr/>
        </p:nvSpPr>
        <p:spPr>
          <a:xfrm>
            <a:off x="3316748" y="5179555"/>
            <a:ext cx="6331568" cy="14681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sz="1800" noProof="1"/>
              <a:t>Ne diam verear sed, eos et doming fuisset. Persius offendit an ius, ubique constituto eam ad. Id nam omnis animal. At nec scriptorem concludaturque, et ceteros ocurreret sit, his rebum soleat suavitate eu. </a:t>
            </a:r>
          </a:p>
          <a:p>
            <a:pPr marL="0" indent="0">
              <a:buNone/>
            </a:pPr>
            <a:r>
              <a:rPr lang="en-US" altLang="ja-JP" sz="1800" noProof="1">
                <a:solidFill>
                  <a:srgbClr val="FF0000"/>
                </a:solidFill>
              </a:rPr>
              <a:t>Tractatos interpretaris vix ea, </a:t>
            </a:r>
            <a:r>
              <a:rPr lang="en-US" altLang="ja-JP" sz="1800" noProof="1"/>
              <a:t>ne mel diam reque.</a:t>
            </a:r>
          </a:p>
          <a:p>
            <a:pPr marL="0" indent="0">
              <a:buNone/>
            </a:pPr>
            <a:endParaRPr kumimoji="1" lang="en-US" altLang="ja-JP" sz="1800" noProof="1"/>
          </a:p>
        </p:txBody>
      </p:sp>
      <p:grpSp>
        <p:nvGrpSpPr>
          <p:cNvPr id="17" name="Grupo 16">
            <a:extLst>
              <a:ext uri="{FF2B5EF4-FFF2-40B4-BE49-F238E27FC236}">
                <a16:creationId xmlns:a16="http://schemas.microsoft.com/office/drawing/2014/main" id="{5F57313D-70E3-3955-68B8-91ADD2C72471}"/>
              </a:ext>
            </a:extLst>
          </p:cNvPr>
          <p:cNvGrpSpPr/>
          <p:nvPr/>
        </p:nvGrpSpPr>
        <p:grpSpPr>
          <a:xfrm>
            <a:off x="1128243" y="2830163"/>
            <a:ext cx="1695527" cy="1453716"/>
            <a:chOff x="7270922" y="2623392"/>
            <a:chExt cx="3282856" cy="2814666"/>
          </a:xfrm>
        </p:grpSpPr>
        <p:sp>
          <p:nvSpPr>
            <p:cNvPr id="18" name="Forma libre: forma 17">
              <a:extLst>
                <a:ext uri="{FF2B5EF4-FFF2-40B4-BE49-F238E27FC236}">
                  <a16:creationId xmlns:a16="http://schemas.microsoft.com/office/drawing/2014/main" id="{DDCC9F42-6102-ED3D-4776-091DE909FFBD}"/>
                </a:ext>
              </a:extLst>
            </p:cNvPr>
            <p:cNvSpPr/>
            <p:nvPr/>
          </p:nvSpPr>
          <p:spPr>
            <a:xfrm>
              <a:off x="7270922" y="2727288"/>
              <a:ext cx="2111622" cy="2128173"/>
            </a:xfrm>
            <a:custGeom>
              <a:avLst/>
              <a:gdLst>
                <a:gd name="connsiteX0" fmla="*/ 2111622 w 2111622"/>
                <a:gd name="connsiteY0" fmla="*/ 0 h 2128173"/>
                <a:gd name="connsiteX1" fmla="*/ 2111622 w 2111622"/>
                <a:gd name="connsiteY1" fmla="*/ 2128173 h 2128173"/>
                <a:gd name="connsiteX2" fmla="*/ 1109115 w 2111622"/>
                <a:gd name="connsiteY2" fmla="*/ 1711899 h 2128173"/>
                <a:gd name="connsiteX3" fmla="*/ 345534 w 2111622"/>
                <a:gd name="connsiteY3" fmla="*/ 1541325 h 2128173"/>
                <a:gd name="connsiteX4" fmla="*/ 8080 w 2111622"/>
                <a:gd name="connsiteY4" fmla="*/ 1211877 h 2128173"/>
                <a:gd name="connsiteX5" fmla="*/ 19165 w 2111622"/>
                <a:gd name="connsiteY5" fmla="*/ 846712 h 2128173"/>
                <a:gd name="connsiteX6" fmla="*/ 232844 w 2111622"/>
                <a:gd name="connsiteY6" fmla="*/ 609633 h 2128173"/>
                <a:gd name="connsiteX7" fmla="*/ 1851143 w 2111622"/>
                <a:gd name="connsiteY7" fmla="*/ 92984 h 2128173"/>
                <a:gd name="connsiteX8" fmla="*/ 2111622 w 2111622"/>
                <a:gd name="connsiteY8" fmla="*/ 0 h 212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1622" h="2128173">
                  <a:moveTo>
                    <a:pt x="2111622" y="0"/>
                  </a:moveTo>
                  <a:lnTo>
                    <a:pt x="2111622" y="2128173"/>
                  </a:lnTo>
                  <a:cubicBezTo>
                    <a:pt x="1758158" y="1979152"/>
                    <a:pt x="1440410" y="1826436"/>
                    <a:pt x="1109115" y="1711899"/>
                  </a:cubicBezTo>
                  <a:cubicBezTo>
                    <a:pt x="863414" y="1626920"/>
                    <a:pt x="603550" y="1565956"/>
                    <a:pt x="345534" y="1541325"/>
                  </a:cubicBezTo>
                  <a:cubicBezTo>
                    <a:pt x="118923" y="1520388"/>
                    <a:pt x="-1157" y="1448956"/>
                    <a:pt x="8080" y="1211877"/>
                  </a:cubicBezTo>
                  <a:cubicBezTo>
                    <a:pt x="12391" y="1089334"/>
                    <a:pt x="-19014" y="956323"/>
                    <a:pt x="19165" y="846712"/>
                  </a:cubicBezTo>
                  <a:cubicBezTo>
                    <a:pt x="52417" y="750649"/>
                    <a:pt x="164491" y="605322"/>
                    <a:pt x="232844" y="609633"/>
                  </a:cubicBezTo>
                  <a:cubicBezTo>
                    <a:pt x="844940" y="650275"/>
                    <a:pt x="1317252" y="278337"/>
                    <a:pt x="1851143" y="92984"/>
                  </a:cubicBezTo>
                  <a:cubicBezTo>
                    <a:pt x="1926269" y="67121"/>
                    <a:pt x="2001396" y="39411"/>
                    <a:pt x="2111622" y="0"/>
                  </a:cubicBezTo>
                  <a:close/>
                </a:path>
              </a:pathLst>
            </a:custGeom>
            <a:solidFill>
              <a:schemeClr val="tx1"/>
            </a:solidFill>
            <a:ln w="61463" cap="flat">
              <a:noFill/>
              <a:prstDash val="solid"/>
              <a:miter/>
            </a:ln>
          </p:spPr>
          <p:txBody>
            <a:bodyPr rtlCol="0" anchor="ctr"/>
            <a:lstStyle/>
            <a:p>
              <a:endParaRPr lang="es-PE"/>
            </a:p>
          </p:txBody>
        </p:sp>
        <p:sp>
          <p:nvSpPr>
            <p:cNvPr id="19" name="Forma libre: forma 18">
              <a:extLst>
                <a:ext uri="{FF2B5EF4-FFF2-40B4-BE49-F238E27FC236}">
                  <a16:creationId xmlns:a16="http://schemas.microsoft.com/office/drawing/2014/main" id="{6C563DC2-5B22-8806-A850-A3BA3448F4C5}"/>
                </a:ext>
              </a:extLst>
            </p:cNvPr>
            <p:cNvSpPr/>
            <p:nvPr/>
          </p:nvSpPr>
          <p:spPr>
            <a:xfrm>
              <a:off x="8094514" y="4599908"/>
              <a:ext cx="490354" cy="838150"/>
            </a:xfrm>
            <a:custGeom>
              <a:avLst/>
              <a:gdLst>
                <a:gd name="connsiteX0" fmla="*/ 17654 w 490354"/>
                <a:gd name="connsiteY0" fmla="*/ 616 h 838150"/>
                <a:gd name="connsiteX1" fmla="*/ 485655 w 490354"/>
                <a:gd name="connsiteY1" fmla="*/ 586233 h 838150"/>
                <a:gd name="connsiteX2" fmla="*/ 231334 w 490354"/>
                <a:gd name="connsiteY2" fmla="*/ 838091 h 838150"/>
                <a:gd name="connsiteX3" fmla="*/ 412 w 490354"/>
                <a:gd name="connsiteY3" fmla="*/ 597317 h 838150"/>
                <a:gd name="connsiteX4" fmla="*/ 2875 w 490354"/>
                <a:gd name="connsiteY4" fmla="*/ 169342 h 838150"/>
                <a:gd name="connsiteX5" fmla="*/ 18270 w 490354"/>
                <a:gd name="connsiteY5" fmla="*/ 0 h 8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353" h="838150">
                  <a:moveTo>
                    <a:pt x="17654" y="616"/>
                  </a:moveTo>
                  <a:cubicBezTo>
                    <a:pt x="504129" y="140400"/>
                    <a:pt x="501666" y="145327"/>
                    <a:pt x="485655" y="586233"/>
                  </a:cubicBezTo>
                  <a:cubicBezTo>
                    <a:pt x="478882" y="766660"/>
                    <a:pt x="417918" y="840555"/>
                    <a:pt x="231334" y="838091"/>
                  </a:cubicBezTo>
                  <a:cubicBezTo>
                    <a:pt x="56449" y="835628"/>
                    <a:pt x="-5746" y="761118"/>
                    <a:pt x="412" y="597317"/>
                  </a:cubicBezTo>
                  <a:cubicBezTo>
                    <a:pt x="5338" y="455070"/>
                    <a:pt x="412" y="312206"/>
                    <a:pt x="2875" y="169342"/>
                  </a:cubicBezTo>
                  <a:cubicBezTo>
                    <a:pt x="3491" y="119464"/>
                    <a:pt x="11496" y="69584"/>
                    <a:pt x="18270" y="0"/>
                  </a:cubicBezTo>
                  <a:close/>
                </a:path>
              </a:pathLst>
            </a:custGeom>
            <a:solidFill>
              <a:schemeClr val="tx1"/>
            </a:solidFill>
            <a:ln w="61463" cap="flat">
              <a:noFill/>
              <a:prstDash val="solid"/>
              <a:miter/>
            </a:ln>
          </p:spPr>
          <p:txBody>
            <a:bodyPr rtlCol="0" anchor="ctr"/>
            <a:lstStyle/>
            <a:p>
              <a:endParaRPr lang="es-PE"/>
            </a:p>
          </p:txBody>
        </p:sp>
        <p:sp>
          <p:nvSpPr>
            <p:cNvPr id="20" name="Forma libre: forma 19">
              <a:extLst>
                <a:ext uri="{FF2B5EF4-FFF2-40B4-BE49-F238E27FC236}">
                  <a16:creationId xmlns:a16="http://schemas.microsoft.com/office/drawing/2014/main" id="{8F19B4F6-66E6-E6D7-D6E4-34BE538F208D}"/>
                </a:ext>
              </a:extLst>
            </p:cNvPr>
            <p:cNvSpPr/>
            <p:nvPr/>
          </p:nvSpPr>
          <p:spPr>
            <a:xfrm>
              <a:off x="9784973" y="2623392"/>
              <a:ext cx="717694" cy="427801"/>
            </a:xfrm>
            <a:custGeom>
              <a:avLst/>
              <a:gdLst>
                <a:gd name="connsiteX0" fmla="*/ 717695 w 717694"/>
                <a:gd name="connsiteY0" fmla="*/ 128527 h 427801"/>
                <a:gd name="connsiteX1" fmla="*/ 270631 w 717694"/>
                <a:gd name="connsiteY1" fmla="*/ 377307 h 427801"/>
                <a:gd name="connsiteX2" fmla="*/ 20004 w 717694"/>
                <a:gd name="connsiteY2" fmla="*/ 427802 h 427801"/>
                <a:gd name="connsiteX3" fmla="*/ 6457 w 717694"/>
                <a:gd name="connsiteY3" fmla="*/ 273854 h 427801"/>
                <a:gd name="connsiteX4" fmla="*/ 544042 w 717694"/>
                <a:gd name="connsiteY4" fmla="*/ 1059 h 427801"/>
                <a:gd name="connsiteX5" fmla="*/ 717695 w 717694"/>
                <a:gd name="connsiteY5" fmla="*/ 128527 h 42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694" h="427800">
                  <a:moveTo>
                    <a:pt x="717695" y="128527"/>
                  </a:moveTo>
                  <a:cubicBezTo>
                    <a:pt x="542195" y="227670"/>
                    <a:pt x="411031" y="312649"/>
                    <a:pt x="270631" y="377307"/>
                  </a:cubicBezTo>
                  <a:cubicBezTo>
                    <a:pt x="195504" y="411791"/>
                    <a:pt x="104367" y="411791"/>
                    <a:pt x="20004" y="427802"/>
                  </a:cubicBezTo>
                  <a:cubicBezTo>
                    <a:pt x="14462" y="374844"/>
                    <a:pt x="-12017" y="284938"/>
                    <a:pt x="6457" y="273854"/>
                  </a:cubicBezTo>
                  <a:cubicBezTo>
                    <a:pt x="180110" y="173480"/>
                    <a:pt x="359920" y="81111"/>
                    <a:pt x="544042" y="1059"/>
                  </a:cubicBezTo>
                  <a:cubicBezTo>
                    <a:pt x="568058" y="-9410"/>
                    <a:pt x="626558" y="59559"/>
                    <a:pt x="717695" y="128527"/>
                  </a:cubicBezTo>
                  <a:close/>
                </a:path>
              </a:pathLst>
            </a:custGeom>
            <a:solidFill>
              <a:schemeClr val="tx1"/>
            </a:solidFill>
            <a:ln w="61463" cap="flat">
              <a:noFill/>
              <a:prstDash val="solid"/>
              <a:miter/>
            </a:ln>
          </p:spPr>
          <p:txBody>
            <a:bodyPr rtlCol="0" anchor="ctr"/>
            <a:lstStyle/>
            <a:p>
              <a:endParaRPr lang="es-PE"/>
            </a:p>
          </p:txBody>
        </p:sp>
        <p:sp>
          <p:nvSpPr>
            <p:cNvPr id="21" name="Forma libre: forma 20">
              <a:extLst>
                <a:ext uri="{FF2B5EF4-FFF2-40B4-BE49-F238E27FC236}">
                  <a16:creationId xmlns:a16="http://schemas.microsoft.com/office/drawing/2014/main" id="{891BDE2C-7687-8338-D0DA-0597D0A1A4E1}"/>
                </a:ext>
              </a:extLst>
            </p:cNvPr>
            <p:cNvSpPr/>
            <p:nvPr/>
          </p:nvSpPr>
          <p:spPr>
            <a:xfrm>
              <a:off x="9774050" y="4507089"/>
              <a:ext cx="742166" cy="437123"/>
            </a:xfrm>
            <a:custGeom>
              <a:avLst/>
              <a:gdLst>
                <a:gd name="connsiteX0" fmla="*/ 742166 w 742166"/>
                <a:gd name="connsiteY0" fmla="*/ 295414 h 437123"/>
                <a:gd name="connsiteX1" fmla="*/ 571592 w 742166"/>
                <a:gd name="connsiteY1" fmla="*/ 436430 h 437123"/>
                <a:gd name="connsiteX2" fmla="*/ 3833 w 742166"/>
                <a:gd name="connsiteY2" fmla="*/ 156861 h 437123"/>
                <a:gd name="connsiteX3" fmla="*/ 27848 w 742166"/>
                <a:gd name="connsiteY3" fmla="*/ 25698 h 437123"/>
                <a:gd name="connsiteX4" fmla="*/ 79575 w 742166"/>
                <a:gd name="connsiteY4" fmla="*/ 1066 h 437123"/>
                <a:gd name="connsiteX5" fmla="*/ 742166 w 742166"/>
                <a:gd name="connsiteY5" fmla="*/ 294798 h 43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166" h="437122">
                  <a:moveTo>
                    <a:pt x="742166" y="295414"/>
                  </a:moveTo>
                  <a:cubicBezTo>
                    <a:pt x="639329" y="382241"/>
                    <a:pt x="590066" y="444436"/>
                    <a:pt x="571592" y="436430"/>
                  </a:cubicBezTo>
                  <a:cubicBezTo>
                    <a:pt x="378849" y="351451"/>
                    <a:pt x="189186" y="257851"/>
                    <a:pt x="3833" y="156861"/>
                  </a:cubicBezTo>
                  <a:cubicBezTo>
                    <a:pt x="-9099" y="150087"/>
                    <a:pt x="13685" y="69419"/>
                    <a:pt x="27848" y="25698"/>
                  </a:cubicBezTo>
                  <a:cubicBezTo>
                    <a:pt x="32159" y="12766"/>
                    <a:pt x="67259" y="-4476"/>
                    <a:pt x="79575" y="1066"/>
                  </a:cubicBezTo>
                  <a:cubicBezTo>
                    <a:pt x="284018" y="89740"/>
                    <a:pt x="487844" y="180877"/>
                    <a:pt x="742166" y="294798"/>
                  </a:cubicBezTo>
                  <a:close/>
                </a:path>
              </a:pathLst>
            </a:custGeom>
            <a:solidFill>
              <a:schemeClr val="tx1"/>
            </a:solidFill>
            <a:ln w="61463" cap="flat">
              <a:noFill/>
              <a:prstDash val="solid"/>
              <a:miter/>
            </a:ln>
          </p:spPr>
          <p:txBody>
            <a:bodyPr rtlCol="0" anchor="ctr"/>
            <a:lstStyle/>
            <a:p>
              <a:endParaRPr lang="es-PE"/>
            </a:p>
          </p:txBody>
        </p:sp>
        <p:sp>
          <p:nvSpPr>
            <p:cNvPr id="22" name="Forma libre: forma 21">
              <a:extLst>
                <a:ext uri="{FF2B5EF4-FFF2-40B4-BE49-F238E27FC236}">
                  <a16:creationId xmlns:a16="http://schemas.microsoft.com/office/drawing/2014/main" id="{F58A25A1-A056-BB0C-C72B-FA8EE7B5089A}"/>
                </a:ext>
              </a:extLst>
            </p:cNvPr>
            <p:cNvSpPr/>
            <p:nvPr/>
          </p:nvSpPr>
          <p:spPr>
            <a:xfrm>
              <a:off x="9883798" y="3655447"/>
              <a:ext cx="669980" cy="292339"/>
            </a:xfrm>
            <a:custGeom>
              <a:avLst/>
              <a:gdLst>
                <a:gd name="connsiteX0" fmla="*/ 333143 w 669980"/>
                <a:gd name="connsiteY0" fmla="*/ 243692 h 292339"/>
                <a:gd name="connsiteX1" fmla="*/ 119463 w 669980"/>
                <a:gd name="connsiteY1" fmla="*/ 238765 h 292339"/>
                <a:gd name="connsiteX2" fmla="*/ 0 w 669980"/>
                <a:gd name="connsiteY2" fmla="*/ 130386 h 292339"/>
                <a:gd name="connsiteX3" fmla="*/ 121927 w 669980"/>
                <a:gd name="connsiteY3" fmla="*/ 18312 h 292339"/>
                <a:gd name="connsiteX4" fmla="*/ 334990 w 669980"/>
                <a:gd name="connsiteY4" fmla="*/ 10923 h 292339"/>
                <a:gd name="connsiteX5" fmla="*/ 669981 w 669980"/>
                <a:gd name="connsiteY5" fmla="*/ 135312 h 292339"/>
                <a:gd name="connsiteX6" fmla="*/ 354080 w 669980"/>
                <a:gd name="connsiteY6" fmla="*/ 292339 h 292339"/>
                <a:gd name="connsiteX7" fmla="*/ 333143 w 669980"/>
                <a:gd name="connsiteY7" fmla="*/ 243692 h 2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980" h="292339">
                  <a:moveTo>
                    <a:pt x="333143" y="243692"/>
                  </a:moveTo>
                  <a:cubicBezTo>
                    <a:pt x="261095" y="243692"/>
                    <a:pt x="185969" y="257855"/>
                    <a:pt x="119463" y="238765"/>
                  </a:cubicBezTo>
                  <a:cubicBezTo>
                    <a:pt x="73279" y="225834"/>
                    <a:pt x="39411" y="167949"/>
                    <a:pt x="0" y="130386"/>
                  </a:cubicBezTo>
                  <a:cubicBezTo>
                    <a:pt x="40027" y="91591"/>
                    <a:pt x="73895" y="33091"/>
                    <a:pt x="121927" y="18312"/>
                  </a:cubicBezTo>
                  <a:cubicBezTo>
                    <a:pt x="187816" y="-2625"/>
                    <a:pt x="267869" y="-6319"/>
                    <a:pt x="334990" y="10923"/>
                  </a:cubicBezTo>
                  <a:cubicBezTo>
                    <a:pt x="449527" y="40481"/>
                    <a:pt x="558522" y="92823"/>
                    <a:pt x="669981" y="135312"/>
                  </a:cubicBezTo>
                  <a:cubicBezTo>
                    <a:pt x="564680" y="187655"/>
                    <a:pt x="459380" y="239997"/>
                    <a:pt x="354080" y="292339"/>
                  </a:cubicBezTo>
                  <a:cubicBezTo>
                    <a:pt x="347306" y="276329"/>
                    <a:pt x="340532" y="259702"/>
                    <a:pt x="333143" y="243692"/>
                  </a:cubicBezTo>
                  <a:close/>
                </a:path>
              </a:pathLst>
            </a:custGeom>
            <a:solidFill>
              <a:schemeClr val="tx1"/>
            </a:solidFill>
            <a:ln w="61463" cap="flat">
              <a:noFill/>
              <a:prstDash val="solid"/>
              <a:miter/>
            </a:ln>
          </p:spPr>
          <p:txBody>
            <a:bodyPr rtlCol="0" anchor="ctr"/>
            <a:lstStyle/>
            <a:p>
              <a:endParaRPr lang="es-PE"/>
            </a:p>
          </p:txBody>
        </p:sp>
      </p:grpSp>
      <p:grpSp>
        <p:nvGrpSpPr>
          <p:cNvPr id="35" name="Grupo 34">
            <a:extLst>
              <a:ext uri="{FF2B5EF4-FFF2-40B4-BE49-F238E27FC236}">
                <a16:creationId xmlns:a16="http://schemas.microsoft.com/office/drawing/2014/main" id="{E565BABE-5DFF-E189-34E2-B8B95D2A7676}"/>
              </a:ext>
            </a:extLst>
          </p:cNvPr>
          <p:cNvGrpSpPr/>
          <p:nvPr/>
        </p:nvGrpSpPr>
        <p:grpSpPr>
          <a:xfrm flipH="1">
            <a:off x="9457816" y="2883823"/>
            <a:ext cx="1695527" cy="1453716"/>
            <a:chOff x="7270922" y="2623392"/>
            <a:chExt cx="3282856" cy="2814666"/>
          </a:xfrm>
        </p:grpSpPr>
        <p:sp>
          <p:nvSpPr>
            <p:cNvPr id="36" name="Forma libre: forma 35">
              <a:extLst>
                <a:ext uri="{FF2B5EF4-FFF2-40B4-BE49-F238E27FC236}">
                  <a16:creationId xmlns:a16="http://schemas.microsoft.com/office/drawing/2014/main" id="{A1B4409A-F3A7-A0A8-80AC-32081B4F77D0}"/>
                </a:ext>
              </a:extLst>
            </p:cNvPr>
            <p:cNvSpPr/>
            <p:nvPr/>
          </p:nvSpPr>
          <p:spPr>
            <a:xfrm>
              <a:off x="7270922" y="2727288"/>
              <a:ext cx="2111622" cy="2128173"/>
            </a:xfrm>
            <a:custGeom>
              <a:avLst/>
              <a:gdLst>
                <a:gd name="connsiteX0" fmla="*/ 2111622 w 2111622"/>
                <a:gd name="connsiteY0" fmla="*/ 0 h 2128173"/>
                <a:gd name="connsiteX1" fmla="*/ 2111622 w 2111622"/>
                <a:gd name="connsiteY1" fmla="*/ 2128173 h 2128173"/>
                <a:gd name="connsiteX2" fmla="*/ 1109115 w 2111622"/>
                <a:gd name="connsiteY2" fmla="*/ 1711899 h 2128173"/>
                <a:gd name="connsiteX3" fmla="*/ 345534 w 2111622"/>
                <a:gd name="connsiteY3" fmla="*/ 1541325 h 2128173"/>
                <a:gd name="connsiteX4" fmla="*/ 8080 w 2111622"/>
                <a:gd name="connsiteY4" fmla="*/ 1211877 h 2128173"/>
                <a:gd name="connsiteX5" fmla="*/ 19165 w 2111622"/>
                <a:gd name="connsiteY5" fmla="*/ 846712 h 2128173"/>
                <a:gd name="connsiteX6" fmla="*/ 232844 w 2111622"/>
                <a:gd name="connsiteY6" fmla="*/ 609633 h 2128173"/>
                <a:gd name="connsiteX7" fmla="*/ 1851143 w 2111622"/>
                <a:gd name="connsiteY7" fmla="*/ 92984 h 2128173"/>
                <a:gd name="connsiteX8" fmla="*/ 2111622 w 2111622"/>
                <a:gd name="connsiteY8" fmla="*/ 0 h 212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1622" h="2128173">
                  <a:moveTo>
                    <a:pt x="2111622" y="0"/>
                  </a:moveTo>
                  <a:lnTo>
                    <a:pt x="2111622" y="2128173"/>
                  </a:lnTo>
                  <a:cubicBezTo>
                    <a:pt x="1758158" y="1979152"/>
                    <a:pt x="1440410" y="1826436"/>
                    <a:pt x="1109115" y="1711899"/>
                  </a:cubicBezTo>
                  <a:cubicBezTo>
                    <a:pt x="863414" y="1626920"/>
                    <a:pt x="603550" y="1565956"/>
                    <a:pt x="345534" y="1541325"/>
                  </a:cubicBezTo>
                  <a:cubicBezTo>
                    <a:pt x="118923" y="1520388"/>
                    <a:pt x="-1157" y="1448956"/>
                    <a:pt x="8080" y="1211877"/>
                  </a:cubicBezTo>
                  <a:cubicBezTo>
                    <a:pt x="12391" y="1089334"/>
                    <a:pt x="-19014" y="956323"/>
                    <a:pt x="19165" y="846712"/>
                  </a:cubicBezTo>
                  <a:cubicBezTo>
                    <a:pt x="52417" y="750649"/>
                    <a:pt x="164491" y="605322"/>
                    <a:pt x="232844" y="609633"/>
                  </a:cubicBezTo>
                  <a:cubicBezTo>
                    <a:pt x="844940" y="650275"/>
                    <a:pt x="1317252" y="278337"/>
                    <a:pt x="1851143" y="92984"/>
                  </a:cubicBezTo>
                  <a:cubicBezTo>
                    <a:pt x="1926269" y="67121"/>
                    <a:pt x="2001396" y="39411"/>
                    <a:pt x="2111622" y="0"/>
                  </a:cubicBezTo>
                  <a:close/>
                </a:path>
              </a:pathLst>
            </a:custGeom>
            <a:solidFill>
              <a:schemeClr val="tx1"/>
            </a:solidFill>
            <a:ln w="61463" cap="flat">
              <a:noFill/>
              <a:prstDash val="solid"/>
              <a:miter/>
            </a:ln>
          </p:spPr>
          <p:txBody>
            <a:bodyPr rtlCol="0" anchor="ctr"/>
            <a:lstStyle/>
            <a:p>
              <a:endParaRPr lang="es-PE"/>
            </a:p>
          </p:txBody>
        </p:sp>
        <p:sp>
          <p:nvSpPr>
            <p:cNvPr id="37" name="Forma libre: forma 36">
              <a:extLst>
                <a:ext uri="{FF2B5EF4-FFF2-40B4-BE49-F238E27FC236}">
                  <a16:creationId xmlns:a16="http://schemas.microsoft.com/office/drawing/2014/main" id="{C608D645-D1B2-F028-A6DF-842C607FB1BB}"/>
                </a:ext>
              </a:extLst>
            </p:cNvPr>
            <p:cNvSpPr/>
            <p:nvPr/>
          </p:nvSpPr>
          <p:spPr>
            <a:xfrm>
              <a:off x="8094514" y="4599908"/>
              <a:ext cx="490354" cy="838150"/>
            </a:xfrm>
            <a:custGeom>
              <a:avLst/>
              <a:gdLst>
                <a:gd name="connsiteX0" fmla="*/ 17654 w 490354"/>
                <a:gd name="connsiteY0" fmla="*/ 616 h 838150"/>
                <a:gd name="connsiteX1" fmla="*/ 485655 w 490354"/>
                <a:gd name="connsiteY1" fmla="*/ 586233 h 838150"/>
                <a:gd name="connsiteX2" fmla="*/ 231334 w 490354"/>
                <a:gd name="connsiteY2" fmla="*/ 838091 h 838150"/>
                <a:gd name="connsiteX3" fmla="*/ 412 w 490354"/>
                <a:gd name="connsiteY3" fmla="*/ 597317 h 838150"/>
                <a:gd name="connsiteX4" fmla="*/ 2875 w 490354"/>
                <a:gd name="connsiteY4" fmla="*/ 169342 h 838150"/>
                <a:gd name="connsiteX5" fmla="*/ 18270 w 490354"/>
                <a:gd name="connsiteY5" fmla="*/ 0 h 8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353" h="838150">
                  <a:moveTo>
                    <a:pt x="17654" y="616"/>
                  </a:moveTo>
                  <a:cubicBezTo>
                    <a:pt x="504129" y="140400"/>
                    <a:pt x="501666" y="145327"/>
                    <a:pt x="485655" y="586233"/>
                  </a:cubicBezTo>
                  <a:cubicBezTo>
                    <a:pt x="478882" y="766660"/>
                    <a:pt x="417918" y="840555"/>
                    <a:pt x="231334" y="838091"/>
                  </a:cubicBezTo>
                  <a:cubicBezTo>
                    <a:pt x="56449" y="835628"/>
                    <a:pt x="-5746" y="761118"/>
                    <a:pt x="412" y="597317"/>
                  </a:cubicBezTo>
                  <a:cubicBezTo>
                    <a:pt x="5338" y="455070"/>
                    <a:pt x="412" y="312206"/>
                    <a:pt x="2875" y="169342"/>
                  </a:cubicBezTo>
                  <a:cubicBezTo>
                    <a:pt x="3491" y="119464"/>
                    <a:pt x="11496" y="69584"/>
                    <a:pt x="18270" y="0"/>
                  </a:cubicBezTo>
                  <a:close/>
                </a:path>
              </a:pathLst>
            </a:custGeom>
            <a:solidFill>
              <a:schemeClr val="tx1"/>
            </a:solidFill>
            <a:ln w="61463" cap="flat">
              <a:noFill/>
              <a:prstDash val="solid"/>
              <a:miter/>
            </a:ln>
          </p:spPr>
          <p:txBody>
            <a:bodyPr rtlCol="0" anchor="ctr"/>
            <a:lstStyle/>
            <a:p>
              <a:endParaRPr lang="es-PE"/>
            </a:p>
          </p:txBody>
        </p:sp>
        <p:sp>
          <p:nvSpPr>
            <p:cNvPr id="38" name="Forma libre: forma 37">
              <a:extLst>
                <a:ext uri="{FF2B5EF4-FFF2-40B4-BE49-F238E27FC236}">
                  <a16:creationId xmlns:a16="http://schemas.microsoft.com/office/drawing/2014/main" id="{95C09074-1914-8760-4FB3-837A56C783DB}"/>
                </a:ext>
              </a:extLst>
            </p:cNvPr>
            <p:cNvSpPr/>
            <p:nvPr/>
          </p:nvSpPr>
          <p:spPr>
            <a:xfrm>
              <a:off x="9784973" y="2623392"/>
              <a:ext cx="717694" cy="427801"/>
            </a:xfrm>
            <a:custGeom>
              <a:avLst/>
              <a:gdLst>
                <a:gd name="connsiteX0" fmla="*/ 717695 w 717694"/>
                <a:gd name="connsiteY0" fmla="*/ 128527 h 427801"/>
                <a:gd name="connsiteX1" fmla="*/ 270631 w 717694"/>
                <a:gd name="connsiteY1" fmla="*/ 377307 h 427801"/>
                <a:gd name="connsiteX2" fmla="*/ 20004 w 717694"/>
                <a:gd name="connsiteY2" fmla="*/ 427802 h 427801"/>
                <a:gd name="connsiteX3" fmla="*/ 6457 w 717694"/>
                <a:gd name="connsiteY3" fmla="*/ 273854 h 427801"/>
                <a:gd name="connsiteX4" fmla="*/ 544042 w 717694"/>
                <a:gd name="connsiteY4" fmla="*/ 1059 h 427801"/>
                <a:gd name="connsiteX5" fmla="*/ 717695 w 717694"/>
                <a:gd name="connsiteY5" fmla="*/ 128527 h 42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694" h="427800">
                  <a:moveTo>
                    <a:pt x="717695" y="128527"/>
                  </a:moveTo>
                  <a:cubicBezTo>
                    <a:pt x="542195" y="227670"/>
                    <a:pt x="411031" y="312649"/>
                    <a:pt x="270631" y="377307"/>
                  </a:cubicBezTo>
                  <a:cubicBezTo>
                    <a:pt x="195504" y="411791"/>
                    <a:pt x="104367" y="411791"/>
                    <a:pt x="20004" y="427802"/>
                  </a:cubicBezTo>
                  <a:cubicBezTo>
                    <a:pt x="14462" y="374844"/>
                    <a:pt x="-12017" y="284938"/>
                    <a:pt x="6457" y="273854"/>
                  </a:cubicBezTo>
                  <a:cubicBezTo>
                    <a:pt x="180110" y="173480"/>
                    <a:pt x="359920" y="81111"/>
                    <a:pt x="544042" y="1059"/>
                  </a:cubicBezTo>
                  <a:cubicBezTo>
                    <a:pt x="568058" y="-9410"/>
                    <a:pt x="626558" y="59559"/>
                    <a:pt x="717695" y="128527"/>
                  </a:cubicBezTo>
                  <a:close/>
                </a:path>
              </a:pathLst>
            </a:custGeom>
            <a:solidFill>
              <a:schemeClr val="tx1"/>
            </a:solidFill>
            <a:ln w="61463" cap="flat">
              <a:noFill/>
              <a:prstDash val="solid"/>
              <a:miter/>
            </a:ln>
          </p:spPr>
          <p:txBody>
            <a:bodyPr rtlCol="0" anchor="ctr"/>
            <a:lstStyle/>
            <a:p>
              <a:endParaRPr lang="es-PE"/>
            </a:p>
          </p:txBody>
        </p:sp>
        <p:sp>
          <p:nvSpPr>
            <p:cNvPr id="39" name="Forma libre: forma 38">
              <a:extLst>
                <a:ext uri="{FF2B5EF4-FFF2-40B4-BE49-F238E27FC236}">
                  <a16:creationId xmlns:a16="http://schemas.microsoft.com/office/drawing/2014/main" id="{FE63B51F-F98C-75B5-C1D5-56FFC8E91954}"/>
                </a:ext>
              </a:extLst>
            </p:cNvPr>
            <p:cNvSpPr/>
            <p:nvPr/>
          </p:nvSpPr>
          <p:spPr>
            <a:xfrm>
              <a:off x="9774050" y="4507089"/>
              <a:ext cx="742166" cy="437123"/>
            </a:xfrm>
            <a:custGeom>
              <a:avLst/>
              <a:gdLst>
                <a:gd name="connsiteX0" fmla="*/ 742166 w 742166"/>
                <a:gd name="connsiteY0" fmla="*/ 295414 h 437123"/>
                <a:gd name="connsiteX1" fmla="*/ 571592 w 742166"/>
                <a:gd name="connsiteY1" fmla="*/ 436430 h 437123"/>
                <a:gd name="connsiteX2" fmla="*/ 3833 w 742166"/>
                <a:gd name="connsiteY2" fmla="*/ 156861 h 437123"/>
                <a:gd name="connsiteX3" fmla="*/ 27848 w 742166"/>
                <a:gd name="connsiteY3" fmla="*/ 25698 h 437123"/>
                <a:gd name="connsiteX4" fmla="*/ 79575 w 742166"/>
                <a:gd name="connsiteY4" fmla="*/ 1066 h 437123"/>
                <a:gd name="connsiteX5" fmla="*/ 742166 w 742166"/>
                <a:gd name="connsiteY5" fmla="*/ 294798 h 43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166" h="437122">
                  <a:moveTo>
                    <a:pt x="742166" y="295414"/>
                  </a:moveTo>
                  <a:cubicBezTo>
                    <a:pt x="639329" y="382241"/>
                    <a:pt x="590066" y="444436"/>
                    <a:pt x="571592" y="436430"/>
                  </a:cubicBezTo>
                  <a:cubicBezTo>
                    <a:pt x="378849" y="351451"/>
                    <a:pt x="189186" y="257851"/>
                    <a:pt x="3833" y="156861"/>
                  </a:cubicBezTo>
                  <a:cubicBezTo>
                    <a:pt x="-9099" y="150087"/>
                    <a:pt x="13685" y="69419"/>
                    <a:pt x="27848" y="25698"/>
                  </a:cubicBezTo>
                  <a:cubicBezTo>
                    <a:pt x="32159" y="12766"/>
                    <a:pt x="67259" y="-4476"/>
                    <a:pt x="79575" y="1066"/>
                  </a:cubicBezTo>
                  <a:cubicBezTo>
                    <a:pt x="284018" y="89740"/>
                    <a:pt x="487844" y="180877"/>
                    <a:pt x="742166" y="294798"/>
                  </a:cubicBezTo>
                  <a:close/>
                </a:path>
              </a:pathLst>
            </a:custGeom>
            <a:solidFill>
              <a:schemeClr val="tx1"/>
            </a:solidFill>
            <a:ln w="61463" cap="flat">
              <a:noFill/>
              <a:prstDash val="solid"/>
              <a:miter/>
            </a:ln>
          </p:spPr>
          <p:txBody>
            <a:bodyPr rtlCol="0" anchor="ctr"/>
            <a:lstStyle/>
            <a:p>
              <a:endParaRPr lang="es-PE"/>
            </a:p>
          </p:txBody>
        </p:sp>
        <p:sp>
          <p:nvSpPr>
            <p:cNvPr id="40" name="Forma libre: forma 39">
              <a:extLst>
                <a:ext uri="{FF2B5EF4-FFF2-40B4-BE49-F238E27FC236}">
                  <a16:creationId xmlns:a16="http://schemas.microsoft.com/office/drawing/2014/main" id="{940EA52A-8701-6F99-08EB-0D334B09684F}"/>
                </a:ext>
              </a:extLst>
            </p:cNvPr>
            <p:cNvSpPr/>
            <p:nvPr/>
          </p:nvSpPr>
          <p:spPr>
            <a:xfrm>
              <a:off x="9883798" y="3655447"/>
              <a:ext cx="669980" cy="292339"/>
            </a:xfrm>
            <a:custGeom>
              <a:avLst/>
              <a:gdLst>
                <a:gd name="connsiteX0" fmla="*/ 333143 w 669980"/>
                <a:gd name="connsiteY0" fmla="*/ 243692 h 292339"/>
                <a:gd name="connsiteX1" fmla="*/ 119463 w 669980"/>
                <a:gd name="connsiteY1" fmla="*/ 238765 h 292339"/>
                <a:gd name="connsiteX2" fmla="*/ 0 w 669980"/>
                <a:gd name="connsiteY2" fmla="*/ 130386 h 292339"/>
                <a:gd name="connsiteX3" fmla="*/ 121927 w 669980"/>
                <a:gd name="connsiteY3" fmla="*/ 18312 h 292339"/>
                <a:gd name="connsiteX4" fmla="*/ 334990 w 669980"/>
                <a:gd name="connsiteY4" fmla="*/ 10923 h 292339"/>
                <a:gd name="connsiteX5" fmla="*/ 669981 w 669980"/>
                <a:gd name="connsiteY5" fmla="*/ 135312 h 292339"/>
                <a:gd name="connsiteX6" fmla="*/ 354080 w 669980"/>
                <a:gd name="connsiteY6" fmla="*/ 292339 h 292339"/>
                <a:gd name="connsiteX7" fmla="*/ 333143 w 669980"/>
                <a:gd name="connsiteY7" fmla="*/ 243692 h 2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980" h="292339">
                  <a:moveTo>
                    <a:pt x="333143" y="243692"/>
                  </a:moveTo>
                  <a:cubicBezTo>
                    <a:pt x="261095" y="243692"/>
                    <a:pt x="185969" y="257855"/>
                    <a:pt x="119463" y="238765"/>
                  </a:cubicBezTo>
                  <a:cubicBezTo>
                    <a:pt x="73279" y="225834"/>
                    <a:pt x="39411" y="167949"/>
                    <a:pt x="0" y="130386"/>
                  </a:cubicBezTo>
                  <a:cubicBezTo>
                    <a:pt x="40027" y="91591"/>
                    <a:pt x="73895" y="33091"/>
                    <a:pt x="121927" y="18312"/>
                  </a:cubicBezTo>
                  <a:cubicBezTo>
                    <a:pt x="187816" y="-2625"/>
                    <a:pt x="267869" y="-6319"/>
                    <a:pt x="334990" y="10923"/>
                  </a:cubicBezTo>
                  <a:cubicBezTo>
                    <a:pt x="449527" y="40481"/>
                    <a:pt x="558522" y="92823"/>
                    <a:pt x="669981" y="135312"/>
                  </a:cubicBezTo>
                  <a:cubicBezTo>
                    <a:pt x="564680" y="187655"/>
                    <a:pt x="459380" y="239997"/>
                    <a:pt x="354080" y="292339"/>
                  </a:cubicBezTo>
                  <a:cubicBezTo>
                    <a:pt x="347306" y="276329"/>
                    <a:pt x="340532" y="259702"/>
                    <a:pt x="333143" y="243692"/>
                  </a:cubicBezTo>
                  <a:close/>
                </a:path>
              </a:pathLst>
            </a:custGeom>
            <a:solidFill>
              <a:schemeClr val="tx1"/>
            </a:solidFill>
            <a:ln w="61463" cap="flat">
              <a:noFill/>
              <a:prstDash val="solid"/>
              <a:miter/>
            </a:ln>
          </p:spPr>
          <p:txBody>
            <a:bodyPr rtlCol="0" anchor="ctr"/>
            <a:lstStyle/>
            <a:p>
              <a:endParaRPr lang="es-PE"/>
            </a:p>
          </p:txBody>
        </p:sp>
      </p:grpSp>
      <p:grpSp>
        <p:nvGrpSpPr>
          <p:cNvPr id="45" name="Grupo 44">
            <a:extLst>
              <a:ext uri="{FF2B5EF4-FFF2-40B4-BE49-F238E27FC236}">
                <a16:creationId xmlns:a16="http://schemas.microsoft.com/office/drawing/2014/main" id="{6BBFE115-EFF0-0307-7CBE-73C9E97B3D61}"/>
              </a:ext>
            </a:extLst>
          </p:cNvPr>
          <p:cNvGrpSpPr/>
          <p:nvPr/>
        </p:nvGrpSpPr>
        <p:grpSpPr>
          <a:xfrm rot="5400000">
            <a:off x="10051741" y="-782940"/>
            <a:ext cx="1516083" cy="1549501"/>
            <a:chOff x="-2406310" y="940890"/>
            <a:chExt cx="4888820" cy="4996582"/>
          </a:xfrm>
        </p:grpSpPr>
        <p:sp>
          <p:nvSpPr>
            <p:cNvPr id="46" name="Forma libre: forma 45">
              <a:extLst>
                <a:ext uri="{FF2B5EF4-FFF2-40B4-BE49-F238E27FC236}">
                  <a16:creationId xmlns:a16="http://schemas.microsoft.com/office/drawing/2014/main" id="{6A6BC4CE-F2EB-DB65-4D53-287B3C7F398B}"/>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47" name="Forma libre: forma 46">
              <a:extLst>
                <a:ext uri="{FF2B5EF4-FFF2-40B4-BE49-F238E27FC236}">
                  <a16:creationId xmlns:a16="http://schemas.microsoft.com/office/drawing/2014/main" id="{E8809326-37E7-D167-7012-9F0FF111D1B1}"/>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pic>
        <p:nvPicPr>
          <p:cNvPr id="48" name="Imagen 47">
            <a:extLst>
              <a:ext uri="{FF2B5EF4-FFF2-40B4-BE49-F238E27FC236}">
                <a16:creationId xmlns:a16="http://schemas.microsoft.com/office/drawing/2014/main" id="{06059F07-CECD-6F20-DA07-91AA8E060E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59587" y="71108"/>
            <a:ext cx="1897850" cy="1518792"/>
          </a:xfrm>
          <a:prstGeom prst="rect">
            <a:avLst/>
          </a:prstGeom>
        </p:spPr>
      </p:pic>
      <p:sp>
        <p:nvSpPr>
          <p:cNvPr id="49" name="タイトル 2">
            <a:extLst>
              <a:ext uri="{FF2B5EF4-FFF2-40B4-BE49-F238E27FC236}">
                <a16:creationId xmlns:a16="http://schemas.microsoft.com/office/drawing/2014/main" id="{3C78C602-7056-7176-E3A2-2D1933B80205}"/>
              </a:ext>
            </a:extLst>
          </p:cNvPr>
          <p:cNvSpPr txBox="1"/>
          <p:nvPr/>
        </p:nvSpPr>
        <p:spPr>
          <a:xfrm>
            <a:off x="1033380" y="399319"/>
            <a:ext cx="8294728"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rgbClr val="FF0000"/>
                </a:solidFill>
                <a:latin typeface="Agency FB" panose="020B0503020202020204" pitchFamily="34" charset="0"/>
              </a:rPr>
              <a:t>HOT SALE </a:t>
            </a:r>
            <a:r>
              <a:rPr lang="en-US" altLang="ja-JP" sz="4000" b="1">
                <a:solidFill>
                  <a:schemeClr val="tx1">
                    <a:lumMod val="95000"/>
                    <a:lumOff val="5000"/>
                  </a:schemeClr>
                </a:solidFill>
                <a:latin typeface="Agency FB" panose="020B0503020202020204" pitchFamily="34" charset="0"/>
              </a:rPr>
              <a:t>MEXICO</a:t>
            </a:r>
            <a:endParaRPr kumimoji="1" lang="ja-JP" altLang="en-US" sz="4000" b="1">
              <a:solidFill>
                <a:schemeClr val="tx1">
                  <a:lumMod val="95000"/>
                  <a:lumOff val="5000"/>
                </a:schemeClr>
              </a:solidFill>
              <a:latin typeface="Agency FB" panose="020B0503020202020204" pitchFamily="34" charset="0"/>
            </a:endParaRPr>
          </a:p>
        </p:txBody>
      </p:sp>
      <p:pic>
        <p:nvPicPr>
          <p:cNvPr id="50" name="Imagen 49">
            <a:extLst>
              <a:ext uri="{FF2B5EF4-FFF2-40B4-BE49-F238E27FC236}">
                <a16:creationId xmlns:a16="http://schemas.microsoft.com/office/drawing/2014/main" id="{C15C201E-AADD-2EBE-8857-A9F8381478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02" y="24760"/>
            <a:ext cx="974329" cy="1282445"/>
          </a:xfrm>
          <a:prstGeom prst="rect">
            <a:avLst/>
          </a:prstGeom>
        </p:spPr>
      </p:pic>
      <p:sp>
        <p:nvSpPr>
          <p:cNvPr id="51" name="テキスト プレースホルダー 3">
            <a:extLst>
              <a:ext uri="{FF2B5EF4-FFF2-40B4-BE49-F238E27FC236}">
                <a16:creationId xmlns:a16="http://schemas.microsoft.com/office/drawing/2014/main" id="{FEC9B0BD-BF50-E068-572C-004DA73B3936}"/>
              </a:ext>
            </a:extLst>
          </p:cNvPr>
          <p:cNvSpPr txBox="1"/>
          <p:nvPr/>
        </p:nvSpPr>
        <p:spPr>
          <a:xfrm>
            <a:off x="1032241" y="948062"/>
            <a:ext cx="10212019" cy="37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sz="1200" noProof="1">
                <a:solidFill>
                  <a:schemeClr val="tx1">
                    <a:lumMod val="95000"/>
                    <a:lumOff val="5000"/>
                  </a:schemeClr>
                </a:solidFill>
              </a:rPr>
              <a:t>Lorem ipsum dolor sit amet, et quod nostro discere eam, sed eu quod legere legendos.</a:t>
            </a:r>
            <a:endParaRPr kumimoji="1" lang="en-US" altLang="ja-JP" sz="1200" noProof="1">
              <a:solidFill>
                <a:schemeClr val="tx1">
                  <a:lumMod val="95000"/>
                  <a:lumOff val="5000"/>
                </a:schemeClr>
              </a:solidFill>
            </a:endParaRPr>
          </a:p>
        </p:txBody>
      </p:sp>
    </p:spTree>
    <p:extLst>
      <p:ext uri="{BB962C8B-B14F-4D97-AF65-F5344CB8AC3E}">
        <p14:creationId xmlns:p14="http://schemas.microsoft.com/office/powerpoint/2010/main" val="3709695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oogle Shape;270;p42">
            <a:extLst>
              <a:ext uri="{FF2B5EF4-FFF2-40B4-BE49-F238E27FC236}">
                <a16:creationId xmlns:a16="http://schemas.microsoft.com/office/drawing/2014/main" id="{BB930267-AB9F-6F30-6B57-E21464530104}"/>
              </a:ext>
            </a:extLst>
          </p:cNvPr>
          <p:cNvSpPr txBox="1"/>
          <p:nvPr/>
        </p:nvSpPr>
        <p:spPr>
          <a:xfrm>
            <a:off x="1455649" y="1838624"/>
            <a:ext cx="5543552" cy="565400"/>
          </a:xfrm>
          <a:prstGeom prst="rect">
            <a:avLst/>
          </a:prstGeom>
          <a:noFill/>
          <a:ln>
            <a:noFill/>
          </a:ln>
        </p:spPr>
        <p:txBody>
          <a:bodyPr spcFirstLastPara="1" wrap="square" lIns="121900" tIns="121900" rIns="121900" bIns="121900" anchor="t" anchorCtr="0">
            <a:noAutofit/>
          </a:bodyPr>
          <a:lstStyle/>
          <a:p>
            <a:r>
              <a:rPr lang="es-PE" sz="2133">
                <a:solidFill>
                  <a:srgbClr val="FF0000"/>
                </a:solidFill>
                <a:latin typeface="Source Sans Pro" panose="020B0503030403020204" pitchFamily="34" charset="0"/>
                <a:ea typeface="Rubik"/>
                <a:cs typeface="Rubik" panose="020B0604020202020204" charset="-79"/>
                <a:sym typeface="Rubik"/>
              </a:rPr>
              <a:t>ELABORADO POR  </a:t>
            </a:r>
            <a:r>
              <a:rPr lang="es-PE" sz="2133">
                <a:solidFill>
                  <a:schemeClr val="tx1">
                    <a:lumMod val="95000"/>
                    <a:lumOff val="5000"/>
                  </a:schemeClr>
                </a:solidFill>
                <a:latin typeface="Source Sans Pro" panose="020B0503030403020204" pitchFamily="34" charset="0"/>
                <a:ea typeface="Montserrat"/>
                <a:cs typeface="Assistant Light" pitchFamily="2" charset="-79"/>
                <a:sym typeface="Montserrat"/>
              </a:rPr>
              <a:t>: </a:t>
            </a:r>
            <a:r>
              <a:rPr lang="es-PE" sz="2133">
                <a:solidFill>
                  <a:schemeClr val="tx1">
                    <a:lumMod val="95000"/>
                    <a:lumOff val="5000"/>
                  </a:schemeClr>
                </a:solidFill>
                <a:latin typeface="Source Sans Pro" panose="020B0503030403020204" pitchFamily="34" charset="0"/>
                <a:ea typeface="Montserrat"/>
                <a:cs typeface="Kanit Light" panose="020B0604020202020204" charset="-34"/>
                <a:sym typeface="Montserrat"/>
              </a:rPr>
              <a:t>slidesppt.net</a:t>
            </a:r>
          </a:p>
          <a:p>
            <a:pPr lvl="0"/>
            <a:endParaRPr sz="2133" b="1">
              <a:solidFill>
                <a:schemeClr val="bg1"/>
              </a:solidFill>
              <a:latin typeface="Source Sans Pro" panose="020B0503030403020204" pitchFamily="34" charset="0"/>
              <a:ea typeface="Rubik"/>
              <a:cs typeface="Rubik" panose="020B0604020202020204" charset="-79"/>
              <a:sym typeface="Rubik"/>
            </a:endParaRPr>
          </a:p>
        </p:txBody>
      </p:sp>
      <p:grpSp>
        <p:nvGrpSpPr>
          <p:cNvPr id="3" name="Grupo 2">
            <a:extLst>
              <a:ext uri="{FF2B5EF4-FFF2-40B4-BE49-F238E27FC236}">
                <a16:creationId xmlns:a16="http://schemas.microsoft.com/office/drawing/2014/main" id="{4B2EC417-38EF-830C-4B1C-85F46EE844DE}"/>
              </a:ext>
            </a:extLst>
          </p:cNvPr>
          <p:cNvGrpSpPr/>
          <p:nvPr/>
        </p:nvGrpSpPr>
        <p:grpSpPr>
          <a:xfrm>
            <a:off x="1455649" y="2844467"/>
            <a:ext cx="3985576" cy="2126071"/>
            <a:chOff x="877424" y="2601843"/>
            <a:chExt cx="2989182" cy="1594553"/>
          </a:xfrm>
        </p:grpSpPr>
        <p:sp>
          <p:nvSpPr>
            <p:cNvPr id="4" name="Google Shape;272;p42">
              <a:extLst>
                <a:ext uri="{FF2B5EF4-FFF2-40B4-BE49-F238E27FC236}">
                  <a16:creationId xmlns:a16="http://schemas.microsoft.com/office/drawing/2014/main" id="{50F1AF48-574C-B757-8DA3-8007CF70A04C}"/>
                </a:ext>
              </a:extLst>
            </p:cNvPr>
            <p:cNvSpPr txBox="1"/>
            <p:nvPr/>
          </p:nvSpPr>
          <p:spPr>
            <a:xfrm>
              <a:off x="877424" y="2601843"/>
              <a:ext cx="2117100" cy="308700"/>
            </a:xfrm>
            <a:prstGeom prst="rect">
              <a:avLst/>
            </a:prstGeom>
            <a:noFill/>
            <a:ln>
              <a:noFill/>
            </a:ln>
          </p:spPr>
          <p:txBody>
            <a:bodyPr spcFirstLastPara="1" wrap="square" lIns="121900" tIns="121900" rIns="121900" bIns="121900" anchor="t" anchorCtr="0">
              <a:noAutofit/>
            </a:bodyPr>
            <a:lstStyle/>
            <a:p>
              <a:pPr lvl="0"/>
              <a:r>
                <a:rPr lang="es-PE" sz="2133">
                  <a:solidFill>
                    <a:srgbClr val="FF0000"/>
                  </a:solidFill>
                  <a:latin typeface="Source Sans Pro" panose="020B0503030403020204" pitchFamily="34" charset="0"/>
                  <a:ea typeface="Rubik"/>
                  <a:cs typeface="Rubik" panose="020B0604020202020204" charset="-79"/>
                  <a:sym typeface="Rubik"/>
                </a:rPr>
                <a:t>IMAGES</a:t>
              </a:r>
              <a:r>
                <a:rPr lang="en" sz="2133">
                  <a:solidFill>
                    <a:srgbClr val="FF0000"/>
                  </a:solidFill>
                  <a:latin typeface="Source Sans Pro" panose="020B0503030403020204" pitchFamily="34" charset="0"/>
                  <a:ea typeface="Rubik"/>
                  <a:cs typeface="Rubik" panose="020B0604020202020204" charset="-79"/>
                  <a:sym typeface="Rubik"/>
                </a:rPr>
                <a:t> :</a:t>
              </a:r>
              <a:endParaRPr sz="2133">
                <a:solidFill>
                  <a:srgbClr val="FF0000"/>
                </a:solidFill>
                <a:latin typeface="Source Sans Pro" panose="020B0503030403020204" pitchFamily="34" charset="0"/>
                <a:ea typeface="Rubik"/>
                <a:cs typeface="Rubik" panose="020B0604020202020204" charset="-79"/>
                <a:sym typeface="Rubik"/>
              </a:endParaRPr>
            </a:p>
          </p:txBody>
        </p:sp>
        <p:sp>
          <p:nvSpPr>
            <p:cNvPr id="5" name="Google Shape;273;p42">
              <a:extLst>
                <a:ext uri="{FF2B5EF4-FFF2-40B4-BE49-F238E27FC236}">
                  <a16:creationId xmlns:a16="http://schemas.microsoft.com/office/drawing/2014/main" id="{524EBE5A-805F-51E0-CBBF-FBAB07AE49E2}"/>
                </a:ext>
              </a:extLst>
            </p:cNvPr>
            <p:cNvSpPr txBox="1"/>
            <p:nvPr/>
          </p:nvSpPr>
          <p:spPr>
            <a:xfrm>
              <a:off x="877424" y="2910468"/>
              <a:ext cx="2989182" cy="1285928"/>
            </a:xfrm>
            <a:prstGeom prst="rect">
              <a:avLst/>
            </a:prstGeom>
            <a:noFill/>
            <a:ln>
              <a:noFill/>
            </a:ln>
          </p:spPr>
          <p:txBody>
            <a:bodyPr spcFirstLastPara="1" wrap="square" lIns="121900" tIns="121900" rIns="121900" bIns="121900" anchor="t" anchorCtr="0">
              <a:noAutofit/>
            </a:bodyPr>
            <a:lstStyle/>
            <a:p>
              <a:pPr marL="380962" indent="-380962">
                <a:buFont typeface="Arial" panose="020B0604020202020204" pitchFamily="34" charset="0"/>
                <a:buChar char="•"/>
              </a:pPr>
              <a:r>
                <a:rPr lang="es-PE" sz="2000">
                  <a:solidFill>
                    <a:schemeClr val="tx1">
                      <a:lumMod val="95000"/>
                      <a:lumOff val="5000"/>
                    </a:schemeClr>
                  </a:solidFill>
                  <a:latin typeface="Source Sans Pro" panose="020B0503030403020204" pitchFamily="34" charset="0"/>
                  <a:ea typeface="Montserrat"/>
                  <a:cs typeface="Kanit Light" panose="020B0604020202020204" charset="-34"/>
                  <a:sym typeface="Montserrat"/>
                </a:rPr>
                <a:t>Freepik.es</a:t>
              </a:r>
            </a:p>
            <a:p>
              <a:pPr marL="380962" indent="-380962">
                <a:buFont typeface="Arial" panose="020B0604020202020204" pitchFamily="34" charset="0"/>
                <a:buChar char="•"/>
              </a:pPr>
              <a:r>
                <a:rPr lang="es-PE" sz="2000">
                  <a:solidFill>
                    <a:schemeClr val="tx1">
                      <a:lumMod val="95000"/>
                      <a:lumOff val="5000"/>
                    </a:schemeClr>
                  </a:solidFill>
                  <a:latin typeface="Source Sans Pro" panose="020B0503030403020204" pitchFamily="34" charset="0"/>
                  <a:ea typeface="Montserrat"/>
                  <a:cs typeface="Kanit Light" panose="020B0604020202020204" charset="-34"/>
                  <a:sym typeface="Montserrat"/>
                </a:rPr>
                <a:t>pixabay.com</a:t>
              </a:r>
            </a:p>
            <a:p>
              <a:pPr marL="380962" indent="-380962">
                <a:buFont typeface="Arial" panose="020B0604020202020204" pitchFamily="34" charset="0"/>
                <a:buChar char="•"/>
              </a:pPr>
              <a:r>
                <a:rPr lang="es-PE" sz="2000">
                  <a:solidFill>
                    <a:schemeClr val="tx1">
                      <a:lumMod val="95000"/>
                      <a:lumOff val="5000"/>
                    </a:schemeClr>
                  </a:solidFill>
                  <a:latin typeface="Source Sans Pro" panose="020B0503030403020204" pitchFamily="34" charset="0"/>
                  <a:ea typeface="Montserrat"/>
                  <a:cs typeface="Kanit Light" panose="020B0604020202020204" charset="-34"/>
                  <a:sym typeface="Montserrat"/>
                </a:rPr>
                <a:t>pngegg.com</a:t>
              </a:r>
            </a:p>
          </p:txBody>
        </p:sp>
      </p:grpSp>
      <p:sp>
        <p:nvSpPr>
          <p:cNvPr id="6" name="Google Shape;274;p42">
            <a:extLst>
              <a:ext uri="{FF2B5EF4-FFF2-40B4-BE49-F238E27FC236}">
                <a16:creationId xmlns:a16="http://schemas.microsoft.com/office/drawing/2014/main" id="{83D408A8-324B-0119-BAAA-8A53EB3CDA46}"/>
              </a:ext>
            </a:extLst>
          </p:cNvPr>
          <p:cNvSpPr txBox="1"/>
          <p:nvPr/>
        </p:nvSpPr>
        <p:spPr>
          <a:xfrm>
            <a:off x="1455649" y="4684019"/>
            <a:ext cx="2822800" cy="411600"/>
          </a:xfrm>
          <a:prstGeom prst="rect">
            <a:avLst/>
          </a:prstGeom>
          <a:noFill/>
          <a:ln>
            <a:noFill/>
          </a:ln>
        </p:spPr>
        <p:txBody>
          <a:bodyPr spcFirstLastPara="1" wrap="square" lIns="121900" tIns="121900" rIns="121900" bIns="121900" anchor="t" anchorCtr="0">
            <a:noAutofit/>
          </a:bodyPr>
          <a:lstStyle/>
          <a:p>
            <a:r>
              <a:rPr lang="en" sz="2133">
                <a:solidFill>
                  <a:srgbClr val="FF0000"/>
                </a:solidFill>
                <a:latin typeface="Source Sans Pro" panose="020B0503030403020204" pitchFamily="34" charset="0"/>
                <a:ea typeface="Rubik"/>
                <a:cs typeface="Rubik" panose="020B0604020202020204" charset="-79"/>
                <a:sym typeface="Rubik"/>
              </a:rPr>
              <a:t>FONTS :</a:t>
            </a:r>
            <a:endParaRPr sz="2133">
              <a:solidFill>
                <a:srgbClr val="FF0000"/>
              </a:solidFill>
              <a:latin typeface="Source Sans Pro" panose="020B0503030403020204" pitchFamily="34" charset="0"/>
              <a:ea typeface="Rubik"/>
              <a:cs typeface="Rubik" panose="020B0604020202020204" charset="-79"/>
              <a:sym typeface="Rubik"/>
            </a:endParaRPr>
          </a:p>
        </p:txBody>
      </p:sp>
      <p:sp>
        <p:nvSpPr>
          <p:cNvPr id="7" name="Google Shape;275;p42">
            <a:extLst>
              <a:ext uri="{FF2B5EF4-FFF2-40B4-BE49-F238E27FC236}">
                <a16:creationId xmlns:a16="http://schemas.microsoft.com/office/drawing/2014/main" id="{C9D11854-4DBF-8B45-108C-BEAAEE2CE897}"/>
              </a:ext>
            </a:extLst>
          </p:cNvPr>
          <p:cNvSpPr txBox="1"/>
          <p:nvPr/>
        </p:nvSpPr>
        <p:spPr>
          <a:xfrm>
            <a:off x="1455649" y="5095519"/>
            <a:ext cx="3527168" cy="912800"/>
          </a:xfrm>
          <a:prstGeom prst="rect">
            <a:avLst/>
          </a:prstGeom>
          <a:noFill/>
          <a:ln>
            <a:noFill/>
          </a:ln>
        </p:spPr>
        <p:txBody>
          <a:bodyPr spcFirstLastPara="1" wrap="square" lIns="121900" tIns="121900" rIns="121900" bIns="121900" anchor="t" anchorCtr="0">
            <a:noAutofit/>
          </a:bodyPr>
          <a:lstStyle/>
          <a:p>
            <a:pPr marL="380962" indent="-380962">
              <a:buFont typeface="Arial" panose="020B0604020202020204" pitchFamily="34" charset="0"/>
              <a:buChar char="•"/>
            </a:pPr>
            <a:r>
              <a:rPr lang="es-PE" sz="2000">
                <a:solidFill>
                  <a:schemeClr val="tx1">
                    <a:lumMod val="95000"/>
                    <a:lumOff val="5000"/>
                  </a:schemeClr>
                </a:solidFill>
                <a:latin typeface="Source Sans Pro" panose="020B0503030403020204" pitchFamily="34" charset="0"/>
                <a:ea typeface="Montserrat"/>
                <a:cs typeface="Kanit Light" panose="020B0604020202020204" charset="-34"/>
                <a:sym typeface="Montserrat"/>
              </a:rPr>
              <a:t>Arial (Títulos)</a:t>
            </a:r>
          </a:p>
          <a:p>
            <a:pPr marL="380962" indent="-380962">
              <a:buFont typeface="Arial" panose="020B0604020202020204" pitchFamily="34" charset="0"/>
              <a:buChar char="•"/>
            </a:pPr>
            <a:r>
              <a:rPr lang="es-PE" sz="2000">
                <a:solidFill>
                  <a:schemeClr val="tx1">
                    <a:lumMod val="95000"/>
                    <a:lumOff val="5000"/>
                  </a:schemeClr>
                </a:solidFill>
                <a:latin typeface="Source Sans Pro" panose="020B0503030403020204" pitchFamily="34" charset="0"/>
                <a:ea typeface="Montserrat"/>
                <a:cs typeface="Kanit Light" panose="020B0604020202020204" charset="-34"/>
                <a:sym typeface="Montserrat"/>
              </a:rPr>
              <a:t>Arial (Cuerpo)</a:t>
            </a:r>
          </a:p>
          <a:p>
            <a:pPr marL="380962" indent="-380962">
              <a:buFont typeface="Arial" panose="020B0604020202020204" pitchFamily="34" charset="0"/>
              <a:buChar char="•"/>
            </a:pPr>
            <a:r>
              <a:rPr lang="es-PE" sz="2000">
                <a:solidFill>
                  <a:schemeClr val="tx1">
                    <a:lumMod val="95000"/>
                    <a:lumOff val="5000"/>
                  </a:schemeClr>
                </a:solidFill>
                <a:latin typeface="Source Sans Pro" panose="020B0503030403020204" pitchFamily="34" charset="0"/>
                <a:ea typeface="Montserrat"/>
                <a:cs typeface="Kanit Light" panose="020B0604020202020204" charset="-34"/>
                <a:sym typeface="Montserrat"/>
              </a:rPr>
              <a:t>Agency FB</a:t>
            </a:r>
          </a:p>
        </p:txBody>
      </p:sp>
      <p:sp>
        <p:nvSpPr>
          <p:cNvPr id="8" name="Google Shape;263;p42">
            <a:extLst>
              <a:ext uri="{FF2B5EF4-FFF2-40B4-BE49-F238E27FC236}">
                <a16:creationId xmlns:a16="http://schemas.microsoft.com/office/drawing/2014/main" id="{D4FD8EEB-EAED-AA55-1693-179EA59EC9FD}"/>
              </a:ext>
            </a:extLst>
          </p:cNvPr>
          <p:cNvSpPr txBox="1"/>
          <p:nvPr/>
        </p:nvSpPr>
        <p:spPr>
          <a:xfrm>
            <a:off x="299227" y="315759"/>
            <a:ext cx="5424400" cy="10314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a:solidFill>
                  <a:srgbClr val="FF0000"/>
                </a:solidFill>
                <a:latin typeface="Arial (Títulos)"/>
                <a:cs typeface="Rubik" panose="020B0604020202020204" charset="-79"/>
              </a:rPr>
              <a:t>FUENTE</a:t>
            </a:r>
          </a:p>
        </p:txBody>
      </p:sp>
      <p:sp>
        <p:nvSpPr>
          <p:cNvPr id="13" name="TextBox 59">
            <a:extLst>
              <a:ext uri="{FF2B5EF4-FFF2-40B4-BE49-F238E27FC236}">
                <a16:creationId xmlns:a16="http://schemas.microsoft.com/office/drawing/2014/main" id="{FBD4EE26-8865-37E6-8D29-853B97AA51CF}"/>
              </a:ext>
            </a:extLst>
          </p:cNvPr>
          <p:cNvSpPr txBox="1"/>
          <p:nvPr/>
        </p:nvSpPr>
        <p:spPr>
          <a:xfrm>
            <a:off x="9621360" y="6443174"/>
            <a:ext cx="2232000" cy="307777"/>
          </a:xfrm>
          <a:prstGeom prst="rect">
            <a:avLst/>
          </a:prstGeom>
          <a:noFill/>
        </p:spPr>
        <p:txBody>
          <a:bodyPr wrap="square" rtlCol="0" anchor="ctr">
            <a:spAutoFit/>
          </a:bodyPr>
          <a:lstStyle/>
          <a:p>
            <a:pPr algn="r"/>
            <a:r>
              <a:rPr lang="en-US" altLang="ko-KR" sz="1400">
                <a:solidFill>
                  <a:schemeClr val="tx1">
                    <a:lumMod val="95000"/>
                    <a:lumOff val="5000"/>
                  </a:schemeClr>
                </a:solidFill>
                <a:latin typeface="Arial" panose="020B0604020202020204" pitchFamily="34" charset="0"/>
                <a:cs typeface="Arial" panose="020B0604020202020204" pitchFamily="34" charset="0"/>
              </a:rPr>
              <a:t>slidesppt.net</a:t>
            </a:r>
            <a:endParaRPr lang="ko-KR" altLang="en-US" sz="1400">
              <a:solidFill>
                <a:schemeClr val="tx1">
                  <a:lumMod val="95000"/>
                  <a:lumOff val="5000"/>
                </a:schemeClr>
              </a:solidFill>
              <a:latin typeface="Arial" panose="020B0604020202020204" pitchFamily="34" charset="0"/>
              <a:cs typeface="Arial" panose="020B0604020202020204" pitchFamily="34" charset="0"/>
            </a:endParaRPr>
          </a:p>
        </p:txBody>
      </p:sp>
      <p:grpSp>
        <p:nvGrpSpPr>
          <p:cNvPr id="14" name="Gráfico 10">
            <a:extLst>
              <a:ext uri="{FF2B5EF4-FFF2-40B4-BE49-F238E27FC236}">
                <a16:creationId xmlns:a16="http://schemas.microsoft.com/office/drawing/2014/main" id="{A3ED7655-8245-EE01-70C2-F611CC2EEF9B}"/>
              </a:ext>
            </a:extLst>
          </p:cNvPr>
          <p:cNvGrpSpPr/>
          <p:nvPr/>
        </p:nvGrpSpPr>
        <p:grpSpPr>
          <a:xfrm>
            <a:off x="10895107" y="5490861"/>
            <a:ext cx="849367" cy="849367"/>
            <a:chOff x="627235" y="5458033"/>
            <a:chExt cx="849367" cy="849367"/>
          </a:xfrm>
          <a:solidFill>
            <a:srgbClr val="00BFF3"/>
          </a:solidFill>
        </p:grpSpPr>
        <p:sp>
          <p:nvSpPr>
            <p:cNvPr id="15" name="Forma libre: forma 30">
              <a:extLst>
                <a:ext uri="{FF2B5EF4-FFF2-40B4-BE49-F238E27FC236}">
                  <a16:creationId xmlns:a16="http://schemas.microsoft.com/office/drawing/2014/main" id="{6D38A856-2910-93A7-1548-E7A360ED4222}"/>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FF0000"/>
            </a:solidFill>
            <a:ln w="2285" cap="flat">
              <a:noFill/>
              <a:prstDash val="solid"/>
              <a:miter/>
            </a:ln>
          </p:spPr>
          <p:txBody>
            <a:bodyPr rtlCol="0" anchor="ctr"/>
            <a:lstStyle/>
            <a:p>
              <a:endParaRPr lang="es-PE" sz="1400"/>
            </a:p>
          </p:txBody>
        </p:sp>
        <p:sp>
          <p:nvSpPr>
            <p:cNvPr id="16" name="Forma libre: forma 31">
              <a:extLst>
                <a:ext uri="{FF2B5EF4-FFF2-40B4-BE49-F238E27FC236}">
                  <a16:creationId xmlns:a16="http://schemas.microsoft.com/office/drawing/2014/main" id="{9E3797ED-5F9B-3DE7-E834-ABD1434EFF6E}"/>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p>
              <a:endParaRPr lang="es-PE" sz="1400"/>
            </a:p>
          </p:txBody>
        </p:sp>
      </p:grpSp>
      <p:pic>
        <p:nvPicPr>
          <p:cNvPr id="9" name="Imagen 8">
            <a:extLst>
              <a:ext uri="{FF2B5EF4-FFF2-40B4-BE49-F238E27FC236}">
                <a16:creationId xmlns:a16="http://schemas.microsoft.com/office/drawing/2014/main" id="{653716F3-D539-4E8B-59B5-E11726B9CD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142" y="24760"/>
            <a:ext cx="974329" cy="1282445"/>
          </a:xfrm>
          <a:prstGeom prst="rect">
            <a:avLst/>
          </a:prstGeom>
        </p:spPr>
      </p:pic>
      <p:grpSp>
        <p:nvGrpSpPr>
          <p:cNvPr id="10" name="Grupo 9">
            <a:extLst>
              <a:ext uri="{FF2B5EF4-FFF2-40B4-BE49-F238E27FC236}">
                <a16:creationId xmlns:a16="http://schemas.microsoft.com/office/drawing/2014/main" id="{FBF99024-2152-7FC8-176D-9D58BC5388E4}"/>
              </a:ext>
            </a:extLst>
          </p:cNvPr>
          <p:cNvGrpSpPr/>
          <p:nvPr/>
        </p:nvGrpSpPr>
        <p:grpSpPr>
          <a:xfrm rot="5400000">
            <a:off x="10051741" y="-782940"/>
            <a:ext cx="1516083" cy="1549501"/>
            <a:chOff x="-2406310" y="940890"/>
            <a:chExt cx="4888820" cy="4996582"/>
          </a:xfrm>
        </p:grpSpPr>
        <p:sp>
          <p:nvSpPr>
            <p:cNvPr id="11" name="Forma libre: forma 10">
              <a:extLst>
                <a:ext uri="{FF2B5EF4-FFF2-40B4-BE49-F238E27FC236}">
                  <a16:creationId xmlns:a16="http://schemas.microsoft.com/office/drawing/2014/main" id="{CD40E4E2-0A2A-4FF0-C79B-EB595CA0D5F4}"/>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19" name="Forma libre: forma 18">
              <a:extLst>
                <a:ext uri="{FF2B5EF4-FFF2-40B4-BE49-F238E27FC236}">
                  <a16:creationId xmlns:a16="http://schemas.microsoft.com/office/drawing/2014/main" id="{41BB284C-479E-2E5D-800B-03BC4B7E141C}"/>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pic>
        <p:nvPicPr>
          <p:cNvPr id="21" name="Imagen 20">
            <a:extLst>
              <a:ext uri="{FF2B5EF4-FFF2-40B4-BE49-F238E27FC236}">
                <a16:creationId xmlns:a16="http://schemas.microsoft.com/office/drawing/2014/main" id="{76EF0CB7-A911-B6A2-8075-BFFEEC0A87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59587" y="71108"/>
            <a:ext cx="1897850" cy="1518792"/>
          </a:xfrm>
          <a:prstGeom prst="rect">
            <a:avLst/>
          </a:prstGeom>
        </p:spPr>
      </p:pic>
      <p:pic>
        <p:nvPicPr>
          <p:cNvPr id="23" name="Imagen 22">
            <a:extLst>
              <a:ext uri="{FF2B5EF4-FFF2-40B4-BE49-F238E27FC236}">
                <a16:creationId xmlns:a16="http://schemas.microsoft.com/office/drawing/2014/main" id="{0527684A-2BBF-7892-E2A9-1135C01C0B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8483" y="782793"/>
            <a:ext cx="5386727" cy="5782341"/>
          </a:xfrm>
          <a:prstGeom prst="rect">
            <a:avLst/>
          </a:prstGeom>
        </p:spPr>
      </p:pic>
      <p:sp>
        <p:nvSpPr>
          <p:cNvPr id="24" name="TextBox 12">
            <a:extLst>
              <a:ext uri="{FF2B5EF4-FFF2-40B4-BE49-F238E27FC236}">
                <a16:creationId xmlns:a16="http://schemas.microsoft.com/office/drawing/2014/main" id="{A5049DA1-439D-716C-5665-663620BB0861}"/>
              </a:ext>
            </a:extLst>
          </p:cNvPr>
          <p:cNvSpPr txBox="1"/>
          <p:nvPr/>
        </p:nvSpPr>
        <p:spPr>
          <a:xfrm>
            <a:off x="8655560" y="2036505"/>
            <a:ext cx="2348812" cy="1323439"/>
          </a:xfrm>
          <a:prstGeom prst="rect">
            <a:avLst/>
          </a:prstGeom>
          <a:noFill/>
          <a:scene3d>
            <a:camera prst="perspectiveLeft"/>
            <a:lightRig rig="threePt" dir="t"/>
          </a:scene3d>
        </p:spPr>
        <p:txBody>
          <a:bodyPr wrap="square" rtlCol="0" anchor="ctr">
            <a:spAutoFit/>
          </a:bodyPr>
          <a:lstStyle/>
          <a:p>
            <a:pPr algn="ctr"/>
            <a:r>
              <a:rPr lang="en-US" altLang="ko-KR" sz="4000" b="1">
                <a:ln>
                  <a:solidFill>
                    <a:srgbClr val="980208"/>
                  </a:solidFill>
                </a:ln>
                <a:gradFill flip="none" rotWithShape="1">
                  <a:gsLst>
                    <a:gs pos="0">
                      <a:schemeClr val="bg1"/>
                    </a:gs>
                    <a:gs pos="29000">
                      <a:schemeClr val="bg1"/>
                    </a:gs>
                    <a:gs pos="76000">
                      <a:srgbClr val="FEFC29"/>
                    </a:gs>
                  </a:gsLst>
                  <a:lin ang="5400000" scaled="1"/>
                </a:gradFill>
                <a:effectLst>
                  <a:outerShdw blurRad="50800" dist="114300" dir="5400000" sx="97000" sy="97000" algn="ctr" rotWithShape="0">
                    <a:srgbClr val="980208"/>
                  </a:outerShdw>
                </a:effectLst>
                <a:latin typeface="Arial Black" panose="020B0A04020102020204" pitchFamily="34" charset="0"/>
              </a:rPr>
              <a:t>HOT SALE</a:t>
            </a:r>
            <a:endParaRPr lang="ko-KR" altLang="en-US" sz="4000" b="1">
              <a:ln>
                <a:solidFill>
                  <a:srgbClr val="980208"/>
                </a:solidFill>
              </a:ln>
              <a:gradFill flip="none" rotWithShape="1">
                <a:gsLst>
                  <a:gs pos="0">
                    <a:schemeClr val="bg1"/>
                  </a:gs>
                  <a:gs pos="29000">
                    <a:schemeClr val="bg1"/>
                  </a:gs>
                  <a:gs pos="76000">
                    <a:srgbClr val="FEFC29"/>
                  </a:gs>
                </a:gsLst>
                <a:lin ang="5400000" scaled="1"/>
              </a:gradFill>
              <a:effectLst>
                <a:outerShdw blurRad="50800" dist="114300" dir="5400000" sx="97000" sy="97000" algn="ctr" rotWithShape="0">
                  <a:srgbClr val="980208"/>
                </a:outerShdw>
              </a:effectLst>
              <a:latin typeface="Arial Black" panose="020B0A04020102020204" pitchFamily="34" charset="0"/>
            </a:endParaRPr>
          </a:p>
        </p:txBody>
      </p:sp>
    </p:spTree>
    <p:extLst>
      <p:ext uri="{BB962C8B-B14F-4D97-AF65-F5344CB8AC3E}">
        <p14:creationId xmlns:p14="http://schemas.microsoft.com/office/powerpoint/2010/main" val="237044997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3A4B0D-A7CC-B8F6-812C-15A2FB0FD123}"/>
              </a:ext>
            </a:extLst>
          </p:cNvPr>
          <p:cNvSpPr txBox="1"/>
          <p:nvPr/>
        </p:nvSpPr>
        <p:spPr>
          <a:xfrm>
            <a:off x="323528" y="123481"/>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400">
                <a:solidFill>
                  <a:schemeClr val="tx1">
                    <a:lumMod val="95000"/>
                    <a:lumOff val="5000"/>
                  </a:schemeClr>
                </a:solidFill>
              </a:rPr>
              <a:t>Fully Editable Icon Sets: A</a:t>
            </a:r>
          </a:p>
        </p:txBody>
      </p:sp>
      <p:sp>
        <p:nvSpPr>
          <p:cNvPr id="3" name="Diamond 5">
            <a:extLst>
              <a:ext uri="{FF2B5EF4-FFF2-40B4-BE49-F238E27FC236}">
                <a16:creationId xmlns:a16="http://schemas.microsoft.com/office/drawing/2014/main" id="{1470D454-21FA-226C-E003-D01A1E432083}"/>
              </a:ext>
            </a:extLst>
          </p:cNvPr>
          <p:cNvSpPr/>
          <p:nvPr/>
        </p:nvSpPr>
        <p:spPr>
          <a:xfrm>
            <a:off x="6112071" y="1492154"/>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4" name="Isosceles Triangle 51">
            <a:extLst>
              <a:ext uri="{FF2B5EF4-FFF2-40B4-BE49-F238E27FC236}">
                <a16:creationId xmlns:a16="http://schemas.microsoft.com/office/drawing/2014/main" id="{158D74BB-50EA-AD30-D7FB-E310B4503579}"/>
              </a:ext>
            </a:extLst>
          </p:cNvPr>
          <p:cNvSpPr/>
          <p:nvPr/>
        </p:nvSpPr>
        <p:spPr>
          <a:xfrm>
            <a:off x="5273317" y="1562685"/>
            <a:ext cx="523147" cy="38362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 name="Isosceles Triangle 57">
            <a:extLst>
              <a:ext uri="{FF2B5EF4-FFF2-40B4-BE49-F238E27FC236}">
                <a16:creationId xmlns:a16="http://schemas.microsoft.com/office/drawing/2014/main" id="{7FFB9886-DC71-7CB8-F2A4-07926011C974}"/>
              </a:ext>
            </a:extLst>
          </p:cNvPr>
          <p:cNvSpPr/>
          <p:nvPr/>
        </p:nvSpPr>
        <p:spPr>
          <a:xfrm>
            <a:off x="6114156" y="4520205"/>
            <a:ext cx="313133" cy="707899"/>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 name="Rectangle 7">
            <a:extLst>
              <a:ext uri="{FF2B5EF4-FFF2-40B4-BE49-F238E27FC236}">
                <a16:creationId xmlns:a16="http://schemas.microsoft.com/office/drawing/2014/main" id="{AC86CCD6-6F93-C2C3-9560-CB243E15AFEF}"/>
              </a:ext>
            </a:extLst>
          </p:cNvPr>
          <p:cNvSpPr/>
          <p:nvPr/>
        </p:nvSpPr>
        <p:spPr>
          <a:xfrm rot="18900000">
            <a:off x="9585735" y="3654559"/>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7" name="Parallelogram 15">
            <a:extLst>
              <a:ext uri="{FF2B5EF4-FFF2-40B4-BE49-F238E27FC236}">
                <a16:creationId xmlns:a16="http://schemas.microsoft.com/office/drawing/2014/main" id="{23EE83E0-24DA-08EE-7543-540B5A434189}"/>
              </a:ext>
            </a:extLst>
          </p:cNvPr>
          <p:cNvSpPr/>
          <p:nvPr/>
        </p:nvSpPr>
        <p:spPr>
          <a:xfrm flipH="1">
            <a:off x="5267027" y="4641908"/>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 name="Freeform 19">
            <a:extLst>
              <a:ext uri="{FF2B5EF4-FFF2-40B4-BE49-F238E27FC236}">
                <a16:creationId xmlns:a16="http://schemas.microsoft.com/office/drawing/2014/main" id="{5FDD96BD-6C6B-DCAE-EE2A-C33349840FB4}"/>
              </a:ext>
            </a:extLst>
          </p:cNvPr>
          <p:cNvSpPr/>
          <p:nvPr/>
        </p:nvSpPr>
        <p:spPr>
          <a:xfrm>
            <a:off x="7745409" y="3642507"/>
            <a:ext cx="460779"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 name="Rectangle 30">
            <a:extLst>
              <a:ext uri="{FF2B5EF4-FFF2-40B4-BE49-F238E27FC236}">
                <a16:creationId xmlns:a16="http://schemas.microsoft.com/office/drawing/2014/main" id="{67122F9A-22E1-9BC0-AC86-0341C24B5A88}"/>
              </a:ext>
            </a:extLst>
          </p:cNvPr>
          <p:cNvSpPr/>
          <p:nvPr/>
        </p:nvSpPr>
        <p:spPr>
          <a:xfrm>
            <a:off x="11063700" y="3600567"/>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0" name="Rectangle 7">
            <a:extLst>
              <a:ext uri="{FF2B5EF4-FFF2-40B4-BE49-F238E27FC236}">
                <a16:creationId xmlns:a16="http://schemas.microsoft.com/office/drawing/2014/main" id="{46D9AF86-425A-8DD8-3814-C447A0B4950F}"/>
              </a:ext>
            </a:extLst>
          </p:cNvPr>
          <p:cNvSpPr/>
          <p:nvPr/>
        </p:nvSpPr>
        <p:spPr>
          <a:xfrm>
            <a:off x="6950826" y="1518718"/>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1" name="Rectangle 15">
            <a:extLst>
              <a:ext uri="{FF2B5EF4-FFF2-40B4-BE49-F238E27FC236}">
                <a16:creationId xmlns:a16="http://schemas.microsoft.com/office/drawing/2014/main" id="{A4728B06-1287-7952-2066-EEFA880BDCAB}"/>
              </a:ext>
            </a:extLst>
          </p:cNvPr>
          <p:cNvSpPr/>
          <p:nvPr/>
        </p:nvSpPr>
        <p:spPr>
          <a:xfrm rot="5400000">
            <a:off x="7737685"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 name="Pie 24">
            <a:extLst>
              <a:ext uri="{FF2B5EF4-FFF2-40B4-BE49-F238E27FC236}">
                <a16:creationId xmlns:a16="http://schemas.microsoft.com/office/drawing/2014/main" id="{18AA3F90-AA89-7D7F-B178-B70A3818900B}"/>
              </a:ext>
            </a:extLst>
          </p:cNvPr>
          <p:cNvSpPr/>
          <p:nvPr/>
        </p:nvSpPr>
        <p:spPr>
          <a:xfrm>
            <a:off x="6809929" y="4618985"/>
            <a:ext cx="513183" cy="51034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3" name="Block Arc 14">
            <a:extLst>
              <a:ext uri="{FF2B5EF4-FFF2-40B4-BE49-F238E27FC236}">
                <a16:creationId xmlns:a16="http://schemas.microsoft.com/office/drawing/2014/main" id="{DFEF23B6-4DBC-D633-5112-FF9BF76D0D68}"/>
              </a:ext>
            </a:extLst>
          </p:cNvPr>
          <p:cNvSpPr/>
          <p:nvPr/>
        </p:nvSpPr>
        <p:spPr>
          <a:xfrm rot="16200000">
            <a:off x="8525359" y="1470614"/>
            <a:ext cx="567400" cy="56777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4" name="Block Arc 41">
            <a:extLst>
              <a:ext uri="{FF2B5EF4-FFF2-40B4-BE49-F238E27FC236}">
                <a16:creationId xmlns:a16="http://schemas.microsoft.com/office/drawing/2014/main" id="{5E60BC5F-6677-CDCD-2895-1D465D6E6DFF}"/>
              </a:ext>
            </a:extLst>
          </p:cNvPr>
          <p:cNvSpPr/>
          <p:nvPr/>
        </p:nvSpPr>
        <p:spPr>
          <a:xfrm>
            <a:off x="9408552" y="1424301"/>
            <a:ext cx="473301" cy="66039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5" name="Right Triangle 17">
            <a:extLst>
              <a:ext uri="{FF2B5EF4-FFF2-40B4-BE49-F238E27FC236}">
                <a16:creationId xmlns:a16="http://schemas.microsoft.com/office/drawing/2014/main" id="{A3D1287F-69FF-41A0-5475-97E3F215B8C8}"/>
              </a:ext>
            </a:extLst>
          </p:cNvPr>
          <p:cNvSpPr/>
          <p:nvPr/>
        </p:nvSpPr>
        <p:spPr>
          <a:xfrm>
            <a:off x="7705747" y="4600959"/>
            <a:ext cx="385791"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6" name="Oval 66">
            <a:extLst>
              <a:ext uri="{FF2B5EF4-FFF2-40B4-BE49-F238E27FC236}">
                <a16:creationId xmlns:a16="http://schemas.microsoft.com/office/drawing/2014/main" id="{0997EE12-0DA7-46EF-A068-3ECC1C970B2F}"/>
              </a:ext>
            </a:extLst>
          </p:cNvPr>
          <p:cNvSpPr/>
          <p:nvPr/>
        </p:nvSpPr>
        <p:spPr>
          <a:xfrm rot="20700000">
            <a:off x="6137536" y="3634207"/>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7" name="Rectangle 9">
            <a:extLst>
              <a:ext uri="{FF2B5EF4-FFF2-40B4-BE49-F238E27FC236}">
                <a16:creationId xmlns:a16="http://schemas.microsoft.com/office/drawing/2014/main" id="{5B858074-BC0B-CC5F-407F-15353937C348}"/>
              </a:ext>
            </a:extLst>
          </p:cNvPr>
          <p:cNvSpPr/>
          <p:nvPr/>
        </p:nvSpPr>
        <p:spPr>
          <a:xfrm>
            <a:off x="4401175" y="3545249"/>
            <a:ext cx="527335" cy="493633"/>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18" name="Frame 17">
            <a:extLst>
              <a:ext uri="{FF2B5EF4-FFF2-40B4-BE49-F238E27FC236}">
                <a16:creationId xmlns:a16="http://schemas.microsoft.com/office/drawing/2014/main" id="{F858018E-5199-AE8B-65B0-DA10AF6E6C21}"/>
              </a:ext>
            </a:extLst>
          </p:cNvPr>
          <p:cNvSpPr/>
          <p:nvPr/>
        </p:nvSpPr>
        <p:spPr>
          <a:xfrm>
            <a:off x="4376237" y="4613418"/>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19" name="Teardrop 1">
            <a:extLst>
              <a:ext uri="{FF2B5EF4-FFF2-40B4-BE49-F238E27FC236}">
                <a16:creationId xmlns:a16="http://schemas.microsoft.com/office/drawing/2014/main" id="{0A37C596-612E-5BB4-A148-3E42ACBEA4E6}"/>
              </a:ext>
            </a:extLst>
          </p:cNvPr>
          <p:cNvSpPr/>
          <p:nvPr/>
        </p:nvSpPr>
        <p:spPr>
          <a:xfrm rot="18805992">
            <a:off x="10126693" y="1539349"/>
            <a:ext cx="551843" cy="546087"/>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0" name="Rectangle 130">
            <a:extLst>
              <a:ext uri="{FF2B5EF4-FFF2-40B4-BE49-F238E27FC236}">
                <a16:creationId xmlns:a16="http://schemas.microsoft.com/office/drawing/2014/main" id="{B3996C5B-A767-EF19-F914-7B445D193AF1}"/>
              </a:ext>
            </a:extLst>
          </p:cNvPr>
          <p:cNvSpPr/>
          <p:nvPr/>
        </p:nvSpPr>
        <p:spPr>
          <a:xfrm>
            <a:off x="10932822" y="1539416"/>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21" name="Right Triangle 17">
            <a:extLst>
              <a:ext uri="{FF2B5EF4-FFF2-40B4-BE49-F238E27FC236}">
                <a16:creationId xmlns:a16="http://schemas.microsoft.com/office/drawing/2014/main" id="{0B1A89FD-19C8-EED3-65DE-78C9425EBA4F}"/>
              </a:ext>
            </a:extLst>
          </p:cNvPr>
          <p:cNvSpPr>
            <a:spLocks noChangeAspect="1"/>
          </p:cNvSpPr>
          <p:nvPr/>
        </p:nvSpPr>
        <p:spPr>
          <a:xfrm>
            <a:off x="9363475" y="4578027"/>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2" name="Right Triangle 17">
            <a:extLst>
              <a:ext uri="{FF2B5EF4-FFF2-40B4-BE49-F238E27FC236}">
                <a16:creationId xmlns:a16="http://schemas.microsoft.com/office/drawing/2014/main" id="{7ACB5702-D187-B8E7-8CB8-435536B0627B}"/>
              </a:ext>
            </a:extLst>
          </p:cNvPr>
          <p:cNvSpPr>
            <a:spLocks noChangeAspect="1"/>
          </p:cNvSpPr>
          <p:nvPr/>
        </p:nvSpPr>
        <p:spPr>
          <a:xfrm>
            <a:off x="8488431" y="4578027"/>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3" name="Right Triangle 17">
            <a:extLst>
              <a:ext uri="{FF2B5EF4-FFF2-40B4-BE49-F238E27FC236}">
                <a16:creationId xmlns:a16="http://schemas.microsoft.com/office/drawing/2014/main" id="{91A6EDDB-D89C-F9F4-8F3B-842B055BE041}"/>
              </a:ext>
            </a:extLst>
          </p:cNvPr>
          <p:cNvSpPr>
            <a:spLocks noChangeAspect="1"/>
          </p:cNvSpPr>
          <p:nvPr/>
        </p:nvSpPr>
        <p:spPr>
          <a:xfrm>
            <a:off x="10238515" y="4578027"/>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4" name="Oval 44">
            <a:extLst>
              <a:ext uri="{FF2B5EF4-FFF2-40B4-BE49-F238E27FC236}">
                <a16:creationId xmlns:a16="http://schemas.microsoft.com/office/drawing/2014/main" id="{EBA45E1E-3610-5FFD-C75A-FD3B84F345B9}"/>
              </a:ext>
            </a:extLst>
          </p:cNvPr>
          <p:cNvSpPr>
            <a:spLocks noChangeAspect="1"/>
          </p:cNvSpPr>
          <p:nvPr/>
        </p:nvSpPr>
        <p:spPr>
          <a:xfrm>
            <a:off x="11113558" y="4578027"/>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5" name="Google Shape;6000;p67">
            <a:extLst>
              <a:ext uri="{FF2B5EF4-FFF2-40B4-BE49-F238E27FC236}">
                <a16:creationId xmlns:a16="http://schemas.microsoft.com/office/drawing/2014/main" id="{8F684B1E-1B8E-C2F0-B503-1024B1F71CD8}"/>
              </a:ext>
            </a:extLst>
          </p:cNvPr>
          <p:cNvSpPr/>
          <p:nvPr/>
        </p:nvSpPr>
        <p:spPr>
          <a:xfrm>
            <a:off x="4351196" y="1478771"/>
            <a:ext cx="604245" cy="61647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980208"/>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26" name="Google Shape;6029;p67">
            <a:extLst>
              <a:ext uri="{FF2B5EF4-FFF2-40B4-BE49-F238E27FC236}">
                <a16:creationId xmlns:a16="http://schemas.microsoft.com/office/drawing/2014/main" id="{FC0D00F8-EE99-C25A-49EA-4406A4448DB8}"/>
              </a:ext>
            </a:extLst>
          </p:cNvPr>
          <p:cNvGrpSpPr/>
          <p:nvPr/>
        </p:nvGrpSpPr>
        <p:grpSpPr>
          <a:xfrm>
            <a:off x="9367813" y="5419901"/>
            <a:ext cx="404147" cy="560241"/>
            <a:chOff x="-38860326" y="3221750"/>
            <a:chExt cx="228425" cy="316650"/>
          </a:xfrm>
          <a:solidFill>
            <a:srgbClr val="980208"/>
          </a:solidFill>
        </p:grpSpPr>
        <p:sp>
          <p:nvSpPr>
            <p:cNvPr id="27" name="Google Shape;6030;p67">
              <a:extLst>
                <a:ext uri="{FF2B5EF4-FFF2-40B4-BE49-F238E27FC236}">
                  <a16:creationId xmlns:a16="http://schemas.microsoft.com/office/drawing/2014/main" id="{B9662B19-E76D-5420-F3A2-BAFB1F277D18}"/>
                </a:ext>
              </a:extLst>
            </p:cNvPr>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 name="Google Shape;6031;p67">
              <a:extLst>
                <a:ext uri="{FF2B5EF4-FFF2-40B4-BE49-F238E27FC236}">
                  <a16:creationId xmlns:a16="http://schemas.microsoft.com/office/drawing/2014/main" id="{FA66C34D-76C0-D05C-7D1B-4079B399A6D2}"/>
                </a:ext>
              </a:extLst>
            </p:cNvPr>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9" name="Google Shape;6032;p67">
              <a:extLst>
                <a:ext uri="{FF2B5EF4-FFF2-40B4-BE49-F238E27FC236}">
                  <a16:creationId xmlns:a16="http://schemas.microsoft.com/office/drawing/2014/main" id="{545A873B-40DA-A0FB-E0E3-A2C1E8CF788A}"/>
                </a:ext>
              </a:extLst>
            </p:cNvPr>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0" name="Google Shape;6033;p67">
              <a:extLst>
                <a:ext uri="{FF2B5EF4-FFF2-40B4-BE49-F238E27FC236}">
                  <a16:creationId xmlns:a16="http://schemas.microsoft.com/office/drawing/2014/main" id="{BFA0DE4A-B502-AEB6-CCAA-A60FD7D7CFD3}"/>
                </a:ext>
              </a:extLst>
            </p:cNvPr>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1" name="Google Shape;6066;p67">
            <a:extLst>
              <a:ext uri="{FF2B5EF4-FFF2-40B4-BE49-F238E27FC236}">
                <a16:creationId xmlns:a16="http://schemas.microsoft.com/office/drawing/2014/main" id="{C765CDD3-779B-A7A5-8C2D-FC75D19644B6}"/>
              </a:ext>
            </a:extLst>
          </p:cNvPr>
          <p:cNvGrpSpPr/>
          <p:nvPr/>
        </p:nvGrpSpPr>
        <p:grpSpPr>
          <a:xfrm>
            <a:off x="4313801" y="2400895"/>
            <a:ext cx="644203" cy="641015"/>
            <a:chOff x="-38538975" y="3954250"/>
            <a:chExt cx="318225" cy="316650"/>
          </a:xfrm>
          <a:solidFill>
            <a:srgbClr val="980208"/>
          </a:solidFill>
        </p:grpSpPr>
        <p:sp>
          <p:nvSpPr>
            <p:cNvPr id="32" name="Google Shape;6067;p67">
              <a:extLst>
                <a:ext uri="{FF2B5EF4-FFF2-40B4-BE49-F238E27FC236}">
                  <a16:creationId xmlns:a16="http://schemas.microsoft.com/office/drawing/2014/main" id="{26CDA60A-1B97-1E6D-A33D-F37E5F6207FA}"/>
                </a:ext>
              </a:extLst>
            </p:cNvPr>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3" name="Google Shape;6068;p67">
              <a:extLst>
                <a:ext uri="{FF2B5EF4-FFF2-40B4-BE49-F238E27FC236}">
                  <a16:creationId xmlns:a16="http://schemas.microsoft.com/office/drawing/2014/main" id="{EFA511E1-E30E-BFE5-D911-22872B96783B}"/>
                </a:ext>
              </a:extLst>
            </p:cNvPr>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4" name="Google Shape;5976;p67">
            <a:extLst>
              <a:ext uri="{FF2B5EF4-FFF2-40B4-BE49-F238E27FC236}">
                <a16:creationId xmlns:a16="http://schemas.microsoft.com/office/drawing/2014/main" id="{0DD114F6-E783-ABF5-265C-EC130E9AC342}"/>
              </a:ext>
            </a:extLst>
          </p:cNvPr>
          <p:cNvGrpSpPr/>
          <p:nvPr/>
        </p:nvGrpSpPr>
        <p:grpSpPr>
          <a:xfrm>
            <a:off x="4399885" y="5618924"/>
            <a:ext cx="495395" cy="442067"/>
            <a:chOff x="-42996151" y="3612600"/>
            <a:chExt cx="323750" cy="288900"/>
          </a:xfrm>
          <a:solidFill>
            <a:srgbClr val="980208"/>
          </a:solidFill>
        </p:grpSpPr>
        <p:sp>
          <p:nvSpPr>
            <p:cNvPr id="35" name="Google Shape;5977;p67">
              <a:extLst>
                <a:ext uri="{FF2B5EF4-FFF2-40B4-BE49-F238E27FC236}">
                  <a16:creationId xmlns:a16="http://schemas.microsoft.com/office/drawing/2014/main" id="{00A1F241-1181-7B06-3CFF-5DDE79187FD1}"/>
                </a:ext>
              </a:extLst>
            </p:cNvPr>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6" name="Google Shape;5978;p67">
              <a:extLst>
                <a:ext uri="{FF2B5EF4-FFF2-40B4-BE49-F238E27FC236}">
                  <a16:creationId xmlns:a16="http://schemas.microsoft.com/office/drawing/2014/main" id="{3616FCD3-F80F-E7CF-ECB2-7CCA534D8D9E}"/>
                </a:ext>
              </a:extLst>
            </p:cNvPr>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7" name="Google Shape;5979;p67">
              <a:extLst>
                <a:ext uri="{FF2B5EF4-FFF2-40B4-BE49-F238E27FC236}">
                  <a16:creationId xmlns:a16="http://schemas.microsoft.com/office/drawing/2014/main" id="{49730F32-AD14-CE88-B573-E68DC236088A}"/>
                </a:ext>
              </a:extLst>
            </p:cNvPr>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8" name="Google Shape;5989;p67">
            <a:extLst>
              <a:ext uri="{FF2B5EF4-FFF2-40B4-BE49-F238E27FC236}">
                <a16:creationId xmlns:a16="http://schemas.microsoft.com/office/drawing/2014/main" id="{B55FBE9E-F84C-9C18-D381-05BAB9D7F2F7}"/>
              </a:ext>
            </a:extLst>
          </p:cNvPr>
          <p:cNvGrpSpPr/>
          <p:nvPr/>
        </p:nvGrpSpPr>
        <p:grpSpPr>
          <a:xfrm>
            <a:off x="8432704" y="5501961"/>
            <a:ext cx="496541" cy="485831"/>
            <a:chOff x="-41117651" y="3605525"/>
            <a:chExt cx="324500" cy="317500"/>
          </a:xfrm>
          <a:solidFill>
            <a:srgbClr val="980208"/>
          </a:solidFill>
        </p:grpSpPr>
        <p:sp>
          <p:nvSpPr>
            <p:cNvPr id="39" name="Google Shape;5990;p67">
              <a:extLst>
                <a:ext uri="{FF2B5EF4-FFF2-40B4-BE49-F238E27FC236}">
                  <a16:creationId xmlns:a16="http://schemas.microsoft.com/office/drawing/2014/main" id="{D9D00A80-01F7-F61A-1520-6D924947CCAA}"/>
                </a:ext>
              </a:extLst>
            </p:cNvPr>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40" name="Google Shape;5991;p67">
              <a:extLst>
                <a:ext uri="{FF2B5EF4-FFF2-40B4-BE49-F238E27FC236}">
                  <a16:creationId xmlns:a16="http://schemas.microsoft.com/office/drawing/2014/main" id="{E038AD69-3DBE-F9BF-8778-77722FAD97E1}"/>
                </a:ext>
              </a:extLst>
            </p:cNvPr>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41" name="Google Shape;5992;p67">
              <a:extLst>
                <a:ext uri="{FF2B5EF4-FFF2-40B4-BE49-F238E27FC236}">
                  <a16:creationId xmlns:a16="http://schemas.microsoft.com/office/drawing/2014/main" id="{EAA7CA38-6544-2773-9855-1DECEF52B8F5}"/>
                </a:ext>
              </a:extLst>
            </p:cNvPr>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42" name="Google Shape;6007;p67">
            <a:extLst>
              <a:ext uri="{FF2B5EF4-FFF2-40B4-BE49-F238E27FC236}">
                <a16:creationId xmlns:a16="http://schemas.microsoft.com/office/drawing/2014/main" id="{4B4717C0-87C8-F8D3-C05F-28B74CEF2892}"/>
              </a:ext>
            </a:extLst>
          </p:cNvPr>
          <p:cNvGrpSpPr/>
          <p:nvPr/>
        </p:nvGrpSpPr>
        <p:grpSpPr>
          <a:xfrm>
            <a:off x="5285551" y="5542722"/>
            <a:ext cx="469687" cy="475692"/>
            <a:chOff x="-42617299" y="3587775"/>
            <a:chExt cx="306950" cy="310875"/>
          </a:xfrm>
          <a:solidFill>
            <a:srgbClr val="980208"/>
          </a:solidFill>
        </p:grpSpPr>
        <p:sp>
          <p:nvSpPr>
            <p:cNvPr id="43" name="Google Shape;6008;p67">
              <a:extLst>
                <a:ext uri="{FF2B5EF4-FFF2-40B4-BE49-F238E27FC236}">
                  <a16:creationId xmlns:a16="http://schemas.microsoft.com/office/drawing/2014/main" id="{308DBA79-5F50-A986-2AFC-7F98E6537375}"/>
                </a:ext>
              </a:extLst>
            </p:cNvPr>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44" name="Google Shape;6009;p67">
              <a:extLst>
                <a:ext uri="{FF2B5EF4-FFF2-40B4-BE49-F238E27FC236}">
                  <a16:creationId xmlns:a16="http://schemas.microsoft.com/office/drawing/2014/main" id="{1A22EC59-6BE4-101B-A491-DBC781E935CB}"/>
                </a:ext>
              </a:extLst>
            </p:cNvPr>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45" name="Google Shape;6018;p67">
            <a:extLst>
              <a:ext uri="{FF2B5EF4-FFF2-40B4-BE49-F238E27FC236}">
                <a16:creationId xmlns:a16="http://schemas.microsoft.com/office/drawing/2014/main" id="{C49A427F-A228-5622-902C-A80885CBAEFA}"/>
              </a:ext>
            </a:extLst>
          </p:cNvPr>
          <p:cNvGrpSpPr/>
          <p:nvPr/>
        </p:nvGrpSpPr>
        <p:grpSpPr>
          <a:xfrm>
            <a:off x="10221237" y="5564681"/>
            <a:ext cx="486939" cy="443559"/>
            <a:chOff x="-40745125" y="3632900"/>
            <a:chExt cx="318225" cy="289875"/>
          </a:xfrm>
          <a:solidFill>
            <a:srgbClr val="980208"/>
          </a:solidFill>
        </p:grpSpPr>
        <p:sp>
          <p:nvSpPr>
            <p:cNvPr id="46" name="Google Shape;6019;p67">
              <a:extLst>
                <a:ext uri="{FF2B5EF4-FFF2-40B4-BE49-F238E27FC236}">
                  <a16:creationId xmlns:a16="http://schemas.microsoft.com/office/drawing/2014/main" id="{17540BDF-4FA0-9FD2-8F83-86F00C82B2FA}"/>
                </a:ext>
              </a:extLst>
            </p:cNvPr>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47" name="Google Shape;6020;p67">
              <a:extLst>
                <a:ext uri="{FF2B5EF4-FFF2-40B4-BE49-F238E27FC236}">
                  <a16:creationId xmlns:a16="http://schemas.microsoft.com/office/drawing/2014/main" id="{CF786BD9-8695-D395-7C3B-0E7D6A131365}"/>
                </a:ext>
              </a:extLst>
            </p:cNvPr>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48" name="Google Shape;6021;p67">
              <a:extLst>
                <a:ext uri="{FF2B5EF4-FFF2-40B4-BE49-F238E27FC236}">
                  <a16:creationId xmlns:a16="http://schemas.microsoft.com/office/drawing/2014/main" id="{665E5127-9AC6-406F-74C2-319DE9372386}"/>
                </a:ext>
              </a:extLst>
            </p:cNvPr>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49" name="Google Shape;6022;p67">
              <a:extLst>
                <a:ext uri="{FF2B5EF4-FFF2-40B4-BE49-F238E27FC236}">
                  <a16:creationId xmlns:a16="http://schemas.microsoft.com/office/drawing/2014/main" id="{F6025C2B-0421-BF70-48A1-5D79364B1117}"/>
                </a:ext>
              </a:extLst>
            </p:cNvPr>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0" name="Google Shape;6023;p67">
              <a:extLst>
                <a:ext uri="{FF2B5EF4-FFF2-40B4-BE49-F238E27FC236}">
                  <a16:creationId xmlns:a16="http://schemas.microsoft.com/office/drawing/2014/main" id="{9FC216BC-A8C8-3903-3E52-0EE75D19CBDE}"/>
                </a:ext>
              </a:extLst>
            </p:cNvPr>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 name="Google Shape;6024;p67">
              <a:extLst>
                <a:ext uri="{FF2B5EF4-FFF2-40B4-BE49-F238E27FC236}">
                  <a16:creationId xmlns:a16="http://schemas.microsoft.com/office/drawing/2014/main" id="{95CA8B1E-DD63-E896-0493-379E5254C47E}"/>
                </a:ext>
              </a:extLst>
            </p:cNvPr>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2" name="Google Shape;6025;p67">
              <a:extLst>
                <a:ext uri="{FF2B5EF4-FFF2-40B4-BE49-F238E27FC236}">
                  <a16:creationId xmlns:a16="http://schemas.microsoft.com/office/drawing/2014/main" id="{6DB54F17-8BF5-98B1-7F88-5A35D07C5B60}"/>
                </a:ext>
              </a:extLst>
            </p:cNvPr>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53" name="Google Shape;6043;p67">
            <a:extLst>
              <a:ext uri="{FF2B5EF4-FFF2-40B4-BE49-F238E27FC236}">
                <a16:creationId xmlns:a16="http://schemas.microsoft.com/office/drawing/2014/main" id="{B9D26B30-55FC-AA31-BDFA-33922E5FEFE8}"/>
              </a:ext>
            </a:extLst>
          </p:cNvPr>
          <p:cNvSpPr/>
          <p:nvPr/>
        </p:nvSpPr>
        <p:spPr>
          <a:xfrm>
            <a:off x="6077467" y="5543601"/>
            <a:ext cx="412229" cy="486939"/>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980208"/>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54" name="Google Shape;6052;p67">
            <a:extLst>
              <a:ext uri="{FF2B5EF4-FFF2-40B4-BE49-F238E27FC236}">
                <a16:creationId xmlns:a16="http://schemas.microsoft.com/office/drawing/2014/main" id="{271755E6-02B9-174F-780E-6FF0C0D27ECD}"/>
              </a:ext>
            </a:extLst>
          </p:cNvPr>
          <p:cNvGrpSpPr/>
          <p:nvPr/>
        </p:nvGrpSpPr>
        <p:grpSpPr>
          <a:xfrm>
            <a:off x="11105261" y="5521085"/>
            <a:ext cx="476115" cy="484531"/>
            <a:chOff x="-40372574" y="3604550"/>
            <a:chExt cx="311150" cy="316650"/>
          </a:xfrm>
          <a:solidFill>
            <a:srgbClr val="980208"/>
          </a:solidFill>
        </p:grpSpPr>
        <p:sp>
          <p:nvSpPr>
            <p:cNvPr id="55" name="Google Shape;6053;p67">
              <a:extLst>
                <a:ext uri="{FF2B5EF4-FFF2-40B4-BE49-F238E27FC236}">
                  <a16:creationId xmlns:a16="http://schemas.microsoft.com/office/drawing/2014/main" id="{2168B613-A01B-7D44-6391-5B768AA2B046}"/>
                </a:ext>
              </a:extLst>
            </p:cNvPr>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6" name="Google Shape;6054;p67">
              <a:extLst>
                <a:ext uri="{FF2B5EF4-FFF2-40B4-BE49-F238E27FC236}">
                  <a16:creationId xmlns:a16="http://schemas.microsoft.com/office/drawing/2014/main" id="{C8DF70A0-F5B9-6411-9363-96934ABF47B0}"/>
                </a:ext>
              </a:extLst>
            </p:cNvPr>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7" name="Google Shape;6055;p67">
              <a:extLst>
                <a:ext uri="{FF2B5EF4-FFF2-40B4-BE49-F238E27FC236}">
                  <a16:creationId xmlns:a16="http://schemas.microsoft.com/office/drawing/2014/main" id="{FEEB3EF1-2225-9F2F-8AE7-74723D679F04}"/>
                </a:ext>
              </a:extLst>
            </p:cNvPr>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58" name="Google Shape;6078;p67">
            <a:extLst>
              <a:ext uri="{FF2B5EF4-FFF2-40B4-BE49-F238E27FC236}">
                <a16:creationId xmlns:a16="http://schemas.microsoft.com/office/drawing/2014/main" id="{0CB5F369-382F-2A61-28FB-5EF21AFCC48A}"/>
              </a:ext>
            </a:extLst>
          </p:cNvPr>
          <p:cNvGrpSpPr/>
          <p:nvPr/>
        </p:nvGrpSpPr>
        <p:grpSpPr>
          <a:xfrm>
            <a:off x="6835001" y="5544805"/>
            <a:ext cx="486939" cy="484531"/>
            <a:chOff x="-41893474" y="3584850"/>
            <a:chExt cx="318225" cy="316650"/>
          </a:xfrm>
          <a:solidFill>
            <a:srgbClr val="980208"/>
          </a:solidFill>
        </p:grpSpPr>
        <p:sp>
          <p:nvSpPr>
            <p:cNvPr id="59" name="Google Shape;6079;p67">
              <a:extLst>
                <a:ext uri="{FF2B5EF4-FFF2-40B4-BE49-F238E27FC236}">
                  <a16:creationId xmlns:a16="http://schemas.microsoft.com/office/drawing/2014/main" id="{36F57CA6-FEB2-37AE-6DC2-58F5CE4634E3}"/>
                </a:ext>
              </a:extLst>
            </p:cNvPr>
            <p:cNvSpPr/>
            <p:nvPr/>
          </p:nvSpPr>
          <p:spPr>
            <a:xfrm>
              <a:off x="-41827301" y="3715600"/>
              <a:ext cx="186675" cy="185900"/>
            </a:xfrm>
            <a:custGeom>
              <a:avLst/>
              <a:gdLst/>
              <a:ahLst/>
              <a:cxnLst/>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60" name="Google Shape;6080;p67">
              <a:extLst>
                <a:ext uri="{FF2B5EF4-FFF2-40B4-BE49-F238E27FC236}">
                  <a16:creationId xmlns:a16="http://schemas.microsoft.com/office/drawing/2014/main" id="{C394F578-7B39-D797-AC1A-652F16C0DE54}"/>
                </a:ext>
              </a:extLst>
            </p:cNvPr>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61" name="Google Shape;6081;p67">
              <a:extLst>
                <a:ext uri="{FF2B5EF4-FFF2-40B4-BE49-F238E27FC236}">
                  <a16:creationId xmlns:a16="http://schemas.microsoft.com/office/drawing/2014/main" id="{E4B5A614-6296-DC03-5972-DAD9C3E3C2DE}"/>
                </a:ext>
              </a:extLst>
            </p:cNvPr>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62" name="Google Shape;6082;p67">
              <a:extLst>
                <a:ext uri="{FF2B5EF4-FFF2-40B4-BE49-F238E27FC236}">
                  <a16:creationId xmlns:a16="http://schemas.microsoft.com/office/drawing/2014/main" id="{A3FE5BE6-C170-A1BA-7049-89003F0383AA}"/>
                </a:ext>
              </a:extLst>
            </p:cNvPr>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63" name="Google Shape;6110;p67">
            <a:extLst>
              <a:ext uri="{FF2B5EF4-FFF2-40B4-BE49-F238E27FC236}">
                <a16:creationId xmlns:a16="http://schemas.microsoft.com/office/drawing/2014/main" id="{345795FE-5471-7C60-21DD-EA7ADF51297A}"/>
              </a:ext>
            </a:extLst>
          </p:cNvPr>
          <p:cNvGrpSpPr/>
          <p:nvPr/>
        </p:nvGrpSpPr>
        <p:grpSpPr>
          <a:xfrm>
            <a:off x="7644051" y="5591324"/>
            <a:ext cx="483343" cy="378489"/>
            <a:chOff x="-41526451" y="3653375"/>
            <a:chExt cx="315875" cy="247350"/>
          </a:xfrm>
          <a:solidFill>
            <a:srgbClr val="980208"/>
          </a:solidFill>
        </p:grpSpPr>
        <p:sp>
          <p:nvSpPr>
            <p:cNvPr id="64" name="Google Shape;6111;p67">
              <a:extLst>
                <a:ext uri="{FF2B5EF4-FFF2-40B4-BE49-F238E27FC236}">
                  <a16:creationId xmlns:a16="http://schemas.microsoft.com/office/drawing/2014/main" id="{A3B3887D-C12B-F05C-0C56-3605D0711974}"/>
                </a:ext>
              </a:extLst>
            </p:cNvPr>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65" name="Google Shape;6112;p67">
              <a:extLst>
                <a:ext uri="{FF2B5EF4-FFF2-40B4-BE49-F238E27FC236}">
                  <a16:creationId xmlns:a16="http://schemas.microsoft.com/office/drawing/2014/main" id="{9F7240DC-C7AD-8BE0-2E12-B0D1A636C143}"/>
                </a:ext>
              </a:extLst>
            </p:cNvPr>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66" name="Google Shape;5972;p67">
            <a:extLst>
              <a:ext uri="{FF2B5EF4-FFF2-40B4-BE49-F238E27FC236}">
                <a16:creationId xmlns:a16="http://schemas.microsoft.com/office/drawing/2014/main" id="{2FB9D514-0004-3D6B-CE24-A2AE9EF8DD00}"/>
              </a:ext>
            </a:extLst>
          </p:cNvPr>
          <p:cNvGrpSpPr/>
          <p:nvPr/>
        </p:nvGrpSpPr>
        <p:grpSpPr>
          <a:xfrm>
            <a:off x="5231489" y="2522328"/>
            <a:ext cx="480672" cy="552945"/>
            <a:chOff x="-42971724" y="3217825"/>
            <a:chExt cx="275675" cy="317125"/>
          </a:xfrm>
          <a:solidFill>
            <a:srgbClr val="980208"/>
          </a:solidFill>
        </p:grpSpPr>
        <p:sp>
          <p:nvSpPr>
            <p:cNvPr id="67" name="Google Shape;5973;p67">
              <a:extLst>
                <a:ext uri="{FF2B5EF4-FFF2-40B4-BE49-F238E27FC236}">
                  <a16:creationId xmlns:a16="http://schemas.microsoft.com/office/drawing/2014/main" id="{720C9868-2B86-79A5-375C-7E178CA01BAA}"/>
                </a:ext>
              </a:extLst>
            </p:cNvPr>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68" name="Google Shape;5974;p67">
              <a:extLst>
                <a:ext uri="{FF2B5EF4-FFF2-40B4-BE49-F238E27FC236}">
                  <a16:creationId xmlns:a16="http://schemas.microsoft.com/office/drawing/2014/main" id="{C2195252-C33D-F3DC-56C1-C55066788FEE}"/>
                </a:ext>
              </a:extLst>
            </p:cNvPr>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69" name="Google Shape;5975;p67">
              <a:extLst>
                <a:ext uri="{FF2B5EF4-FFF2-40B4-BE49-F238E27FC236}">
                  <a16:creationId xmlns:a16="http://schemas.microsoft.com/office/drawing/2014/main" id="{EBFDBD15-DF64-5218-178D-C15E5CB0499E}"/>
                </a:ext>
              </a:extLst>
            </p:cNvPr>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70" name="Google Shape;5984;p67">
            <a:extLst>
              <a:ext uri="{FF2B5EF4-FFF2-40B4-BE49-F238E27FC236}">
                <a16:creationId xmlns:a16="http://schemas.microsoft.com/office/drawing/2014/main" id="{597D5C28-8A4B-D3D3-1839-E08B7F651103}"/>
              </a:ext>
            </a:extLst>
          </p:cNvPr>
          <p:cNvGrpSpPr/>
          <p:nvPr/>
        </p:nvGrpSpPr>
        <p:grpSpPr>
          <a:xfrm>
            <a:off x="9324641" y="2518241"/>
            <a:ext cx="554819" cy="553467"/>
            <a:chOff x="-41111351" y="3239100"/>
            <a:chExt cx="318200" cy="317425"/>
          </a:xfrm>
          <a:solidFill>
            <a:srgbClr val="980208"/>
          </a:solidFill>
        </p:grpSpPr>
        <p:sp>
          <p:nvSpPr>
            <p:cNvPr id="71" name="Google Shape;5985;p67">
              <a:extLst>
                <a:ext uri="{FF2B5EF4-FFF2-40B4-BE49-F238E27FC236}">
                  <a16:creationId xmlns:a16="http://schemas.microsoft.com/office/drawing/2014/main" id="{8191AF44-3D2E-BD59-3552-47B6A485C124}"/>
                </a:ext>
              </a:extLst>
            </p:cNvPr>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72" name="Google Shape;5986;p67">
              <a:extLst>
                <a:ext uri="{FF2B5EF4-FFF2-40B4-BE49-F238E27FC236}">
                  <a16:creationId xmlns:a16="http://schemas.microsoft.com/office/drawing/2014/main" id="{4BA4B7F5-9C00-D4B0-20E8-BA3B3AEDB72D}"/>
                </a:ext>
              </a:extLst>
            </p:cNvPr>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73" name="Google Shape;5987;p67">
              <a:extLst>
                <a:ext uri="{FF2B5EF4-FFF2-40B4-BE49-F238E27FC236}">
                  <a16:creationId xmlns:a16="http://schemas.microsoft.com/office/drawing/2014/main" id="{DD84CCB7-D414-7B12-8720-ED84829B6A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74" name="Google Shape;5988;p67">
              <a:extLst>
                <a:ext uri="{FF2B5EF4-FFF2-40B4-BE49-F238E27FC236}">
                  <a16:creationId xmlns:a16="http://schemas.microsoft.com/office/drawing/2014/main" id="{BE80AC13-5429-26E4-9D38-0ACFEC0EAA5A}"/>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75" name="Google Shape;6002;p67">
            <a:extLst>
              <a:ext uri="{FF2B5EF4-FFF2-40B4-BE49-F238E27FC236}">
                <a16:creationId xmlns:a16="http://schemas.microsoft.com/office/drawing/2014/main" id="{75FD502D-67E5-AC96-54DB-69CBAD54776F}"/>
              </a:ext>
            </a:extLst>
          </p:cNvPr>
          <p:cNvGrpSpPr/>
          <p:nvPr/>
        </p:nvGrpSpPr>
        <p:grpSpPr>
          <a:xfrm>
            <a:off x="6093084" y="2522325"/>
            <a:ext cx="640955" cy="553467"/>
            <a:chOff x="-42651700" y="3217825"/>
            <a:chExt cx="367600" cy="317425"/>
          </a:xfrm>
          <a:solidFill>
            <a:srgbClr val="980208"/>
          </a:solidFill>
        </p:grpSpPr>
        <p:sp>
          <p:nvSpPr>
            <p:cNvPr id="76" name="Google Shape;6003;p67">
              <a:extLst>
                <a:ext uri="{FF2B5EF4-FFF2-40B4-BE49-F238E27FC236}">
                  <a16:creationId xmlns:a16="http://schemas.microsoft.com/office/drawing/2014/main" id="{F5C875BB-A1FB-FF36-1994-B6895DD7EB20}"/>
                </a:ext>
              </a:extLst>
            </p:cNvPr>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77" name="Google Shape;6004;p67">
              <a:extLst>
                <a:ext uri="{FF2B5EF4-FFF2-40B4-BE49-F238E27FC236}">
                  <a16:creationId xmlns:a16="http://schemas.microsoft.com/office/drawing/2014/main" id="{D9F9BF67-468F-FA31-F9B0-C567E69361CE}"/>
                </a:ext>
              </a:extLst>
            </p:cNvPr>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78" name="Google Shape;6005;p67">
              <a:extLst>
                <a:ext uri="{FF2B5EF4-FFF2-40B4-BE49-F238E27FC236}">
                  <a16:creationId xmlns:a16="http://schemas.microsoft.com/office/drawing/2014/main" id="{C3938C88-54F4-E8CC-9FCB-DCF6B0CFE5BD}"/>
                </a:ext>
              </a:extLst>
            </p:cNvPr>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79" name="Google Shape;6006;p67">
              <a:extLst>
                <a:ext uri="{FF2B5EF4-FFF2-40B4-BE49-F238E27FC236}">
                  <a16:creationId xmlns:a16="http://schemas.microsoft.com/office/drawing/2014/main" id="{455A8DB9-4C35-0FDE-F24A-7580C98CC6F8}"/>
                </a:ext>
              </a:extLst>
            </p:cNvPr>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80" name="Google Shape;6011;p67">
            <a:extLst>
              <a:ext uri="{FF2B5EF4-FFF2-40B4-BE49-F238E27FC236}">
                <a16:creationId xmlns:a16="http://schemas.microsoft.com/office/drawing/2014/main" id="{0DA98825-1B14-7839-9760-2978D4A28FFD}"/>
              </a:ext>
            </a:extLst>
          </p:cNvPr>
          <p:cNvGrpSpPr/>
          <p:nvPr/>
        </p:nvGrpSpPr>
        <p:grpSpPr>
          <a:xfrm>
            <a:off x="10113537" y="2490019"/>
            <a:ext cx="562491" cy="552639"/>
            <a:chOff x="-40748276" y="3238700"/>
            <a:chExt cx="322600" cy="316950"/>
          </a:xfrm>
          <a:solidFill>
            <a:srgbClr val="980208"/>
          </a:solidFill>
        </p:grpSpPr>
        <p:sp>
          <p:nvSpPr>
            <p:cNvPr id="81" name="Google Shape;6012;p67">
              <a:extLst>
                <a:ext uri="{FF2B5EF4-FFF2-40B4-BE49-F238E27FC236}">
                  <a16:creationId xmlns:a16="http://schemas.microsoft.com/office/drawing/2014/main" id="{1F440893-A550-567A-D5F5-8CB65EAB710E}"/>
                </a:ext>
              </a:extLst>
            </p:cNvPr>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82" name="Google Shape;6013;p67">
              <a:extLst>
                <a:ext uri="{FF2B5EF4-FFF2-40B4-BE49-F238E27FC236}">
                  <a16:creationId xmlns:a16="http://schemas.microsoft.com/office/drawing/2014/main" id="{4E228C83-D26F-3177-BABC-B7DFA81F14ED}"/>
                </a:ext>
              </a:extLst>
            </p:cNvPr>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83" name="Google Shape;6014;p67">
              <a:extLst>
                <a:ext uri="{FF2B5EF4-FFF2-40B4-BE49-F238E27FC236}">
                  <a16:creationId xmlns:a16="http://schemas.microsoft.com/office/drawing/2014/main" id="{789C8770-D209-C14A-1B37-68CC4922E39A}"/>
                </a:ext>
              </a:extLst>
            </p:cNvPr>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84" name="Google Shape;6015;p67">
              <a:extLst>
                <a:ext uri="{FF2B5EF4-FFF2-40B4-BE49-F238E27FC236}">
                  <a16:creationId xmlns:a16="http://schemas.microsoft.com/office/drawing/2014/main" id="{A9081985-19FB-4183-7711-0C1CA05D9E85}"/>
                </a:ext>
              </a:extLst>
            </p:cNvPr>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85" name="Google Shape;6016;p67">
              <a:extLst>
                <a:ext uri="{FF2B5EF4-FFF2-40B4-BE49-F238E27FC236}">
                  <a16:creationId xmlns:a16="http://schemas.microsoft.com/office/drawing/2014/main" id="{6462C272-01DD-48CB-C02F-9C0340A03E11}"/>
                </a:ext>
              </a:extLst>
            </p:cNvPr>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86" name="Google Shape;6017;p67">
              <a:extLst>
                <a:ext uri="{FF2B5EF4-FFF2-40B4-BE49-F238E27FC236}">
                  <a16:creationId xmlns:a16="http://schemas.microsoft.com/office/drawing/2014/main" id="{AB9155BA-4F08-D6C3-B003-6E4868CA45FA}"/>
                </a:ext>
              </a:extLst>
            </p:cNvPr>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87" name="Google Shape;6042;p67">
            <a:extLst>
              <a:ext uri="{FF2B5EF4-FFF2-40B4-BE49-F238E27FC236}">
                <a16:creationId xmlns:a16="http://schemas.microsoft.com/office/drawing/2014/main" id="{7324B098-920F-89BD-6E6F-22DD62BCE7D7}"/>
              </a:ext>
            </a:extLst>
          </p:cNvPr>
          <p:cNvSpPr/>
          <p:nvPr/>
        </p:nvSpPr>
        <p:spPr>
          <a:xfrm>
            <a:off x="6935788" y="2523415"/>
            <a:ext cx="543877" cy="551288"/>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980208"/>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88" name="Google Shape;6047;p67">
            <a:extLst>
              <a:ext uri="{FF2B5EF4-FFF2-40B4-BE49-F238E27FC236}">
                <a16:creationId xmlns:a16="http://schemas.microsoft.com/office/drawing/2014/main" id="{ED4EB770-7B07-DC64-D0A6-E0B490A1FA16}"/>
              </a:ext>
            </a:extLst>
          </p:cNvPr>
          <p:cNvGrpSpPr/>
          <p:nvPr/>
        </p:nvGrpSpPr>
        <p:grpSpPr>
          <a:xfrm>
            <a:off x="10973889" y="2490315"/>
            <a:ext cx="553467" cy="504036"/>
            <a:chOff x="-40378075" y="3267450"/>
            <a:chExt cx="317425" cy="289075"/>
          </a:xfrm>
          <a:solidFill>
            <a:srgbClr val="980208"/>
          </a:solidFill>
        </p:grpSpPr>
        <p:sp>
          <p:nvSpPr>
            <p:cNvPr id="89" name="Google Shape;6048;p67">
              <a:extLst>
                <a:ext uri="{FF2B5EF4-FFF2-40B4-BE49-F238E27FC236}">
                  <a16:creationId xmlns:a16="http://schemas.microsoft.com/office/drawing/2014/main" id="{989B3653-5678-3E24-0DBA-8F7D830BFAA4}"/>
                </a:ext>
              </a:extLst>
            </p:cNvPr>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0" name="Google Shape;6049;p67">
              <a:extLst>
                <a:ext uri="{FF2B5EF4-FFF2-40B4-BE49-F238E27FC236}">
                  <a16:creationId xmlns:a16="http://schemas.microsoft.com/office/drawing/2014/main" id="{D7190899-4187-D9CD-2DA7-C7ABD243180B}"/>
                </a:ext>
              </a:extLst>
            </p:cNvPr>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1" name="Google Shape;6050;p67">
              <a:extLst>
                <a:ext uri="{FF2B5EF4-FFF2-40B4-BE49-F238E27FC236}">
                  <a16:creationId xmlns:a16="http://schemas.microsoft.com/office/drawing/2014/main" id="{437190C4-D9DA-8789-37CA-C8939AD067C0}"/>
                </a:ext>
              </a:extLst>
            </p:cNvPr>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2" name="Google Shape;6051;p67">
              <a:extLst>
                <a:ext uri="{FF2B5EF4-FFF2-40B4-BE49-F238E27FC236}">
                  <a16:creationId xmlns:a16="http://schemas.microsoft.com/office/drawing/2014/main" id="{D53F36E4-D128-AD9F-42F2-22FFFA1D5508}"/>
                </a:ext>
              </a:extLst>
            </p:cNvPr>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93" name="Google Shape;6072;p67">
            <a:extLst>
              <a:ext uri="{FF2B5EF4-FFF2-40B4-BE49-F238E27FC236}">
                <a16:creationId xmlns:a16="http://schemas.microsoft.com/office/drawing/2014/main" id="{E72DD4EF-2D94-D9DD-EE5D-6D1359FD14A1}"/>
              </a:ext>
            </a:extLst>
          </p:cNvPr>
          <p:cNvGrpSpPr/>
          <p:nvPr/>
        </p:nvGrpSpPr>
        <p:grpSpPr>
          <a:xfrm>
            <a:off x="7701993" y="2496465"/>
            <a:ext cx="553512" cy="553163"/>
            <a:chOff x="-41895049" y="3217225"/>
            <a:chExt cx="317450" cy="317250"/>
          </a:xfrm>
          <a:solidFill>
            <a:srgbClr val="980208"/>
          </a:solidFill>
        </p:grpSpPr>
        <p:sp>
          <p:nvSpPr>
            <p:cNvPr id="94" name="Google Shape;6073;p67">
              <a:extLst>
                <a:ext uri="{FF2B5EF4-FFF2-40B4-BE49-F238E27FC236}">
                  <a16:creationId xmlns:a16="http://schemas.microsoft.com/office/drawing/2014/main" id="{AF31579E-800E-3990-6359-A8EA986DD1D6}"/>
                </a:ext>
              </a:extLst>
            </p:cNvPr>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5" name="Google Shape;6074;p67">
              <a:extLst>
                <a:ext uri="{FF2B5EF4-FFF2-40B4-BE49-F238E27FC236}">
                  <a16:creationId xmlns:a16="http://schemas.microsoft.com/office/drawing/2014/main" id="{6FD5CFC0-5026-3C8A-6563-9B72B20411F6}"/>
                </a:ext>
              </a:extLst>
            </p:cNvPr>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6" name="Google Shape;6075;p67">
              <a:extLst>
                <a:ext uri="{FF2B5EF4-FFF2-40B4-BE49-F238E27FC236}">
                  <a16:creationId xmlns:a16="http://schemas.microsoft.com/office/drawing/2014/main" id="{58671427-DF8A-EAF4-6B17-6CC23A623D79}"/>
                </a:ext>
              </a:extLst>
            </p:cNvPr>
            <p:cNvSpPr/>
            <p:nvPr/>
          </p:nvSpPr>
          <p:spPr>
            <a:xfrm>
              <a:off x="-41832826" y="3321000"/>
              <a:ext cx="193000" cy="151250"/>
            </a:xfrm>
            <a:custGeom>
              <a:avLst/>
              <a:gdLst/>
              <a:ahLst/>
              <a:cxnLst/>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7" name="Google Shape;6076;p67">
              <a:extLst>
                <a:ext uri="{FF2B5EF4-FFF2-40B4-BE49-F238E27FC236}">
                  <a16:creationId xmlns:a16="http://schemas.microsoft.com/office/drawing/2014/main" id="{EC03D746-FCCB-5CF6-E843-F8FFF67EC587}"/>
                </a:ext>
              </a:extLst>
            </p:cNvPr>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98" name="Google Shape;6077;p67">
              <a:extLst>
                <a:ext uri="{FF2B5EF4-FFF2-40B4-BE49-F238E27FC236}">
                  <a16:creationId xmlns:a16="http://schemas.microsoft.com/office/drawing/2014/main" id="{8D7E86FD-D2CD-6670-792D-8E660B865144}"/>
                </a:ext>
              </a:extLst>
            </p:cNvPr>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99" name="Google Shape;6107;p67">
            <a:extLst>
              <a:ext uri="{FF2B5EF4-FFF2-40B4-BE49-F238E27FC236}">
                <a16:creationId xmlns:a16="http://schemas.microsoft.com/office/drawing/2014/main" id="{2BFBBF72-7ECC-5380-98DB-30D7C51B004E}"/>
              </a:ext>
            </a:extLst>
          </p:cNvPr>
          <p:cNvGrpSpPr/>
          <p:nvPr/>
        </p:nvGrpSpPr>
        <p:grpSpPr>
          <a:xfrm>
            <a:off x="8529347" y="2475151"/>
            <a:ext cx="557608" cy="550765"/>
            <a:chOff x="-41530374" y="3218800"/>
            <a:chExt cx="319800" cy="315875"/>
          </a:xfrm>
          <a:solidFill>
            <a:srgbClr val="980208"/>
          </a:solidFill>
        </p:grpSpPr>
        <p:sp>
          <p:nvSpPr>
            <p:cNvPr id="100" name="Google Shape;6108;p67">
              <a:extLst>
                <a:ext uri="{FF2B5EF4-FFF2-40B4-BE49-F238E27FC236}">
                  <a16:creationId xmlns:a16="http://schemas.microsoft.com/office/drawing/2014/main" id="{14047CB0-CA5B-20C7-E8C0-FCC65ACFADBF}"/>
                </a:ext>
              </a:extLst>
            </p:cNvPr>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1" name="Google Shape;6109;p67">
              <a:extLst>
                <a:ext uri="{FF2B5EF4-FFF2-40B4-BE49-F238E27FC236}">
                  <a16:creationId xmlns:a16="http://schemas.microsoft.com/office/drawing/2014/main" id="{BAB9B7ED-CBDD-4689-5C19-B1DC4FA0F05D}"/>
                </a:ext>
              </a:extLst>
            </p:cNvPr>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02" name="Google Shape;5593;p66">
            <a:extLst>
              <a:ext uri="{FF2B5EF4-FFF2-40B4-BE49-F238E27FC236}">
                <a16:creationId xmlns:a16="http://schemas.microsoft.com/office/drawing/2014/main" id="{24A1A112-3381-635C-5052-4F3F7C8B1927}"/>
              </a:ext>
            </a:extLst>
          </p:cNvPr>
          <p:cNvGrpSpPr/>
          <p:nvPr/>
        </p:nvGrpSpPr>
        <p:grpSpPr>
          <a:xfrm>
            <a:off x="5180728" y="3466336"/>
            <a:ext cx="669093" cy="669093"/>
            <a:chOff x="5049725" y="249400"/>
            <a:chExt cx="481825" cy="481825"/>
          </a:xfrm>
          <a:solidFill>
            <a:srgbClr val="980208"/>
          </a:solidFill>
        </p:grpSpPr>
        <p:sp>
          <p:nvSpPr>
            <p:cNvPr id="103" name="Google Shape;5594;p66">
              <a:extLst>
                <a:ext uri="{FF2B5EF4-FFF2-40B4-BE49-F238E27FC236}">
                  <a16:creationId xmlns:a16="http://schemas.microsoft.com/office/drawing/2014/main" id="{14F11089-9226-B5D3-F4B6-D81E5D163A2E}"/>
                </a:ext>
              </a:extLst>
            </p:cNvPr>
            <p:cNvSpPr/>
            <p:nvPr/>
          </p:nvSpPr>
          <p:spPr>
            <a:xfrm>
              <a:off x="5191775" y="560925"/>
              <a:ext cx="197625" cy="170300"/>
            </a:xfrm>
            <a:custGeom>
              <a:avLst/>
              <a:gdLst/>
              <a:ahLst/>
              <a:cxnLst/>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4" name="Google Shape;5595;p66">
              <a:extLst>
                <a:ext uri="{FF2B5EF4-FFF2-40B4-BE49-F238E27FC236}">
                  <a16:creationId xmlns:a16="http://schemas.microsoft.com/office/drawing/2014/main" id="{384FFBBB-8452-54DF-46F1-FF653DC07337}"/>
                </a:ext>
              </a:extLst>
            </p:cNvPr>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05" name="Google Shape;5596;p66">
            <a:extLst>
              <a:ext uri="{FF2B5EF4-FFF2-40B4-BE49-F238E27FC236}">
                <a16:creationId xmlns:a16="http://schemas.microsoft.com/office/drawing/2014/main" id="{A00AA9D3-5223-E9B3-13D4-49BCC66E782E}"/>
              </a:ext>
            </a:extLst>
          </p:cNvPr>
          <p:cNvGrpSpPr/>
          <p:nvPr/>
        </p:nvGrpSpPr>
        <p:grpSpPr>
          <a:xfrm>
            <a:off x="6907678" y="3560867"/>
            <a:ext cx="526700" cy="526700"/>
            <a:chOff x="5660400" y="238125"/>
            <a:chExt cx="481825" cy="481825"/>
          </a:xfrm>
          <a:solidFill>
            <a:srgbClr val="980208"/>
          </a:solidFill>
        </p:grpSpPr>
        <p:sp>
          <p:nvSpPr>
            <p:cNvPr id="106" name="Google Shape;5597;p66">
              <a:extLst>
                <a:ext uri="{FF2B5EF4-FFF2-40B4-BE49-F238E27FC236}">
                  <a16:creationId xmlns:a16="http://schemas.microsoft.com/office/drawing/2014/main" id="{A3CA728A-BC2A-5718-FB7D-FA72006BC03C}"/>
                </a:ext>
              </a:extLst>
            </p:cNvPr>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7" name="Google Shape;5598;p66">
              <a:extLst>
                <a:ext uri="{FF2B5EF4-FFF2-40B4-BE49-F238E27FC236}">
                  <a16:creationId xmlns:a16="http://schemas.microsoft.com/office/drawing/2014/main" id="{09580E22-6693-201B-D6A4-382D68977778}"/>
                </a:ext>
              </a:extLst>
            </p:cNvPr>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08" name="Google Shape;5651;p66">
            <a:extLst>
              <a:ext uri="{FF2B5EF4-FFF2-40B4-BE49-F238E27FC236}">
                <a16:creationId xmlns:a16="http://schemas.microsoft.com/office/drawing/2014/main" id="{8ABEB3E9-5573-7BE1-A749-2D6A3284F068}"/>
              </a:ext>
            </a:extLst>
          </p:cNvPr>
          <p:cNvGrpSpPr/>
          <p:nvPr/>
        </p:nvGrpSpPr>
        <p:grpSpPr>
          <a:xfrm>
            <a:off x="10124372" y="3635895"/>
            <a:ext cx="588395" cy="379268"/>
            <a:chOff x="1492675" y="1520750"/>
            <a:chExt cx="481825" cy="310575"/>
          </a:xfrm>
          <a:solidFill>
            <a:srgbClr val="980208"/>
          </a:solidFill>
        </p:grpSpPr>
        <p:sp>
          <p:nvSpPr>
            <p:cNvPr id="109" name="Google Shape;5652;p66">
              <a:extLst>
                <a:ext uri="{FF2B5EF4-FFF2-40B4-BE49-F238E27FC236}">
                  <a16:creationId xmlns:a16="http://schemas.microsoft.com/office/drawing/2014/main" id="{C8EEB9A4-76DC-533E-C6A5-EA9C3B187764}"/>
                </a:ext>
              </a:extLst>
            </p:cNvPr>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0" name="Google Shape;5653;p66">
              <a:extLst>
                <a:ext uri="{FF2B5EF4-FFF2-40B4-BE49-F238E27FC236}">
                  <a16:creationId xmlns:a16="http://schemas.microsoft.com/office/drawing/2014/main" id="{EEA8999F-C2D6-D576-B17B-DE0B5B22CD65}"/>
                </a:ext>
              </a:extLst>
            </p:cNvPr>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11" name="Google Shape;5775;p66">
            <a:extLst>
              <a:ext uri="{FF2B5EF4-FFF2-40B4-BE49-F238E27FC236}">
                <a16:creationId xmlns:a16="http://schemas.microsoft.com/office/drawing/2014/main" id="{05EEDA00-67CF-CDE1-C5E9-BCBF4489E9E6}"/>
              </a:ext>
            </a:extLst>
          </p:cNvPr>
          <p:cNvGrpSpPr/>
          <p:nvPr/>
        </p:nvGrpSpPr>
        <p:grpSpPr>
          <a:xfrm>
            <a:off x="8576545" y="3664413"/>
            <a:ext cx="451911" cy="423656"/>
            <a:chOff x="4456875" y="2635825"/>
            <a:chExt cx="481825" cy="451700"/>
          </a:xfrm>
          <a:solidFill>
            <a:srgbClr val="980208"/>
          </a:solidFill>
        </p:grpSpPr>
        <p:sp>
          <p:nvSpPr>
            <p:cNvPr id="112" name="Google Shape;5776;p66">
              <a:extLst>
                <a:ext uri="{FF2B5EF4-FFF2-40B4-BE49-F238E27FC236}">
                  <a16:creationId xmlns:a16="http://schemas.microsoft.com/office/drawing/2014/main" id="{B3E5A61B-A3C6-07C3-31CD-26F0DC166827}"/>
                </a:ext>
              </a:extLst>
            </p:cNvPr>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3" name="Google Shape;5777;p66">
              <a:extLst>
                <a:ext uri="{FF2B5EF4-FFF2-40B4-BE49-F238E27FC236}">
                  <a16:creationId xmlns:a16="http://schemas.microsoft.com/office/drawing/2014/main" id="{0B8F0C80-A2AD-6B07-49AB-2EFB297A87BA}"/>
                </a:ext>
              </a:extLst>
            </p:cNvPr>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4" name="Google Shape;5778;p66">
              <a:extLst>
                <a:ext uri="{FF2B5EF4-FFF2-40B4-BE49-F238E27FC236}">
                  <a16:creationId xmlns:a16="http://schemas.microsoft.com/office/drawing/2014/main" id="{7A34EB62-90B3-BC9B-9775-0CD0B643CDC9}"/>
                </a:ext>
              </a:extLst>
            </p:cNvPr>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5" name="Google Shape;5779;p66">
              <a:extLst>
                <a:ext uri="{FF2B5EF4-FFF2-40B4-BE49-F238E27FC236}">
                  <a16:creationId xmlns:a16="http://schemas.microsoft.com/office/drawing/2014/main" id="{93FA2571-81DA-F64A-D183-FACE25C7D934}"/>
                </a:ext>
              </a:extLst>
            </p:cNvPr>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6" name="Google Shape;5780;p66">
              <a:extLst>
                <a:ext uri="{FF2B5EF4-FFF2-40B4-BE49-F238E27FC236}">
                  <a16:creationId xmlns:a16="http://schemas.microsoft.com/office/drawing/2014/main" id="{9D4511EC-D94E-FDCF-2BD3-3B2424EE4B91}"/>
                </a:ext>
              </a:extLst>
            </p:cNvPr>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7" name="Google Shape;5781;p66">
              <a:extLst>
                <a:ext uri="{FF2B5EF4-FFF2-40B4-BE49-F238E27FC236}">
                  <a16:creationId xmlns:a16="http://schemas.microsoft.com/office/drawing/2014/main" id="{871290E1-992C-B377-C757-D0E02337EEE9}"/>
                </a:ext>
              </a:extLst>
            </p:cNvPr>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Tree>
    <p:extLst>
      <p:ext uri="{BB962C8B-B14F-4D97-AF65-F5344CB8AC3E}">
        <p14:creationId xmlns:p14="http://schemas.microsoft.com/office/powerpoint/2010/main" val="280640314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05B7F2-7BB4-9D46-93FE-F8E89C2FA6A6}"/>
              </a:ext>
            </a:extLst>
          </p:cNvPr>
          <p:cNvSpPr txBox="1"/>
          <p:nvPr/>
        </p:nvSpPr>
        <p:spPr>
          <a:xfrm>
            <a:off x="323528" y="123481"/>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400">
                <a:solidFill>
                  <a:schemeClr val="tx1">
                    <a:lumMod val="95000"/>
                    <a:lumOff val="5000"/>
                  </a:schemeClr>
                </a:solidFill>
              </a:rPr>
              <a:t>Fully Editable Icon Sets: B</a:t>
            </a:r>
          </a:p>
        </p:txBody>
      </p:sp>
      <p:sp>
        <p:nvSpPr>
          <p:cNvPr id="3" name="Freeform 108">
            <a:extLst>
              <a:ext uri="{FF2B5EF4-FFF2-40B4-BE49-F238E27FC236}">
                <a16:creationId xmlns:a16="http://schemas.microsoft.com/office/drawing/2014/main" id="{392322EB-E772-E6D0-5458-E512016E2582}"/>
              </a:ext>
            </a:extLst>
          </p:cNvPr>
          <p:cNvSpPr/>
          <p:nvPr/>
        </p:nvSpPr>
        <p:spPr>
          <a:xfrm>
            <a:off x="6041077" y="1656595"/>
            <a:ext cx="553873" cy="652293"/>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4" name="Oval 8">
            <a:extLst>
              <a:ext uri="{FF2B5EF4-FFF2-40B4-BE49-F238E27FC236}">
                <a16:creationId xmlns:a16="http://schemas.microsoft.com/office/drawing/2014/main" id="{D88F5193-5501-5CF7-A7C9-A08A228AB0F1}"/>
              </a:ext>
            </a:extLst>
          </p:cNvPr>
          <p:cNvSpPr/>
          <p:nvPr/>
        </p:nvSpPr>
        <p:spPr>
          <a:xfrm>
            <a:off x="6965207" y="1671113"/>
            <a:ext cx="581791" cy="62326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grpSp>
        <p:nvGrpSpPr>
          <p:cNvPr id="5" name="Group 110">
            <a:extLst>
              <a:ext uri="{FF2B5EF4-FFF2-40B4-BE49-F238E27FC236}">
                <a16:creationId xmlns:a16="http://schemas.microsoft.com/office/drawing/2014/main" id="{40CFDE06-5184-9BCE-4DE4-400C27AE0CFF}"/>
              </a:ext>
            </a:extLst>
          </p:cNvPr>
          <p:cNvGrpSpPr/>
          <p:nvPr/>
        </p:nvGrpSpPr>
        <p:grpSpPr>
          <a:xfrm>
            <a:off x="5116236" y="1656595"/>
            <a:ext cx="553873" cy="652293"/>
            <a:chOff x="4835382" y="73243"/>
            <a:chExt cx="2920830" cy="3227535"/>
          </a:xfrm>
          <a:solidFill>
            <a:srgbClr val="980208"/>
          </a:solidFill>
        </p:grpSpPr>
        <p:sp>
          <p:nvSpPr>
            <p:cNvPr id="6" name="Freeform 111">
              <a:extLst>
                <a:ext uri="{FF2B5EF4-FFF2-40B4-BE49-F238E27FC236}">
                  <a16:creationId xmlns:a16="http://schemas.microsoft.com/office/drawing/2014/main" id="{BAF3C50F-FDBA-6636-B666-157A7FC1FC5F}"/>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7" name="Oval 37">
              <a:extLst>
                <a:ext uri="{FF2B5EF4-FFF2-40B4-BE49-F238E27FC236}">
                  <a16:creationId xmlns:a16="http://schemas.microsoft.com/office/drawing/2014/main" id="{D2F796B7-C546-4A78-A5D1-88F0743F32BD}"/>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grpSp>
      <p:sp>
        <p:nvSpPr>
          <p:cNvPr id="8" name="Rectangle 19">
            <a:extLst>
              <a:ext uri="{FF2B5EF4-FFF2-40B4-BE49-F238E27FC236}">
                <a16:creationId xmlns:a16="http://schemas.microsoft.com/office/drawing/2014/main" id="{6FFDD692-A456-3F8E-77D4-90D1C30B2761}"/>
              </a:ext>
            </a:extLst>
          </p:cNvPr>
          <p:cNvSpPr/>
          <p:nvPr/>
        </p:nvSpPr>
        <p:spPr>
          <a:xfrm>
            <a:off x="4210219" y="1691990"/>
            <a:ext cx="496367" cy="58150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9" name="Oval 47">
            <a:extLst>
              <a:ext uri="{FF2B5EF4-FFF2-40B4-BE49-F238E27FC236}">
                <a16:creationId xmlns:a16="http://schemas.microsoft.com/office/drawing/2014/main" id="{21EEFC13-E312-3C79-5B8A-0BB47449D04B}"/>
              </a:ext>
            </a:extLst>
          </p:cNvPr>
          <p:cNvSpPr>
            <a:spLocks noChangeAspect="1"/>
          </p:cNvSpPr>
          <p:nvPr/>
        </p:nvSpPr>
        <p:spPr>
          <a:xfrm>
            <a:off x="11312001" y="1671145"/>
            <a:ext cx="584727" cy="62319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10" name="Rounded Rectangle 2">
            <a:extLst>
              <a:ext uri="{FF2B5EF4-FFF2-40B4-BE49-F238E27FC236}">
                <a16:creationId xmlns:a16="http://schemas.microsoft.com/office/drawing/2014/main" id="{2207E879-E6A4-B015-276B-80D688ED5764}"/>
              </a:ext>
            </a:extLst>
          </p:cNvPr>
          <p:cNvSpPr/>
          <p:nvPr/>
        </p:nvSpPr>
        <p:spPr>
          <a:xfrm>
            <a:off x="5106628" y="5441798"/>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endParaRPr>
          </a:p>
        </p:txBody>
      </p:sp>
      <p:sp>
        <p:nvSpPr>
          <p:cNvPr id="11" name="Rounded Rectangle 8">
            <a:extLst>
              <a:ext uri="{FF2B5EF4-FFF2-40B4-BE49-F238E27FC236}">
                <a16:creationId xmlns:a16="http://schemas.microsoft.com/office/drawing/2014/main" id="{99F56151-7AEA-2DCD-9ECC-EA439805CC7A}"/>
              </a:ext>
            </a:extLst>
          </p:cNvPr>
          <p:cNvSpPr/>
          <p:nvPr/>
        </p:nvSpPr>
        <p:spPr>
          <a:xfrm>
            <a:off x="4171828" y="5441798"/>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endParaRPr>
          </a:p>
        </p:txBody>
      </p:sp>
      <p:sp>
        <p:nvSpPr>
          <p:cNvPr id="12" name="Rounded Rectangle 2">
            <a:extLst>
              <a:ext uri="{FF2B5EF4-FFF2-40B4-BE49-F238E27FC236}">
                <a16:creationId xmlns:a16="http://schemas.microsoft.com/office/drawing/2014/main" id="{04CCC44E-F73A-5045-0643-298DBC3447AB}"/>
              </a:ext>
            </a:extLst>
          </p:cNvPr>
          <p:cNvSpPr/>
          <p:nvPr/>
        </p:nvSpPr>
        <p:spPr>
          <a:xfrm>
            <a:off x="6969559" y="5441798"/>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endParaRPr>
          </a:p>
        </p:txBody>
      </p:sp>
      <p:sp>
        <p:nvSpPr>
          <p:cNvPr id="13" name="Rounded Rectangle 3">
            <a:extLst>
              <a:ext uri="{FF2B5EF4-FFF2-40B4-BE49-F238E27FC236}">
                <a16:creationId xmlns:a16="http://schemas.microsoft.com/office/drawing/2014/main" id="{E9EA8C1B-6678-CDA1-DE34-BC19BB44D136}"/>
              </a:ext>
            </a:extLst>
          </p:cNvPr>
          <p:cNvSpPr>
            <a:spLocks noChangeAspect="1"/>
          </p:cNvSpPr>
          <p:nvPr/>
        </p:nvSpPr>
        <p:spPr>
          <a:xfrm>
            <a:off x="6031470" y="5441798"/>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endParaRPr>
          </a:p>
        </p:txBody>
      </p:sp>
      <p:sp>
        <p:nvSpPr>
          <p:cNvPr id="14" name="Rounded Rectangle 10">
            <a:extLst>
              <a:ext uri="{FF2B5EF4-FFF2-40B4-BE49-F238E27FC236}">
                <a16:creationId xmlns:a16="http://schemas.microsoft.com/office/drawing/2014/main" id="{1E4C680B-9173-AECD-01BB-8F897D04654F}"/>
              </a:ext>
            </a:extLst>
          </p:cNvPr>
          <p:cNvSpPr>
            <a:spLocks noChangeAspect="1"/>
          </p:cNvSpPr>
          <p:nvPr/>
        </p:nvSpPr>
        <p:spPr>
          <a:xfrm>
            <a:off x="7924637" y="5429391"/>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15" name="Block Arc 6">
            <a:extLst>
              <a:ext uri="{FF2B5EF4-FFF2-40B4-BE49-F238E27FC236}">
                <a16:creationId xmlns:a16="http://schemas.microsoft.com/office/drawing/2014/main" id="{69AF242C-467E-CF6F-33A5-2B3ACCA8E025}"/>
              </a:ext>
            </a:extLst>
          </p:cNvPr>
          <p:cNvSpPr/>
          <p:nvPr/>
        </p:nvSpPr>
        <p:spPr>
          <a:xfrm>
            <a:off x="8814582" y="5472314"/>
            <a:ext cx="539149" cy="580269"/>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grpSp>
        <p:nvGrpSpPr>
          <p:cNvPr id="16" name="Google Shape;10001;p74">
            <a:extLst>
              <a:ext uri="{FF2B5EF4-FFF2-40B4-BE49-F238E27FC236}">
                <a16:creationId xmlns:a16="http://schemas.microsoft.com/office/drawing/2014/main" id="{2FB0FF37-EE9D-0F9C-F6F8-9D3BB11440FB}"/>
              </a:ext>
            </a:extLst>
          </p:cNvPr>
          <p:cNvGrpSpPr/>
          <p:nvPr/>
        </p:nvGrpSpPr>
        <p:grpSpPr>
          <a:xfrm>
            <a:off x="10468701" y="5417610"/>
            <a:ext cx="547793" cy="583829"/>
            <a:chOff x="-65145698" y="3727425"/>
            <a:chExt cx="317425" cy="317425"/>
          </a:xfrm>
          <a:solidFill>
            <a:srgbClr val="980208"/>
          </a:solidFill>
        </p:grpSpPr>
        <p:sp>
          <p:nvSpPr>
            <p:cNvPr id="17" name="Google Shape;10002;p74">
              <a:extLst>
                <a:ext uri="{FF2B5EF4-FFF2-40B4-BE49-F238E27FC236}">
                  <a16:creationId xmlns:a16="http://schemas.microsoft.com/office/drawing/2014/main" id="{0E86E981-B3B5-E8EA-9D35-EC5781286C8A}"/>
                </a:ext>
              </a:extLst>
            </p:cNvPr>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8" name="Google Shape;10003;p74">
              <a:extLst>
                <a:ext uri="{FF2B5EF4-FFF2-40B4-BE49-F238E27FC236}">
                  <a16:creationId xmlns:a16="http://schemas.microsoft.com/office/drawing/2014/main" id="{91C4D074-E241-EFB6-5D54-06860E4046A0}"/>
                </a:ext>
              </a:extLst>
            </p:cNvPr>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9" name="Google Shape;10027;p74">
            <a:extLst>
              <a:ext uri="{FF2B5EF4-FFF2-40B4-BE49-F238E27FC236}">
                <a16:creationId xmlns:a16="http://schemas.microsoft.com/office/drawing/2014/main" id="{716BE264-15FA-7325-C42C-AD3EE91FBFEE}"/>
              </a:ext>
            </a:extLst>
          </p:cNvPr>
          <p:cNvGrpSpPr/>
          <p:nvPr/>
        </p:nvGrpSpPr>
        <p:grpSpPr>
          <a:xfrm>
            <a:off x="5311456" y="3702822"/>
            <a:ext cx="523675" cy="508109"/>
            <a:chOff x="-61354872" y="3751050"/>
            <a:chExt cx="316650" cy="288275"/>
          </a:xfrm>
          <a:solidFill>
            <a:srgbClr val="980208"/>
          </a:solidFill>
        </p:grpSpPr>
        <p:sp>
          <p:nvSpPr>
            <p:cNvPr id="20" name="Google Shape;10028;p74">
              <a:extLst>
                <a:ext uri="{FF2B5EF4-FFF2-40B4-BE49-F238E27FC236}">
                  <a16:creationId xmlns:a16="http://schemas.microsoft.com/office/drawing/2014/main" id="{6BDADE63-94DA-E320-9EBB-71C21688320D}"/>
                </a:ext>
              </a:extLst>
            </p:cNvPr>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1" name="Google Shape;10029;p74">
              <a:extLst>
                <a:ext uri="{FF2B5EF4-FFF2-40B4-BE49-F238E27FC236}">
                  <a16:creationId xmlns:a16="http://schemas.microsoft.com/office/drawing/2014/main" id="{F28EBE4F-7BCD-2B8F-2BA9-FC2C61FA9BCB}"/>
                </a:ext>
              </a:extLst>
            </p:cNvPr>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2" name="Google Shape;10030;p74">
              <a:extLst>
                <a:ext uri="{FF2B5EF4-FFF2-40B4-BE49-F238E27FC236}">
                  <a16:creationId xmlns:a16="http://schemas.microsoft.com/office/drawing/2014/main" id="{712AE064-1749-6FD1-8877-83F41C46C0DC}"/>
                </a:ext>
              </a:extLst>
            </p:cNvPr>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23" name="Google Shape;10074;p74">
            <a:extLst>
              <a:ext uri="{FF2B5EF4-FFF2-40B4-BE49-F238E27FC236}">
                <a16:creationId xmlns:a16="http://schemas.microsoft.com/office/drawing/2014/main" id="{3F4D2B51-DEB4-F985-0D77-2F48C4058699}"/>
              </a:ext>
            </a:extLst>
          </p:cNvPr>
          <p:cNvGrpSpPr/>
          <p:nvPr/>
        </p:nvGrpSpPr>
        <p:grpSpPr>
          <a:xfrm>
            <a:off x="6104272" y="3669066"/>
            <a:ext cx="523675" cy="547020"/>
            <a:chOff x="-60988625" y="3740800"/>
            <a:chExt cx="316650" cy="310350"/>
          </a:xfrm>
          <a:solidFill>
            <a:srgbClr val="980208"/>
          </a:solidFill>
        </p:grpSpPr>
        <p:sp>
          <p:nvSpPr>
            <p:cNvPr id="24" name="Google Shape;10075;p74">
              <a:extLst>
                <a:ext uri="{FF2B5EF4-FFF2-40B4-BE49-F238E27FC236}">
                  <a16:creationId xmlns:a16="http://schemas.microsoft.com/office/drawing/2014/main" id="{20AB09E4-4DD3-49CA-517F-1DFF72E8EA66}"/>
                </a:ext>
              </a:extLst>
            </p:cNvPr>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5" name="Google Shape;10076;p74">
              <a:extLst>
                <a:ext uri="{FF2B5EF4-FFF2-40B4-BE49-F238E27FC236}">
                  <a16:creationId xmlns:a16="http://schemas.microsoft.com/office/drawing/2014/main" id="{D40ECFA0-6CE3-3F5F-C56B-0EBAAA4C1CC3}"/>
                </a:ext>
              </a:extLst>
            </p:cNvPr>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6" name="Google Shape;10077;p74">
              <a:extLst>
                <a:ext uri="{FF2B5EF4-FFF2-40B4-BE49-F238E27FC236}">
                  <a16:creationId xmlns:a16="http://schemas.microsoft.com/office/drawing/2014/main" id="{F0743BCA-A7AA-C982-E9E5-F6C69EAD27E1}"/>
                </a:ext>
              </a:extLst>
            </p:cNvPr>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27" name="Google Shape;10084;p74">
            <a:extLst>
              <a:ext uri="{FF2B5EF4-FFF2-40B4-BE49-F238E27FC236}">
                <a16:creationId xmlns:a16="http://schemas.microsoft.com/office/drawing/2014/main" id="{C9F0D3D8-D889-967A-9124-55E25AB3D141}"/>
              </a:ext>
            </a:extLst>
          </p:cNvPr>
          <p:cNvGrpSpPr/>
          <p:nvPr/>
        </p:nvGrpSpPr>
        <p:grpSpPr>
          <a:xfrm>
            <a:off x="9506835" y="3681090"/>
            <a:ext cx="479551" cy="494716"/>
            <a:chOff x="-59447249" y="3706150"/>
            <a:chExt cx="319000" cy="308775"/>
          </a:xfrm>
          <a:solidFill>
            <a:srgbClr val="980208"/>
          </a:solidFill>
        </p:grpSpPr>
        <p:sp>
          <p:nvSpPr>
            <p:cNvPr id="28" name="Google Shape;10085;p74">
              <a:extLst>
                <a:ext uri="{FF2B5EF4-FFF2-40B4-BE49-F238E27FC236}">
                  <a16:creationId xmlns:a16="http://schemas.microsoft.com/office/drawing/2014/main" id="{8F4A2D9C-0EE2-B89B-1A0A-447E180339D9}"/>
                </a:ext>
              </a:extLst>
            </p:cNvPr>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9" name="Google Shape;10086;p74">
              <a:extLst>
                <a:ext uri="{FF2B5EF4-FFF2-40B4-BE49-F238E27FC236}">
                  <a16:creationId xmlns:a16="http://schemas.microsoft.com/office/drawing/2014/main" id="{2E7F8197-7514-A885-644B-43B55E94EEF6}"/>
                </a:ext>
              </a:extLst>
            </p:cNvPr>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30" name="Google Shape;10087;p74">
              <a:extLst>
                <a:ext uri="{FF2B5EF4-FFF2-40B4-BE49-F238E27FC236}">
                  <a16:creationId xmlns:a16="http://schemas.microsoft.com/office/drawing/2014/main" id="{61323E94-C9DA-CBEC-A3FC-1FAD66A8CE41}"/>
                </a:ext>
              </a:extLst>
            </p:cNvPr>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31" name="Google Shape;10088;p74">
              <a:extLst>
                <a:ext uri="{FF2B5EF4-FFF2-40B4-BE49-F238E27FC236}">
                  <a16:creationId xmlns:a16="http://schemas.microsoft.com/office/drawing/2014/main" id="{4105E190-2FDE-A8B3-E0B2-890BC9619494}"/>
                </a:ext>
              </a:extLst>
            </p:cNvPr>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32" name="Google Shape;10089;p74">
            <a:extLst>
              <a:ext uri="{FF2B5EF4-FFF2-40B4-BE49-F238E27FC236}">
                <a16:creationId xmlns:a16="http://schemas.microsoft.com/office/drawing/2014/main" id="{89016C08-857F-E5DD-105F-F4BCD4FD85F9}"/>
              </a:ext>
            </a:extLst>
          </p:cNvPr>
          <p:cNvGrpSpPr/>
          <p:nvPr/>
        </p:nvGrpSpPr>
        <p:grpSpPr>
          <a:xfrm>
            <a:off x="8538025" y="1572829"/>
            <a:ext cx="687344" cy="724676"/>
            <a:chOff x="-64406128" y="3362225"/>
            <a:chExt cx="318225" cy="314800"/>
          </a:xfrm>
          <a:solidFill>
            <a:srgbClr val="980208"/>
          </a:solidFill>
        </p:grpSpPr>
        <p:sp>
          <p:nvSpPr>
            <p:cNvPr id="33" name="Google Shape;10090;p74">
              <a:extLst>
                <a:ext uri="{FF2B5EF4-FFF2-40B4-BE49-F238E27FC236}">
                  <a16:creationId xmlns:a16="http://schemas.microsoft.com/office/drawing/2014/main" id="{5FA3D1F1-870E-2BB4-EA82-E5D0C19B41C0}"/>
                </a:ext>
              </a:extLst>
            </p:cNvPr>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34" name="Google Shape;10091;p74">
              <a:extLst>
                <a:ext uri="{FF2B5EF4-FFF2-40B4-BE49-F238E27FC236}">
                  <a16:creationId xmlns:a16="http://schemas.microsoft.com/office/drawing/2014/main" id="{0B80F64E-F7B6-C256-2AB7-CF08290B873D}"/>
                </a:ext>
              </a:extLst>
            </p:cNvPr>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sp>
        <p:nvSpPr>
          <p:cNvPr id="35" name="Google Shape;10113;p74">
            <a:extLst>
              <a:ext uri="{FF2B5EF4-FFF2-40B4-BE49-F238E27FC236}">
                <a16:creationId xmlns:a16="http://schemas.microsoft.com/office/drawing/2014/main" id="{CEA87B65-53BE-E88C-7280-89FB96E09DB1}"/>
              </a:ext>
            </a:extLst>
          </p:cNvPr>
          <p:cNvSpPr/>
          <p:nvPr/>
        </p:nvSpPr>
        <p:spPr>
          <a:xfrm>
            <a:off x="6972647" y="3640886"/>
            <a:ext cx="527560" cy="556052"/>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980208"/>
          </a:solidFill>
          <a:ln>
            <a:noFill/>
          </a:ln>
        </p:spPr>
        <p:txBody>
          <a:bodyPr spcFirstLastPara="1" wrap="square" lIns="91425" tIns="91425" rIns="91425" bIns="91425" anchor="ctr" anchorCtr="0">
            <a:noAutofit/>
          </a:bodyPr>
          <a:lstStyle/>
          <a:p>
            <a:endParaRPr sz="1400">
              <a:solidFill>
                <a:schemeClr val="bg1"/>
              </a:solidFill>
            </a:endParaRPr>
          </a:p>
        </p:txBody>
      </p:sp>
      <p:grpSp>
        <p:nvGrpSpPr>
          <p:cNvPr id="36" name="Google Shape;10118;p74">
            <a:extLst>
              <a:ext uri="{FF2B5EF4-FFF2-40B4-BE49-F238E27FC236}">
                <a16:creationId xmlns:a16="http://schemas.microsoft.com/office/drawing/2014/main" id="{6F080EFA-0294-001C-6FEF-78FB9A6F7ECC}"/>
              </a:ext>
            </a:extLst>
          </p:cNvPr>
          <p:cNvGrpSpPr/>
          <p:nvPr/>
        </p:nvGrpSpPr>
        <p:grpSpPr>
          <a:xfrm>
            <a:off x="11299091" y="2764180"/>
            <a:ext cx="467528" cy="505891"/>
            <a:chOff x="-59400777" y="4084200"/>
            <a:chExt cx="311125" cy="315875"/>
          </a:xfrm>
          <a:solidFill>
            <a:srgbClr val="980208"/>
          </a:solidFill>
        </p:grpSpPr>
        <p:sp>
          <p:nvSpPr>
            <p:cNvPr id="37" name="Google Shape;10119;p74">
              <a:extLst>
                <a:ext uri="{FF2B5EF4-FFF2-40B4-BE49-F238E27FC236}">
                  <a16:creationId xmlns:a16="http://schemas.microsoft.com/office/drawing/2014/main" id="{4185825C-E118-F6F4-D6AF-408B40BB4F06}"/>
                </a:ext>
              </a:extLst>
            </p:cNvPr>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38" name="Google Shape;10120;p74">
              <a:extLst>
                <a:ext uri="{FF2B5EF4-FFF2-40B4-BE49-F238E27FC236}">
                  <a16:creationId xmlns:a16="http://schemas.microsoft.com/office/drawing/2014/main" id="{E878518D-E16B-67D3-11A4-DEF9DCBAC4A1}"/>
                </a:ext>
              </a:extLst>
            </p:cNvPr>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39" name="Google Shape;10121;p74">
              <a:extLst>
                <a:ext uri="{FF2B5EF4-FFF2-40B4-BE49-F238E27FC236}">
                  <a16:creationId xmlns:a16="http://schemas.microsoft.com/office/drawing/2014/main" id="{A26C6946-D7B5-37FB-CAC0-0332F1B7119F}"/>
                </a:ext>
              </a:extLst>
            </p:cNvPr>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0" name="Google Shape;10122;p74">
              <a:extLst>
                <a:ext uri="{FF2B5EF4-FFF2-40B4-BE49-F238E27FC236}">
                  <a16:creationId xmlns:a16="http://schemas.microsoft.com/office/drawing/2014/main" id="{75793D3C-3444-C0E4-53BB-66967B540E8A}"/>
                </a:ext>
              </a:extLst>
            </p:cNvPr>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1" name="Google Shape;10123;p74">
              <a:extLst>
                <a:ext uri="{FF2B5EF4-FFF2-40B4-BE49-F238E27FC236}">
                  <a16:creationId xmlns:a16="http://schemas.microsoft.com/office/drawing/2014/main" id="{38208780-D27D-756A-211C-9538E2D0848E}"/>
                </a:ext>
              </a:extLst>
            </p:cNvPr>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2" name="Google Shape;10124;p74">
              <a:extLst>
                <a:ext uri="{FF2B5EF4-FFF2-40B4-BE49-F238E27FC236}">
                  <a16:creationId xmlns:a16="http://schemas.microsoft.com/office/drawing/2014/main" id="{1C928E32-2510-8487-9D1C-6B21B1BB2A05}"/>
                </a:ext>
              </a:extLst>
            </p:cNvPr>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43" name="Google Shape;10129;p74">
            <a:extLst>
              <a:ext uri="{FF2B5EF4-FFF2-40B4-BE49-F238E27FC236}">
                <a16:creationId xmlns:a16="http://schemas.microsoft.com/office/drawing/2014/main" id="{CE2D5F6A-E7DB-C633-177D-69872E1C926D}"/>
              </a:ext>
            </a:extLst>
          </p:cNvPr>
          <p:cNvGrpSpPr/>
          <p:nvPr/>
        </p:nvGrpSpPr>
        <p:grpSpPr>
          <a:xfrm>
            <a:off x="7821709" y="1613796"/>
            <a:ext cx="570257" cy="714064"/>
            <a:chOff x="-64022548" y="3727425"/>
            <a:chExt cx="270175" cy="317425"/>
          </a:xfrm>
          <a:solidFill>
            <a:srgbClr val="980208"/>
          </a:solidFill>
        </p:grpSpPr>
        <p:sp>
          <p:nvSpPr>
            <p:cNvPr id="44" name="Google Shape;10130;p74">
              <a:extLst>
                <a:ext uri="{FF2B5EF4-FFF2-40B4-BE49-F238E27FC236}">
                  <a16:creationId xmlns:a16="http://schemas.microsoft.com/office/drawing/2014/main" id="{9E39DBBC-0631-03CC-DD49-D46B26D55CD8}"/>
                </a:ext>
              </a:extLst>
            </p:cNvPr>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5" name="Google Shape;10131;p74">
              <a:extLst>
                <a:ext uri="{FF2B5EF4-FFF2-40B4-BE49-F238E27FC236}">
                  <a16:creationId xmlns:a16="http://schemas.microsoft.com/office/drawing/2014/main" id="{3D7C3B10-974F-A764-CE2C-A92FFDF7C533}"/>
                </a:ext>
              </a:extLst>
            </p:cNvPr>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6" name="Google Shape;10132;p74">
              <a:extLst>
                <a:ext uri="{FF2B5EF4-FFF2-40B4-BE49-F238E27FC236}">
                  <a16:creationId xmlns:a16="http://schemas.microsoft.com/office/drawing/2014/main" id="{A4A46B42-AFEB-DD72-51DB-07651A668928}"/>
                </a:ext>
              </a:extLst>
            </p:cNvPr>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47" name="Google Shape;10154;p74">
            <a:extLst>
              <a:ext uri="{FF2B5EF4-FFF2-40B4-BE49-F238E27FC236}">
                <a16:creationId xmlns:a16="http://schemas.microsoft.com/office/drawing/2014/main" id="{3A6FB566-71DE-9B5C-78B2-69CC0FFEE3CB}"/>
              </a:ext>
            </a:extLst>
          </p:cNvPr>
          <p:cNvGrpSpPr/>
          <p:nvPr/>
        </p:nvGrpSpPr>
        <p:grpSpPr>
          <a:xfrm>
            <a:off x="7924637" y="3640452"/>
            <a:ext cx="523675" cy="557947"/>
            <a:chOff x="-60255348" y="3733825"/>
            <a:chExt cx="316650" cy="316550"/>
          </a:xfrm>
          <a:solidFill>
            <a:srgbClr val="980208"/>
          </a:solidFill>
        </p:grpSpPr>
        <p:sp>
          <p:nvSpPr>
            <p:cNvPr id="48" name="Google Shape;10155;p74">
              <a:extLst>
                <a:ext uri="{FF2B5EF4-FFF2-40B4-BE49-F238E27FC236}">
                  <a16:creationId xmlns:a16="http://schemas.microsoft.com/office/drawing/2014/main" id="{DC233E94-AA03-7D3A-392C-BA67CCDDEBF6}"/>
                </a:ext>
              </a:extLst>
            </p:cNvPr>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9" name="Google Shape;10156;p74">
              <a:extLst>
                <a:ext uri="{FF2B5EF4-FFF2-40B4-BE49-F238E27FC236}">
                  <a16:creationId xmlns:a16="http://schemas.microsoft.com/office/drawing/2014/main" id="{D1E40EA7-2A95-F62F-BC8C-198E9491098F}"/>
                </a:ext>
              </a:extLst>
            </p:cNvPr>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0" name="Google Shape;10157;p74">
              <a:extLst>
                <a:ext uri="{FF2B5EF4-FFF2-40B4-BE49-F238E27FC236}">
                  <a16:creationId xmlns:a16="http://schemas.microsoft.com/office/drawing/2014/main" id="{00C26149-93EE-9BDB-74C7-3D258631947F}"/>
                </a:ext>
              </a:extLst>
            </p:cNvPr>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1" name="Google Shape;10158;p74">
              <a:extLst>
                <a:ext uri="{FF2B5EF4-FFF2-40B4-BE49-F238E27FC236}">
                  <a16:creationId xmlns:a16="http://schemas.microsoft.com/office/drawing/2014/main" id="{4CFB3D51-A544-2217-6BC9-CD8AEDEFDFE8}"/>
                </a:ext>
              </a:extLst>
            </p:cNvPr>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2" name="Google Shape;10159;p74">
              <a:extLst>
                <a:ext uri="{FF2B5EF4-FFF2-40B4-BE49-F238E27FC236}">
                  <a16:creationId xmlns:a16="http://schemas.microsoft.com/office/drawing/2014/main" id="{0A3239C9-B76B-7838-6458-D3716B357B44}"/>
                </a:ext>
              </a:extLst>
            </p:cNvPr>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3" name="Google Shape;10160;p74">
              <a:extLst>
                <a:ext uri="{FF2B5EF4-FFF2-40B4-BE49-F238E27FC236}">
                  <a16:creationId xmlns:a16="http://schemas.microsoft.com/office/drawing/2014/main" id="{0D6DEF5F-E569-C333-54EA-268C5AD3167F}"/>
                </a:ext>
              </a:extLst>
            </p:cNvPr>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4" name="Google Shape;10161;p74">
              <a:extLst>
                <a:ext uri="{FF2B5EF4-FFF2-40B4-BE49-F238E27FC236}">
                  <a16:creationId xmlns:a16="http://schemas.microsoft.com/office/drawing/2014/main" id="{2AF2F605-B01B-6201-8CAD-C24FFE48B767}"/>
                </a:ext>
              </a:extLst>
            </p:cNvPr>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55" name="Google Shape;10172;p74">
            <a:extLst>
              <a:ext uri="{FF2B5EF4-FFF2-40B4-BE49-F238E27FC236}">
                <a16:creationId xmlns:a16="http://schemas.microsoft.com/office/drawing/2014/main" id="{527E8D27-5FB7-3E30-9F54-45A4294BF6FB}"/>
              </a:ext>
            </a:extLst>
          </p:cNvPr>
          <p:cNvGrpSpPr/>
          <p:nvPr/>
        </p:nvGrpSpPr>
        <p:grpSpPr>
          <a:xfrm>
            <a:off x="9424969" y="1631796"/>
            <a:ext cx="683991" cy="722277"/>
            <a:chOff x="-63679952" y="4093450"/>
            <a:chExt cx="320600" cy="317650"/>
          </a:xfrm>
          <a:solidFill>
            <a:srgbClr val="980208"/>
          </a:solidFill>
        </p:grpSpPr>
        <p:sp>
          <p:nvSpPr>
            <p:cNvPr id="56" name="Google Shape;10173;p74">
              <a:extLst>
                <a:ext uri="{FF2B5EF4-FFF2-40B4-BE49-F238E27FC236}">
                  <a16:creationId xmlns:a16="http://schemas.microsoft.com/office/drawing/2014/main" id="{D970DFAE-EECA-DA47-9183-2AA54A106434}"/>
                </a:ext>
              </a:extLst>
            </p:cNvPr>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7" name="Google Shape;10174;p74">
              <a:extLst>
                <a:ext uri="{FF2B5EF4-FFF2-40B4-BE49-F238E27FC236}">
                  <a16:creationId xmlns:a16="http://schemas.microsoft.com/office/drawing/2014/main" id="{831374B9-9036-E286-86BB-4DF8A62BEB0D}"/>
                </a:ext>
              </a:extLst>
            </p:cNvPr>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8" name="Google Shape;10175;p74">
              <a:extLst>
                <a:ext uri="{FF2B5EF4-FFF2-40B4-BE49-F238E27FC236}">
                  <a16:creationId xmlns:a16="http://schemas.microsoft.com/office/drawing/2014/main" id="{96C42625-99E5-B2B6-FC27-7D25C4B0A438}"/>
                </a:ext>
              </a:extLst>
            </p:cNvPr>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59" name="Google Shape;10184;p74">
            <a:extLst>
              <a:ext uri="{FF2B5EF4-FFF2-40B4-BE49-F238E27FC236}">
                <a16:creationId xmlns:a16="http://schemas.microsoft.com/office/drawing/2014/main" id="{68239594-90AA-6BCA-D365-03DBFEECF695}"/>
              </a:ext>
            </a:extLst>
          </p:cNvPr>
          <p:cNvGrpSpPr/>
          <p:nvPr/>
        </p:nvGrpSpPr>
        <p:grpSpPr>
          <a:xfrm>
            <a:off x="4275841" y="3638747"/>
            <a:ext cx="523675" cy="559533"/>
            <a:chOff x="-61783348" y="3743950"/>
            <a:chExt cx="316650" cy="317450"/>
          </a:xfrm>
          <a:solidFill>
            <a:srgbClr val="980208"/>
          </a:solidFill>
        </p:grpSpPr>
        <p:sp>
          <p:nvSpPr>
            <p:cNvPr id="60" name="Google Shape;10185;p74">
              <a:extLst>
                <a:ext uri="{FF2B5EF4-FFF2-40B4-BE49-F238E27FC236}">
                  <a16:creationId xmlns:a16="http://schemas.microsoft.com/office/drawing/2014/main" id="{3B415FA8-C72F-DE52-0A4B-23504FE4B9AC}"/>
                </a:ext>
              </a:extLst>
            </p:cNvPr>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61" name="Google Shape;10186;p74">
              <a:extLst>
                <a:ext uri="{FF2B5EF4-FFF2-40B4-BE49-F238E27FC236}">
                  <a16:creationId xmlns:a16="http://schemas.microsoft.com/office/drawing/2014/main" id="{EE02162A-2B23-8E88-CDD5-F8C5285E3E83}"/>
                </a:ext>
              </a:extLst>
            </p:cNvPr>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sp>
        <p:nvSpPr>
          <p:cNvPr id="62" name="Google Shape;10189;p74">
            <a:extLst>
              <a:ext uri="{FF2B5EF4-FFF2-40B4-BE49-F238E27FC236}">
                <a16:creationId xmlns:a16="http://schemas.microsoft.com/office/drawing/2014/main" id="{353CDECE-01E9-85A3-A18B-45680108D560}"/>
              </a:ext>
            </a:extLst>
          </p:cNvPr>
          <p:cNvSpPr/>
          <p:nvPr/>
        </p:nvSpPr>
        <p:spPr>
          <a:xfrm>
            <a:off x="8747950" y="3717611"/>
            <a:ext cx="526279" cy="437343"/>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980208"/>
          </a:solidFill>
          <a:ln>
            <a:noFill/>
          </a:ln>
        </p:spPr>
        <p:txBody>
          <a:bodyPr spcFirstLastPara="1" wrap="square" lIns="91425" tIns="91425" rIns="91425" bIns="91425" anchor="ctr" anchorCtr="0">
            <a:noAutofit/>
          </a:bodyPr>
          <a:lstStyle/>
          <a:p>
            <a:endParaRPr sz="1400">
              <a:solidFill>
                <a:schemeClr val="bg1"/>
              </a:solidFill>
            </a:endParaRPr>
          </a:p>
        </p:txBody>
      </p:sp>
      <p:grpSp>
        <p:nvGrpSpPr>
          <p:cNvPr id="63" name="Google Shape;10190;p74">
            <a:extLst>
              <a:ext uri="{FF2B5EF4-FFF2-40B4-BE49-F238E27FC236}">
                <a16:creationId xmlns:a16="http://schemas.microsoft.com/office/drawing/2014/main" id="{CECDABA1-53A2-C844-918E-64578FA72672}"/>
              </a:ext>
            </a:extLst>
          </p:cNvPr>
          <p:cNvGrpSpPr/>
          <p:nvPr/>
        </p:nvGrpSpPr>
        <p:grpSpPr>
          <a:xfrm>
            <a:off x="10482871" y="3656982"/>
            <a:ext cx="479588" cy="504969"/>
            <a:chOff x="-59869425" y="4102225"/>
            <a:chExt cx="319025" cy="315175"/>
          </a:xfrm>
          <a:solidFill>
            <a:srgbClr val="980208"/>
          </a:solidFill>
        </p:grpSpPr>
        <p:sp>
          <p:nvSpPr>
            <p:cNvPr id="64" name="Google Shape;10191;p74">
              <a:extLst>
                <a:ext uri="{FF2B5EF4-FFF2-40B4-BE49-F238E27FC236}">
                  <a16:creationId xmlns:a16="http://schemas.microsoft.com/office/drawing/2014/main" id="{078C553C-4096-265E-416B-4410BC191DC8}"/>
                </a:ext>
              </a:extLst>
            </p:cNvPr>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65" name="Google Shape;10192;p74">
              <a:extLst>
                <a:ext uri="{FF2B5EF4-FFF2-40B4-BE49-F238E27FC236}">
                  <a16:creationId xmlns:a16="http://schemas.microsoft.com/office/drawing/2014/main" id="{A70E4E63-A01C-71F4-0CC9-FC28E4F02AD1}"/>
                </a:ext>
              </a:extLst>
            </p:cNvPr>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66" name="Google Shape;10193;p74">
              <a:extLst>
                <a:ext uri="{FF2B5EF4-FFF2-40B4-BE49-F238E27FC236}">
                  <a16:creationId xmlns:a16="http://schemas.microsoft.com/office/drawing/2014/main" id="{37761167-4D09-49EE-BB8A-5D6A0E30B458}"/>
                </a:ext>
              </a:extLst>
            </p:cNvPr>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67" name="Google Shape;10194;p74">
              <a:extLst>
                <a:ext uri="{FF2B5EF4-FFF2-40B4-BE49-F238E27FC236}">
                  <a16:creationId xmlns:a16="http://schemas.microsoft.com/office/drawing/2014/main" id="{F24BA235-A70A-5CF8-F81A-112446AE69D5}"/>
                </a:ext>
              </a:extLst>
            </p:cNvPr>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68" name="Google Shape;10221;p74">
            <a:extLst>
              <a:ext uri="{FF2B5EF4-FFF2-40B4-BE49-F238E27FC236}">
                <a16:creationId xmlns:a16="http://schemas.microsoft.com/office/drawing/2014/main" id="{EDF98F1B-F429-2922-5EA4-08A503AB2C9E}"/>
              </a:ext>
            </a:extLst>
          </p:cNvPr>
          <p:cNvGrpSpPr/>
          <p:nvPr/>
        </p:nvGrpSpPr>
        <p:grpSpPr>
          <a:xfrm>
            <a:off x="5113963" y="4622598"/>
            <a:ext cx="422624" cy="511209"/>
            <a:chOff x="2423775" y="3226875"/>
            <a:chExt cx="259925" cy="295000"/>
          </a:xfrm>
          <a:solidFill>
            <a:srgbClr val="980208"/>
          </a:solidFill>
        </p:grpSpPr>
        <p:sp>
          <p:nvSpPr>
            <p:cNvPr id="69" name="Google Shape;10222;p74">
              <a:extLst>
                <a:ext uri="{FF2B5EF4-FFF2-40B4-BE49-F238E27FC236}">
                  <a16:creationId xmlns:a16="http://schemas.microsoft.com/office/drawing/2014/main" id="{C58ABC7C-1E82-E8A5-00C7-55D632CF0472}"/>
                </a:ext>
              </a:extLst>
            </p:cNvPr>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70" name="Google Shape;10223;p74">
              <a:extLst>
                <a:ext uri="{FF2B5EF4-FFF2-40B4-BE49-F238E27FC236}">
                  <a16:creationId xmlns:a16="http://schemas.microsoft.com/office/drawing/2014/main" id="{54F7FB9F-8CB4-BEEB-B084-1FEFB47D26F4}"/>
                </a:ext>
              </a:extLst>
            </p:cNvPr>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71" name="Google Shape;10224;p74">
              <a:extLst>
                <a:ext uri="{FF2B5EF4-FFF2-40B4-BE49-F238E27FC236}">
                  <a16:creationId xmlns:a16="http://schemas.microsoft.com/office/drawing/2014/main" id="{78E55878-D320-354A-A180-90D2D38042C9}"/>
                </a:ext>
              </a:extLst>
            </p:cNvPr>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72" name="Google Shape;10240;p74">
            <a:extLst>
              <a:ext uri="{FF2B5EF4-FFF2-40B4-BE49-F238E27FC236}">
                <a16:creationId xmlns:a16="http://schemas.microsoft.com/office/drawing/2014/main" id="{CFE8552E-FC43-C755-27BA-F9C22E82BE19}"/>
              </a:ext>
            </a:extLst>
          </p:cNvPr>
          <p:cNvGrpSpPr/>
          <p:nvPr/>
        </p:nvGrpSpPr>
        <p:grpSpPr>
          <a:xfrm>
            <a:off x="6965529" y="4627478"/>
            <a:ext cx="486688" cy="480493"/>
            <a:chOff x="4266025" y="3609275"/>
            <a:chExt cx="299325" cy="277275"/>
          </a:xfrm>
          <a:solidFill>
            <a:srgbClr val="980208"/>
          </a:solidFill>
        </p:grpSpPr>
        <p:sp>
          <p:nvSpPr>
            <p:cNvPr id="73" name="Google Shape;10241;p74">
              <a:extLst>
                <a:ext uri="{FF2B5EF4-FFF2-40B4-BE49-F238E27FC236}">
                  <a16:creationId xmlns:a16="http://schemas.microsoft.com/office/drawing/2014/main" id="{10F233B9-353C-FA9B-2E75-FB36EF303EA2}"/>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74" name="Google Shape;10242;p74">
              <a:extLst>
                <a:ext uri="{FF2B5EF4-FFF2-40B4-BE49-F238E27FC236}">
                  <a16:creationId xmlns:a16="http://schemas.microsoft.com/office/drawing/2014/main" id="{58F76569-B6D6-AA11-CE5A-22C61AD318CE}"/>
                </a:ext>
              </a:extLst>
            </p:cNvPr>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75" name="Google Shape;10303;p74">
            <a:extLst>
              <a:ext uri="{FF2B5EF4-FFF2-40B4-BE49-F238E27FC236}">
                <a16:creationId xmlns:a16="http://schemas.microsoft.com/office/drawing/2014/main" id="{118556DC-B33D-E167-5B2B-7C719E71770F}"/>
              </a:ext>
            </a:extLst>
          </p:cNvPr>
          <p:cNvGrpSpPr/>
          <p:nvPr/>
        </p:nvGrpSpPr>
        <p:grpSpPr>
          <a:xfrm>
            <a:off x="7899452" y="4585629"/>
            <a:ext cx="480307" cy="511859"/>
            <a:chOff x="4628325" y="3599825"/>
            <a:chExt cx="295400" cy="295375"/>
          </a:xfrm>
          <a:solidFill>
            <a:srgbClr val="980208"/>
          </a:solidFill>
        </p:grpSpPr>
        <p:sp>
          <p:nvSpPr>
            <p:cNvPr id="76" name="Google Shape;10304;p74">
              <a:extLst>
                <a:ext uri="{FF2B5EF4-FFF2-40B4-BE49-F238E27FC236}">
                  <a16:creationId xmlns:a16="http://schemas.microsoft.com/office/drawing/2014/main" id="{6A111E64-6602-8CEB-B838-7C50531E23E8}"/>
                </a:ext>
              </a:extLst>
            </p:cNvPr>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77" name="Google Shape;10305;p74">
              <a:extLst>
                <a:ext uri="{FF2B5EF4-FFF2-40B4-BE49-F238E27FC236}">
                  <a16:creationId xmlns:a16="http://schemas.microsoft.com/office/drawing/2014/main" id="{66D74D92-5D0A-32FE-2BEE-0401E09EF7F5}"/>
                </a:ext>
              </a:extLst>
            </p:cNvPr>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78" name="Google Shape;10306;p74">
              <a:extLst>
                <a:ext uri="{FF2B5EF4-FFF2-40B4-BE49-F238E27FC236}">
                  <a16:creationId xmlns:a16="http://schemas.microsoft.com/office/drawing/2014/main" id="{4EE4CAF7-7299-C7E5-20D6-98B2F12891BF}"/>
                </a:ext>
              </a:extLst>
            </p:cNvPr>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79" name="Google Shape;10307;p74">
              <a:extLst>
                <a:ext uri="{FF2B5EF4-FFF2-40B4-BE49-F238E27FC236}">
                  <a16:creationId xmlns:a16="http://schemas.microsoft.com/office/drawing/2014/main" id="{EF7D2D3B-BDFA-695F-1FD7-5C0031F7FA44}"/>
                </a:ext>
              </a:extLst>
            </p:cNvPr>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0" name="Google Shape;10308;p74">
              <a:extLst>
                <a:ext uri="{FF2B5EF4-FFF2-40B4-BE49-F238E27FC236}">
                  <a16:creationId xmlns:a16="http://schemas.microsoft.com/office/drawing/2014/main" id="{A40FD9D1-9FE9-F92A-8D89-0388C3A96F07}"/>
                </a:ext>
              </a:extLst>
            </p:cNvPr>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1" name="Google Shape;10309;p74">
              <a:extLst>
                <a:ext uri="{FF2B5EF4-FFF2-40B4-BE49-F238E27FC236}">
                  <a16:creationId xmlns:a16="http://schemas.microsoft.com/office/drawing/2014/main" id="{034D205C-72F5-F781-0E0B-107F32FC4CAB}"/>
                </a:ext>
              </a:extLst>
            </p:cNvPr>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2" name="Google Shape;10310;p74">
              <a:extLst>
                <a:ext uri="{FF2B5EF4-FFF2-40B4-BE49-F238E27FC236}">
                  <a16:creationId xmlns:a16="http://schemas.microsoft.com/office/drawing/2014/main" id="{04329A93-8F97-B26C-6C2B-B0532CF216BD}"/>
                </a:ext>
              </a:extLst>
            </p:cNvPr>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3" name="Google Shape;10311;p74">
              <a:extLst>
                <a:ext uri="{FF2B5EF4-FFF2-40B4-BE49-F238E27FC236}">
                  <a16:creationId xmlns:a16="http://schemas.microsoft.com/office/drawing/2014/main" id="{BBC4ACC9-77B5-4307-FA53-221C056A82B6}"/>
                </a:ext>
              </a:extLst>
            </p:cNvPr>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4" name="Google Shape;10312;p74">
              <a:extLst>
                <a:ext uri="{FF2B5EF4-FFF2-40B4-BE49-F238E27FC236}">
                  <a16:creationId xmlns:a16="http://schemas.microsoft.com/office/drawing/2014/main" id="{DC09D954-091F-AF2D-1069-CA3D4FF89A91}"/>
                </a:ext>
              </a:extLst>
            </p:cNvPr>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5" name="Google Shape;10313;p74">
              <a:extLst>
                <a:ext uri="{FF2B5EF4-FFF2-40B4-BE49-F238E27FC236}">
                  <a16:creationId xmlns:a16="http://schemas.microsoft.com/office/drawing/2014/main" id="{A035E2C0-E4F7-FFE1-D462-6C7B9C524631}"/>
                </a:ext>
              </a:extLst>
            </p:cNvPr>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6" name="Google Shape;10314;p74">
              <a:extLst>
                <a:ext uri="{FF2B5EF4-FFF2-40B4-BE49-F238E27FC236}">
                  <a16:creationId xmlns:a16="http://schemas.microsoft.com/office/drawing/2014/main" id="{8E782744-3819-47ED-DEC2-635B0849E12B}"/>
                </a:ext>
              </a:extLst>
            </p:cNvPr>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7" name="Google Shape;10315;p74">
              <a:extLst>
                <a:ext uri="{FF2B5EF4-FFF2-40B4-BE49-F238E27FC236}">
                  <a16:creationId xmlns:a16="http://schemas.microsoft.com/office/drawing/2014/main" id="{6238608E-1BF3-7DA3-C972-F41080505BE3}"/>
                </a:ext>
              </a:extLst>
            </p:cNvPr>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88" name="Google Shape;10341;p74">
            <a:extLst>
              <a:ext uri="{FF2B5EF4-FFF2-40B4-BE49-F238E27FC236}">
                <a16:creationId xmlns:a16="http://schemas.microsoft.com/office/drawing/2014/main" id="{18301B32-6B4C-A5D0-0B80-F5334DA4ADB1}"/>
              </a:ext>
            </a:extLst>
          </p:cNvPr>
          <p:cNvGrpSpPr/>
          <p:nvPr/>
        </p:nvGrpSpPr>
        <p:grpSpPr>
          <a:xfrm>
            <a:off x="11370265" y="3665358"/>
            <a:ext cx="346009" cy="483471"/>
            <a:chOff x="3167275" y="3227275"/>
            <a:chExt cx="225300" cy="295375"/>
          </a:xfrm>
          <a:solidFill>
            <a:srgbClr val="980208"/>
          </a:solidFill>
        </p:grpSpPr>
        <p:sp>
          <p:nvSpPr>
            <p:cNvPr id="89" name="Google Shape;10342;p74">
              <a:extLst>
                <a:ext uri="{FF2B5EF4-FFF2-40B4-BE49-F238E27FC236}">
                  <a16:creationId xmlns:a16="http://schemas.microsoft.com/office/drawing/2014/main" id="{23F6F3C3-3EF6-BE9D-76DF-A5DF268FC3DA}"/>
                </a:ext>
              </a:extLst>
            </p:cNvPr>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0" name="Google Shape;10343;p74">
              <a:extLst>
                <a:ext uri="{FF2B5EF4-FFF2-40B4-BE49-F238E27FC236}">
                  <a16:creationId xmlns:a16="http://schemas.microsoft.com/office/drawing/2014/main" id="{AD8AB1C9-79F0-F168-1186-FFF08D414E38}"/>
                </a:ext>
              </a:extLst>
            </p:cNvPr>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1" name="Google Shape;10344;p74">
              <a:extLst>
                <a:ext uri="{FF2B5EF4-FFF2-40B4-BE49-F238E27FC236}">
                  <a16:creationId xmlns:a16="http://schemas.microsoft.com/office/drawing/2014/main" id="{F6A85334-F79A-A5CD-9527-4FAA42BD53E8}"/>
                </a:ext>
              </a:extLst>
            </p:cNvPr>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2" name="Google Shape;10345;p74">
              <a:extLst>
                <a:ext uri="{FF2B5EF4-FFF2-40B4-BE49-F238E27FC236}">
                  <a16:creationId xmlns:a16="http://schemas.microsoft.com/office/drawing/2014/main" id="{2794B078-E29F-428E-D9E8-04FBBDB766AA}"/>
                </a:ext>
              </a:extLst>
            </p:cNvPr>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3" name="Google Shape;10346;p74">
              <a:extLst>
                <a:ext uri="{FF2B5EF4-FFF2-40B4-BE49-F238E27FC236}">
                  <a16:creationId xmlns:a16="http://schemas.microsoft.com/office/drawing/2014/main" id="{7B544991-E3D4-72E3-DF58-1ECD9F94CCFB}"/>
                </a:ext>
              </a:extLst>
            </p:cNvPr>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94" name="Google Shape;10359;p74">
            <a:extLst>
              <a:ext uri="{FF2B5EF4-FFF2-40B4-BE49-F238E27FC236}">
                <a16:creationId xmlns:a16="http://schemas.microsoft.com/office/drawing/2014/main" id="{2C6098B6-C191-6092-33F9-A53C4374B079}"/>
              </a:ext>
            </a:extLst>
          </p:cNvPr>
          <p:cNvGrpSpPr/>
          <p:nvPr/>
        </p:nvGrpSpPr>
        <p:grpSpPr>
          <a:xfrm>
            <a:off x="8779666" y="4641759"/>
            <a:ext cx="481567" cy="451813"/>
            <a:chOff x="4991425" y="3617150"/>
            <a:chExt cx="296175" cy="260725"/>
          </a:xfrm>
          <a:solidFill>
            <a:srgbClr val="980208"/>
          </a:solidFill>
        </p:grpSpPr>
        <p:sp>
          <p:nvSpPr>
            <p:cNvPr id="95" name="Google Shape;10360;p74">
              <a:extLst>
                <a:ext uri="{FF2B5EF4-FFF2-40B4-BE49-F238E27FC236}">
                  <a16:creationId xmlns:a16="http://schemas.microsoft.com/office/drawing/2014/main" id="{2A0F82D2-C99C-35D5-2F06-25CFE8C8A954}"/>
                </a:ext>
              </a:extLst>
            </p:cNvPr>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6" name="Google Shape;10361;p74">
              <a:extLst>
                <a:ext uri="{FF2B5EF4-FFF2-40B4-BE49-F238E27FC236}">
                  <a16:creationId xmlns:a16="http://schemas.microsoft.com/office/drawing/2014/main" id="{0DB2BAA4-E4FA-BDD6-9687-812B53096F94}"/>
                </a:ext>
              </a:extLst>
            </p:cNvPr>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7" name="Google Shape;10362;p74">
              <a:extLst>
                <a:ext uri="{FF2B5EF4-FFF2-40B4-BE49-F238E27FC236}">
                  <a16:creationId xmlns:a16="http://schemas.microsoft.com/office/drawing/2014/main" id="{31ED7E23-FC0F-7B58-1E07-7095C5B282F6}"/>
                </a:ext>
              </a:extLst>
            </p:cNvPr>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8" name="Google Shape;10363;p74">
              <a:extLst>
                <a:ext uri="{FF2B5EF4-FFF2-40B4-BE49-F238E27FC236}">
                  <a16:creationId xmlns:a16="http://schemas.microsoft.com/office/drawing/2014/main" id="{45A4512A-E4D6-8B55-A30B-32702A6F345F}"/>
                </a:ext>
              </a:extLst>
            </p:cNvPr>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9" name="Google Shape;10364;p74">
              <a:extLst>
                <a:ext uri="{FF2B5EF4-FFF2-40B4-BE49-F238E27FC236}">
                  <a16:creationId xmlns:a16="http://schemas.microsoft.com/office/drawing/2014/main" id="{C9C6395D-B905-9B5E-C793-C5AE9BECA616}"/>
                </a:ext>
              </a:extLst>
            </p:cNvPr>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00" name="Google Shape;10365;p74">
              <a:extLst>
                <a:ext uri="{FF2B5EF4-FFF2-40B4-BE49-F238E27FC236}">
                  <a16:creationId xmlns:a16="http://schemas.microsoft.com/office/drawing/2014/main" id="{4FC478FD-5CC6-FD5C-D0FB-3C218287FF74}"/>
                </a:ext>
              </a:extLst>
            </p:cNvPr>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01" name="Google Shape;10366;p74">
              <a:extLst>
                <a:ext uri="{FF2B5EF4-FFF2-40B4-BE49-F238E27FC236}">
                  <a16:creationId xmlns:a16="http://schemas.microsoft.com/office/drawing/2014/main" id="{A95547B5-EE5A-C043-5FC5-B3662FA164C3}"/>
                </a:ext>
              </a:extLst>
            </p:cNvPr>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02" name="Google Shape;10399;p74">
            <a:extLst>
              <a:ext uri="{FF2B5EF4-FFF2-40B4-BE49-F238E27FC236}">
                <a16:creationId xmlns:a16="http://schemas.microsoft.com/office/drawing/2014/main" id="{B33112B5-B0F8-ED6C-E33D-6E140868D515}"/>
              </a:ext>
            </a:extLst>
          </p:cNvPr>
          <p:cNvGrpSpPr/>
          <p:nvPr/>
        </p:nvGrpSpPr>
        <p:grpSpPr>
          <a:xfrm>
            <a:off x="4176396" y="4547344"/>
            <a:ext cx="480265" cy="509131"/>
            <a:chOff x="3497300" y="3591950"/>
            <a:chExt cx="295375" cy="293800"/>
          </a:xfrm>
          <a:solidFill>
            <a:srgbClr val="980208"/>
          </a:solidFill>
        </p:grpSpPr>
        <p:sp>
          <p:nvSpPr>
            <p:cNvPr id="103" name="Google Shape;10400;p74">
              <a:extLst>
                <a:ext uri="{FF2B5EF4-FFF2-40B4-BE49-F238E27FC236}">
                  <a16:creationId xmlns:a16="http://schemas.microsoft.com/office/drawing/2014/main" id="{1B36E431-CDDF-BDBF-DA6C-13107E7A8C48}"/>
                </a:ext>
              </a:extLst>
            </p:cNvPr>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04" name="Google Shape;10401;p74">
              <a:extLst>
                <a:ext uri="{FF2B5EF4-FFF2-40B4-BE49-F238E27FC236}">
                  <a16:creationId xmlns:a16="http://schemas.microsoft.com/office/drawing/2014/main" id="{A9B4208E-EAD8-B232-BBB5-B195717F0654}"/>
                </a:ext>
              </a:extLst>
            </p:cNvPr>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05" name="Google Shape;10402;p74">
              <a:extLst>
                <a:ext uri="{FF2B5EF4-FFF2-40B4-BE49-F238E27FC236}">
                  <a16:creationId xmlns:a16="http://schemas.microsoft.com/office/drawing/2014/main" id="{5B807973-A8EF-5BDB-F28C-A862D55A387A}"/>
                </a:ext>
              </a:extLst>
            </p:cNvPr>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06" name="Google Shape;10403;p74">
              <a:extLst>
                <a:ext uri="{FF2B5EF4-FFF2-40B4-BE49-F238E27FC236}">
                  <a16:creationId xmlns:a16="http://schemas.microsoft.com/office/drawing/2014/main" id="{0F4D1AAC-3859-307A-4B0E-91F8AD60CC0F}"/>
                </a:ext>
              </a:extLst>
            </p:cNvPr>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07" name="Google Shape;10404;p74">
              <a:extLst>
                <a:ext uri="{FF2B5EF4-FFF2-40B4-BE49-F238E27FC236}">
                  <a16:creationId xmlns:a16="http://schemas.microsoft.com/office/drawing/2014/main" id="{2719D42B-2321-1454-26BB-CEBB6DF73B8E}"/>
                </a:ext>
              </a:extLst>
            </p:cNvPr>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08" name="Google Shape;10405;p74">
              <a:extLst>
                <a:ext uri="{FF2B5EF4-FFF2-40B4-BE49-F238E27FC236}">
                  <a16:creationId xmlns:a16="http://schemas.microsoft.com/office/drawing/2014/main" id="{3D9B1B3D-7641-2755-CFE5-504EA04BCB24}"/>
                </a:ext>
              </a:extLst>
            </p:cNvPr>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09" name="Google Shape;10406;p74">
              <a:extLst>
                <a:ext uri="{FF2B5EF4-FFF2-40B4-BE49-F238E27FC236}">
                  <a16:creationId xmlns:a16="http://schemas.microsoft.com/office/drawing/2014/main" id="{BC65E8D7-68F4-BE02-9905-A7936C2E5164}"/>
                </a:ext>
              </a:extLst>
            </p:cNvPr>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0" name="Google Shape;10407;p74">
              <a:extLst>
                <a:ext uri="{FF2B5EF4-FFF2-40B4-BE49-F238E27FC236}">
                  <a16:creationId xmlns:a16="http://schemas.microsoft.com/office/drawing/2014/main" id="{2BF92FBC-DDD6-ABD5-8F70-663F8E33024A}"/>
                </a:ext>
              </a:extLst>
            </p:cNvPr>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11" name="Google Shape;10421;p74">
            <a:extLst>
              <a:ext uri="{FF2B5EF4-FFF2-40B4-BE49-F238E27FC236}">
                <a16:creationId xmlns:a16="http://schemas.microsoft.com/office/drawing/2014/main" id="{3EBAECA0-3EA4-2F76-E3F8-570061A4C3F8}"/>
              </a:ext>
            </a:extLst>
          </p:cNvPr>
          <p:cNvGrpSpPr/>
          <p:nvPr/>
        </p:nvGrpSpPr>
        <p:grpSpPr>
          <a:xfrm>
            <a:off x="9515358" y="4559056"/>
            <a:ext cx="482865" cy="515973"/>
            <a:chOff x="5355300" y="3598250"/>
            <a:chExt cx="296975" cy="297750"/>
          </a:xfrm>
          <a:solidFill>
            <a:srgbClr val="980208"/>
          </a:solidFill>
        </p:grpSpPr>
        <p:sp>
          <p:nvSpPr>
            <p:cNvPr id="112" name="Google Shape;10422;p74">
              <a:extLst>
                <a:ext uri="{FF2B5EF4-FFF2-40B4-BE49-F238E27FC236}">
                  <a16:creationId xmlns:a16="http://schemas.microsoft.com/office/drawing/2014/main" id="{E130EC05-50C2-22C6-C97D-CF8E6E837286}"/>
                </a:ext>
              </a:extLst>
            </p:cNvPr>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3" name="Google Shape;10423;p74">
              <a:extLst>
                <a:ext uri="{FF2B5EF4-FFF2-40B4-BE49-F238E27FC236}">
                  <a16:creationId xmlns:a16="http://schemas.microsoft.com/office/drawing/2014/main" id="{A86FA823-F8EF-6A35-718A-42C721C0E579}"/>
                </a:ext>
              </a:extLst>
            </p:cNvPr>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4" name="Google Shape;10424;p74">
              <a:extLst>
                <a:ext uri="{FF2B5EF4-FFF2-40B4-BE49-F238E27FC236}">
                  <a16:creationId xmlns:a16="http://schemas.microsoft.com/office/drawing/2014/main" id="{D125D0E0-41D7-7C02-D3BA-263C92437E00}"/>
                </a:ext>
              </a:extLst>
            </p:cNvPr>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5" name="Google Shape;10425;p74">
              <a:extLst>
                <a:ext uri="{FF2B5EF4-FFF2-40B4-BE49-F238E27FC236}">
                  <a16:creationId xmlns:a16="http://schemas.microsoft.com/office/drawing/2014/main" id="{477DFB5C-A538-153C-2CB4-B68FEED796D5}"/>
                </a:ext>
              </a:extLst>
            </p:cNvPr>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6" name="Google Shape;10426;p74">
              <a:extLst>
                <a:ext uri="{FF2B5EF4-FFF2-40B4-BE49-F238E27FC236}">
                  <a16:creationId xmlns:a16="http://schemas.microsoft.com/office/drawing/2014/main" id="{B80365CC-2630-5A11-B95B-DBB0FD68D159}"/>
                </a:ext>
              </a:extLst>
            </p:cNvPr>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7" name="Google Shape;10427;p74">
              <a:extLst>
                <a:ext uri="{FF2B5EF4-FFF2-40B4-BE49-F238E27FC236}">
                  <a16:creationId xmlns:a16="http://schemas.microsoft.com/office/drawing/2014/main" id="{7768A929-94B1-AFE7-6D6F-95683EF6178C}"/>
                </a:ext>
              </a:extLst>
            </p:cNvPr>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8" name="Google Shape;10428;p74">
              <a:extLst>
                <a:ext uri="{FF2B5EF4-FFF2-40B4-BE49-F238E27FC236}">
                  <a16:creationId xmlns:a16="http://schemas.microsoft.com/office/drawing/2014/main" id="{751F17C7-0035-8EE1-80CF-F442E85BA4F9}"/>
                </a:ext>
              </a:extLst>
            </p:cNvPr>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9" name="Google Shape;10429;p74">
              <a:extLst>
                <a:ext uri="{FF2B5EF4-FFF2-40B4-BE49-F238E27FC236}">
                  <a16:creationId xmlns:a16="http://schemas.microsoft.com/office/drawing/2014/main" id="{21909203-4BEA-7AC9-820A-92F24FC1D20C}"/>
                </a:ext>
              </a:extLst>
            </p:cNvPr>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20" name="Google Shape;10435;p74">
            <a:extLst>
              <a:ext uri="{FF2B5EF4-FFF2-40B4-BE49-F238E27FC236}">
                <a16:creationId xmlns:a16="http://schemas.microsoft.com/office/drawing/2014/main" id="{65271752-EB19-B5D8-BB8E-03D55546DB3F}"/>
              </a:ext>
            </a:extLst>
          </p:cNvPr>
          <p:cNvGrpSpPr/>
          <p:nvPr/>
        </p:nvGrpSpPr>
        <p:grpSpPr>
          <a:xfrm>
            <a:off x="9486976" y="5286303"/>
            <a:ext cx="709641" cy="701253"/>
            <a:chOff x="6543825" y="3202075"/>
            <a:chExt cx="296975" cy="275350"/>
          </a:xfrm>
          <a:solidFill>
            <a:srgbClr val="980208"/>
          </a:solidFill>
        </p:grpSpPr>
        <p:sp>
          <p:nvSpPr>
            <p:cNvPr id="121" name="Google Shape;10436;p74">
              <a:extLst>
                <a:ext uri="{FF2B5EF4-FFF2-40B4-BE49-F238E27FC236}">
                  <a16:creationId xmlns:a16="http://schemas.microsoft.com/office/drawing/2014/main" id="{872DB0E2-CFE9-A339-9D5B-9CA8B4558184}"/>
                </a:ext>
              </a:extLst>
            </p:cNvPr>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22" name="Google Shape;10437;p74">
              <a:extLst>
                <a:ext uri="{FF2B5EF4-FFF2-40B4-BE49-F238E27FC236}">
                  <a16:creationId xmlns:a16="http://schemas.microsoft.com/office/drawing/2014/main" id="{A13D7501-DEEE-566C-E857-07527C5AB53F}"/>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23" name="Google Shape;10438;p74">
              <a:extLst>
                <a:ext uri="{FF2B5EF4-FFF2-40B4-BE49-F238E27FC236}">
                  <a16:creationId xmlns:a16="http://schemas.microsoft.com/office/drawing/2014/main" id="{DC0EE854-6A85-87D9-44A4-B5F3C89255F8}"/>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24" name="Google Shape;10439;p74">
              <a:extLst>
                <a:ext uri="{FF2B5EF4-FFF2-40B4-BE49-F238E27FC236}">
                  <a16:creationId xmlns:a16="http://schemas.microsoft.com/office/drawing/2014/main" id="{F0E5E67D-9BD4-462D-98BD-B3CA0D086C4A}"/>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25" name="Google Shape;10440;p74">
              <a:extLst>
                <a:ext uri="{FF2B5EF4-FFF2-40B4-BE49-F238E27FC236}">
                  <a16:creationId xmlns:a16="http://schemas.microsoft.com/office/drawing/2014/main" id="{6380D4E8-78B0-4CC6-52B4-E0EB907DB439}"/>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26" name="Google Shape;10441;p74">
              <a:extLst>
                <a:ext uri="{FF2B5EF4-FFF2-40B4-BE49-F238E27FC236}">
                  <a16:creationId xmlns:a16="http://schemas.microsoft.com/office/drawing/2014/main" id="{51A2631C-8877-519F-D603-DD3E0C9DF156}"/>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27" name="Google Shape;10442;p74">
              <a:extLst>
                <a:ext uri="{FF2B5EF4-FFF2-40B4-BE49-F238E27FC236}">
                  <a16:creationId xmlns:a16="http://schemas.microsoft.com/office/drawing/2014/main" id="{E18C6FFF-2E97-5A73-58F8-7418F57CBBAD}"/>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28" name="Google Shape;10443;p74">
            <a:extLst>
              <a:ext uri="{FF2B5EF4-FFF2-40B4-BE49-F238E27FC236}">
                <a16:creationId xmlns:a16="http://schemas.microsoft.com/office/drawing/2014/main" id="{811AF869-0103-8CF1-D0C9-D1A9520E5178}"/>
              </a:ext>
            </a:extLst>
          </p:cNvPr>
          <p:cNvGrpSpPr/>
          <p:nvPr/>
        </p:nvGrpSpPr>
        <p:grpSpPr>
          <a:xfrm>
            <a:off x="11314390" y="4449568"/>
            <a:ext cx="551137" cy="587393"/>
            <a:chOff x="2037825" y="3254050"/>
            <a:chExt cx="296175" cy="296175"/>
          </a:xfrm>
          <a:solidFill>
            <a:srgbClr val="980208"/>
          </a:solidFill>
        </p:grpSpPr>
        <p:sp>
          <p:nvSpPr>
            <p:cNvPr id="129" name="Google Shape;10444;p74">
              <a:extLst>
                <a:ext uri="{FF2B5EF4-FFF2-40B4-BE49-F238E27FC236}">
                  <a16:creationId xmlns:a16="http://schemas.microsoft.com/office/drawing/2014/main" id="{6840622C-57A9-96A5-A0CA-23C5F47FC5C3}"/>
                </a:ext>
              </a:extLst>
            </p:cNvPr>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30" name="Google Shape;10445;p74">
              <a:extLst>
                <a:ext uri="{FF2B5EF4-FFF2-40B4-BE49-F238E27FC236}">
                  <a16:creationId xmlns:a16="http://schemas.microsoft.com/office/drawing/2014/main" id="{C7B93CFB-C06E-F1D3-601B-206C9BC6013E}"/>
                </a:ext>
              </a:extLst>
            </p:cNvPr>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31" name="Google Shape;10446;p74">
              <a:extLst>
                <a:ext uri="{FF2B5EF4-FFF2-40B4-BE49-F238E27FC236}">
                  <a16:creationId xmlns:a16="http://schemas.microsoft.com/office/drawing/2014/main" id="{2D1EC061-D4D3-F84D-F6A6-B5A5EE6517BC}"/>
                </a:ext>
              </a:extLst>
            </p:cNvPr>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32" name="Google Shape;10447;p74">
              <a:extLst>
                <a:ext uri="{FF2B5EF4-FFF2-40B4-BE49-F238E27FC236}">
                  <a16:creationId xmlns:a16="http://schemas.microsoft.com/office/drawing/2014/main" id="{59A1F176-3B12-A570-83D9-BF94351EF8D1}"/>
                </a:ext>
              </a:extLst>
            </p:cNvPr>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33" name="Google Shape;10448;p74">
              <a:extLst>
                <a:ext uri="{FF2B5EF4-FFF2-40B4-BE49-F238E27FC236}">
                  <a16:creationId xmlns:a16="http://schemas.microsoft.com/office/drawing/2014/main" id="{B372F782-BED8-F8EA-4005-55AE07007B87}"/>
                </a:ext>
              </a:extLst>
            </p:cNvPr>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34" name="Google Shape;10449;p74">
              <a:extLst>
                <a:ext uri="{FF2B5EF4-FFF2-40B4-BE49-F238E27FC236}">
                  <a16:creationId xmlns:a16="http://schemas.microsoft.com/office/drawing/2014/main" id="{EE5B3F48-75F8-2CB3-141F-E65EDC27AB76}"/>
                </a:ext>
              </a:extLst>
            </p:cNvPr>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35" name="Google Shape;10468;p74">
            <a:extLst>
              <a:ext uri="{FF2B5EF4-FFF2-40B4-BE49-F238E27FC236}">
                <a16:creationId xmlns:a16="http://schemas.microsoft.com/office/drawing/2014/main" id="{2EAEC914-E68E-D018-B1BD-78F05904806B}"/>
              </a:ext>
            </a:extLst>
          </p:cNvPr>
          <p:cNvGrpSpPr/>
          <p:nvPr/>
        </p:nvGrpSpPr>
        <p:grpSpPr>
          <a:xfrm>
            <a:off x="6024689" y="4673827"/>
            <a:ext cx="482867" cy="513245"/>
            <a:chOff x="3859600" y="3591950"/>
            <a:chExt cx="296975" cy="296175"/>
          </a:xfrm>
          <a:solidFill>
            <a:srgbClr val="980208"/>
          </a:solidFill>
        </p:grpSpPr>
        <p:sp>
          <p:nvSpPr>
            <p:cNvPr id="136" name="Google Shape;10469;p74">
              <a:extLst>
                <a:ext uri="{FF2B5EF4-FFF2-40B4-BE49-F238E27FC236}">
                  <a16:creationId xmlns:a16="http://schemas.microsoft.com/office/drawing/2014/main" id="{761F6D49-77B2-A8AD-359C-1B590BAA8E75}"/>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37" name="Google Shape;10470;p74">
              <a:extLst>
                <a:ext uri="{FF2B5EF4-FFF2-40B4-BE49-F238E27FC236}">
                  <a16:creationId xmlns:a16="http://schemas.microsoft.com/office/drawing/2014/main" id="{64DDAE5D-DE65-1DB4-507E-281F709ECE91}"/>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38" name="Google Shape;10471;p74">
              <a:extLst>
                <a:ext uri="{FF2B5EF4-FFF2-40B4-BE49-F238E27FC236}">
                  <a16:creationId xmlns:a16="http://schemas.microsoft.com/office/drawing/2014/main" id="{A618A862-2FE7-9126-D85F-17AB41C35720}"/>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39" name="Google Shape;10483;p74">
            <a:extLst>
              <a:ext uri="{FF2B5EF4-FFF2-40B4-BE49-F238E27FC236}">
                <a16:creationId xmlns:a16="http://schemas.microsoft.com/office/drawing/2014/main" id="{56025458-2FBF-7A6E-E6A0-EFAB0654C84A}"/>
              </a:ext>
            </a:extLst>
          </p:cNvPr>
          <p:cNvGrpSpPr/>
          <p:nvPr/>
        </p:nvGrpSpPr>
        <p:grpSpPr>
          <a:xfrm>
            <a:off x="10482008" y="4540371"/>
            <a:ext cx="453397" cy="480493"/>
            <a:chOff x="5727850" y="3609275"/>
            <a:chExt cx="278850" cy="277275"/>
          </a:xfrm>
          <a:solidFill>
            <a:srgbClr val="980208"/>
          </a:solidFill>
        </p:grpSpPr>
        <p:sp>
          <p:nvSpPr>
            <p:cNvPr id="140" name="Google Shape;10484;p74">
              <a:extLst>
                <a:ext uri="{FF2B5EF4-FFF2-40B4-BE49-F238E27FC236}">
                  <a16:creationId xmlns:a16="http://schemas.microsoft.com/office/drawing/2014/main" id="{E86B9429-ED7A-17F2-2D72-EC2C97BE5B5A}"/>
                </a:ext>
              </a:extLst>
            </p:cNvPr>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41" name="Google Shape;10485;p74">
              <a:extLst>
                <a:ext uri="{FF2B5EF4-FFF2-40B4-BE49-F238E27FC236}">
                  <a16:creationId xmlns:a16="http://schemas.microsoft.com/office/drawing/2014/main" id="{71A627F1-55FB-9CFF-2D92-FC2CDC80F134}"/>
                </a:ext>
              </a:extLst>
            </p:cNvPr>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42" name="Google Shape;10486;p74">
              <a:extLst>
                <a:ext uri="{FF2B5EF4-FFF2-40B4-BE49-F238E27FC236}">
                  <a16:creationId xmlns:a16="http://schemas.microsoft.com/office/drawing/2014/main" id="{D3162BAE-1F27-2AB2-0B15-0DC1D0D4F1A3}"/>
                </a:ext>
              </a:extLst>
            </p:cNvPr>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43" name="Google Shape;10487;p74">
              <a:extLst>
                <a:ext uri="{FF2B5EF4-FFF2-40B4-BE49-F238E27FC236}">
                  <a16:creationId xmlns:a16="http://schemas.microsoft.com/office/drawing/2014/main" id="{C94D56DF-18D5-51E1-BF26-7AFE65A235E4}"/>
                </a:ext>
              </a:extLst>
            </p:cNvPr>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44" name="Google Shape;10488;p74">
              <a:extLst>
                <a:ext uri="{FF2B5EF4-FFF2-40B4-BE49-F238E27FC236}">
                  <a16:creationId xmlns:a16="http://schemas.microsoft.com/office/drawing/2014/main" id="{D300B804-6F8A-D8EB-7310-DAF512224981}"/>
                </a:ext>
              </a:extLst>
            </p:cNvPr>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45" name="Google Shape;10497;p74">
            <a:extLst>
              <a:ext uri="{FF2B5EF4-FFF2-40B4-BE49-F238E27FC236}">
                <a16:creationId xmlns:a16="http://schemas.microsoft.com/office/drawing/2014/main" id="{79B687C6-E29F-9211-C9E9-CC628B9BF1C2}"/>
              </a:ext>
            </a:extLst>
          </p:cNvPr>
          <p:cNvGrpSpPr/>
          <p:nvPr/>
        </p:nvGrpSpPr>
        <p:grpSpPr>
          <a:xfrm>
            <a:off x="10374117" y="2606105"/>
            <a:ext cx="630403" cy="670064"/>
            <a:chOff x="6553275" y="3604550"/>
            <a:chExt cx="296975" cy="296175"/>
          </a:xfrm>
          <a:solidFill>
            <a:srgbClr val="980208"/>
          </a:solidFill>
        </p:grpSpPr>
        <p:sp>
          <p:nvSpPr>
            <p:cNvPr id="146" name="Google Shape;10498;p74">
              <a:extLst>
                <a:ext uri="{FF2B5EF4-FFF2-40B4-BE49-F238E27FC236}">
                  <a16:creationId xmlns:a16="http://schemas.microsoft.com/office/drawing/2014/main" id="{7B8CB149-B244-FB6E-203A-5BF00318AF00}"/>
                </a:ext>
              </a:extLst>
            </p:cNvPr>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47" name="Google Shape;10499;p74">
              <a:extLst>
                <a:ext uri="{FF2B5EF4-FFF2-40B4-BE49-F238E27FC236}">
                  <a16:creationId xmlns:a16="http://schemas.microsoft.com/office/drawing/2014/main" id="{E81B67EE-7D4D-6292-A2DE-60242F308910}"/>
                </a:ext>
              </a:extLst>
            </p:cNvPr>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48" name="Google Shape;10500;p74">
              <a:extLst>
                <a:ext uri="{FF2B5EF4-FFF2-40B4-BE49-F238E27FC236}">
                  <a16:creationId xmlns:a16="http://schemas.microsoft.com/office/drawing/2014/main" id="{9AA572B6-BF54-2FF9-9097-3A48004BEC9F}"/>
                </a:ext>
              </a:extLst>
            </p:cNvPr>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49" name="Google Shape;10501;p74">
              <a:extLst>
                <a:ext uri="{FF2B5EF4-FFF2-40B4-BE49-F238E27FC236}">
                  <a16:creationId xmlns:a16="http://schemas.microsoft.com/office/drawing/2014/main" id="{1A0DA77C-A9EE-2009-59E4-9914A210CD7B}"/>
                </a:ext>
              </a:extLst>
            </p:cNvPr>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50" name="Google Shape;10502;p74">
              <a:extLst>
                <a:ext uri="{FF2B5EF4-FFF2-40B4-BE49-F238E27FC236}">
                  <a16:creationId xmlns:a16="http://schemas.microsoft.com/office/drawing/2014/main" id="{BA47DCE0-BC1B-1C05-5A0C-09E428CE7A34}"/>
                </a:ext>
              </a:extLst>
            </p:cNvPr>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51" name="Google Shape;10503;p74">
              <a:extLst>
                <a:ext uri="{FF2B5EF4-FFF2-40B4-BE49-F238E27FC236}">
                  <a16:creationId xmlns:a16="http://schemas.microsoft.com/office/drawing/2014/main" id="{FB26F5FA-EC50-5D67-672B-3149B8BA3EDD}"/>
                </a:ext>
              </a:extLst>
            </p:cNvPr>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52" name="Google Shape;10234;p74">
            <a:extLst>
              <a:ext uri="{FF2B5EF4-FFF2-40B4-BE49-F238E27FC236}">
                <a16:creationId xmlns:a16="http://schemas.microsoft.com/office/drawing/2014/main" id="{FEA9302F-0528-8D28-0C44-C5D17D8EA11C}"/>
              </a:ext>
            </a:extLst>
          </p:cNvPr>
          <p:cNvGrpSpPr/>
          <p:nvPr/>
        </p:nvGrpSpPr>
        <p:grpSpPr>
          <a:xfrm>
            <a:off x="5049260" y="2654321"/>
            <a:ext cx="627059" cy="670064"/>
            <a:chOff x="4263650" y="3235150"/>
            <a:chExt cx="295400" cy="296175"/>
          </a:xfrm>
          <a:solidFill>
            <a:srgbClr val="980208"/>
          </a:solidFill>
        </p:grpSpPr>
        <p:sp>
          <p:nvSpPr>
            <p:cNvPr id="153" name="Google Shape;10235;p74">
              <a:extLst>
                <a:ext uri="{FF2B5EF4-FFF2-40B4-BE49-F238E27FC236}">
                  <a16:creationId xmlns:a16="http://schemas.microsoft.com/office/drawing/2014/main" id="{D7302CFF-360E-D3FF-F2FE-66281A1BE7F5}"/>
                </a:ext>
              </a:extLst>
            </p:cNvPr>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54" name="Google Shape;10236;p74">
              <a:extLst>
                <a:ext uri="{FF2B5EF4-FFF2-40B4-BE49-F238E27FC236}">
                  <a16:creationId xmlns:a16="http://schemas.microsoft.com/office/drawing/2014/main" id="{11D7CD72-1FFA-13E8-1C4B-C791A5F40AA6}"/>
                </a:ext>
              </a:extLst>
            </p:cNvPr>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55" name="Google Shape;10237;p74">
              <a:extLst>
                <a:ext uri="{FF2B5EF4-FFF2-40B4-BE49-F238E27FC236}">
                  <a16:creationId xmlns:a16="http://schemas.microsoft.com/office/drawing/2014/main" id="{CC5F95BC-A93D-9858-4A3E-CE5B859FC273}"/>
                </a:ext>
              </a:extLst>
            </p:cNvPr>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56" name="Google Shape;10238;p74">
              <a:extLst>
                <a:ext uri="{FF2B5EF4-FFF2-40B4-BE49-F238E27FC236}">
                  <a16:creationId xmlns:a16="http://schemas.microsoft.com/office/drawing/2014/main" id="{5B360601-6865-8C71-D502-E3E40C2AB71F}"/>
                </a:ext>
              </a:extLst>
            </p:cNvPr>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57" name="Google Shape;10239;p74">
              <a:extLst>
                <a:ext uri="{FF2B5EF4-FFF2-40B4-BE49-F238E27FC236}">
                  <a16:creationId xmlns:a16="http://schemas.microsoft.com/office/drawing/2014/main" id="{524C5DBA-A957-59AE-CF8C-2C72AAAF0975}"/>
                </a:ext>
              </a:extLst>
            </p:cNvPr>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58" name="Google Shape;10251;p74">
            <a:extLst>
              <a:ext uri="{FF2B5EF4-FFF2-40B4-BE49-F238E27FC236}">
                <a16:creationId xmlns:a16="http://schemas.microsoft.com/office/drawing/2014/main" id="{B3173239-38CB-498E-48D2-5BA7A7239025}"/>
              </a:ext>
            </a:extLst>
          </p:cNvPr>
          <p:cNvGrpSpPr/>
          <p:nvPr/>
        </p:nvGrpSpPr>
        <p:grpSpPr>
          <a:xfrm>
            <a:off x="9500511" y="2659877"/>
            <a:ext cx="406347" cy="670064"/>
            <a:chOff x="6164975" y="3211525"/>
            <a:chExt cx="191425" cy="296175"/>
          </a:xfrm>
          <a:solidFill>
            <a:srgbClr val="980208"/>
          </a:solidFill>
        </p:grpSpPr>
        <p:sp>
          <p:nvSpPr>
            <p:cNvPr id="159" name="Google Shape;10252;p74">
              <a:extLst>
                <a:ext uri="{FF2B5EF4-FFF2-40B4-BE49-F238E27FC236}">
                  <a16:creationId xmlns:a16="http://schemas.microsoft.com/office/drawing/2014/main" id="{7FF7D24D-9312-5C9F-60F1-8017E2045C07}"/>
                </a:ext>
              </a:extLst>
            </p:cNvPr>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60" name="Google Shape;10253;p74">
              <a:extLst>
                <a:ext uri="{FF2B5EF4-FFF2-40B4-BE49-F238E27FC236}">
                  <a16:creationId xmlns:a16="http://schemas.microsoft.com/office/drawing/2014/main" id="{F37728EE-5334-8718-7B11-471D7960C850}"/>
                </a:ext>
              </a:extLst>
            </p:cNvPr>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61" name="Google Shape;10254;p74">
              <a:extLst>
                <a:ext uri="{FF2B5EF4-FFF2-40B4-BE49-F238E27FC236}">
                  <a16:creationId xmlns:a16="http://schemas.microsoft.com/office/drawing/2014/main" id="{4F7B43E7-F0AD-BDF8-A2D4-4425B2D1054F}"/>
                </a:ext>
              </a:extLst>
            </p:cNvPr>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62" name="Google Shape;10255;p74">
              <a:extLst>
                <a:ext uri="{FF2B5EF4-FFF2-40B4-BE49-F238E27FC236}">
                  <a16:creationId xmlns:a16="http://schemas.microsoft.com/office/drawing/2014/main" id="{5E77CD0B-58F8-8948-260A-00D366CC8585}"/>
                </a:ext>
              </a:extLst>
            </p:cNvPr>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63" name="Google Shape;10256;p74">
              <a:extLst>
                <a:ext uri="{FF2B5EF4-FFF2-40B4-BE49-F238E27FC236}">
                  <a16:creationId xmlns:a16="http://schemas.microsoft.com/office/drawing/2014/main" id="{2E18B983-34B7-F3E6-4F94-E83D1846B14B}"/>
                </a:ext>
              </a:extLst>
            </p:cNvPr>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64" name="Google Shape;10257;p74">
              <a:extLst>
                <a:ext uri="{FF2B5EF4-FFF2-40B4-BE49-F238E27FC236}">
                  <a16:creationId xmlns:a16="http://schemas.microsoft.com/office/drawing/2014/main" id="{A819E9AB-15F3-3808-351C-5015BA31BA24}"/>
                </a:ext>
              </a:extLst>
            </p:cNvPr>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65" name="Google Shape;10258;p74">
              <a:extLst>
                <a:ext uri="{FF2B5EF4-FFF2-40B4-BE49-F238E27FC236}">
                  <a16:creationId xmlns:a16="http://schemas.microsoft.com/office/drawing/2014/main" id="{37CEA9B1-0479-3240-609E-890A1BE52124}"/>
                </a:ext>
              </a:extLst>
            </p:cNvPr>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66" name="Google Shape;10297;p74">
            <a:extLst>
              <a:ext uri="{FF2B5EF4-FFF2-40B4-BE49-F238E27FC236}">
                <a16:creationId xmlns:a16="http://schemas.microsoft.com/office/drawing/2014/main" id="{C24A06F4-832A-C8A5-54EC-91D288E7BA96}"/>
              </a:ext>
            </a:extLst>
          </p:cNvPr>
          <p:cNvGrpSpPr/>
          <p:nvPr/>
        </p:nvGrpSpPr>
        <p:grpSpPr>
          <a:xfrm>
            <a:off x="6018198" y="2642090"/>
            <a:ext cx="627007" cy="666500"/>
            <a:chOff x="4629125" y="3235150"/>
            <a:chExt cx="295375" cy="294600"/>
          </a:xfrm>
          <a:solidFill>
            <a:srgbClr val="980208"/>
          </a:solidFill>
        </p:grpSpPr>
        <p:sp>
          <p:nvSpPr>
            <p:cNvPr id="167" name="Google Shape;10298;p74">
              <a:extLst>
                <a:ext uri="{FF2B5EF4-FFF2-40B4-BE49-F238E27FC236}">
                  <a16:creationId xmlns:a16="http://schemas.microsoft.com/office/drawing/2014/main" id="{B271C562-8101-2C47-BBA6-8A739396E956}"/>
                </a:ext>
              </a:extLst>
            </p:cNvPr>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68" name="Google Shape;10299;p74">
              <a:extLst>
                <a:ext uri="{FF2B5EF4-FFF2-40B4-BE49-F238E27FC236}">
                  <a16:creationId xmlns:a16="http://schemas.microsoft.com/office/drawing/2014/main" id="{43CF8FB5-F097-7922-32E3-4267FB14E799}"/>
                </a:ext>
              </a:extLst>
            </p:cNvPr>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69" name="Google Shape;10300;p74">
              <a:extLst>
                <a:ext uri="{FF2B5EF4-FFF2-40B4-BE49-F238E27FC236}">
                  <a16:creationId xmlns:a16="http://schemas.microsoft.com/office/drawing/2014/main" id="{CF2F4D03-3EC6-581F-09B1-9FDE615A1945}"/>
                </a:ext>
              </a:extLst>
            </p:cNvPr>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70" name="Google Shape;10301;p74">
              <a:extLst>
                <a:ext uri="{FF2B5EF4-FFF2-40B4-BE49-F238E27FC236}">
                  <a16:creationId xmlns:a16="http://schemas.microsoft.com/office/drawing/2014/main" id="{DC4869DE-B8B6-7214-C1CF-71B0F158EF37}"/>
                </a:ext>
              </a:extLst>
            </p:cNvPr>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71" name="Google Shape;10302;p74">
              <a:extLst>
                <a:ext uri="{FF2B5EF4-FFF2-40B4-BE49-F238E27FC236}">
                  <a16:creationId xmlns:a16="http://schemas.microsoft.com/office/drawing/2014/main" id="{CA212258-A8CF-0B6F-3EC3-2C148D3743B7}"/>
                </a:ext>
              </a:extLst>
            </p:cNvPr>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72" name="Google Shape;10352;p74">
            <a:extLst>
              <a:ext uri="{FF2B5EF4-FFF2-40B4-BE49-F238E27FC236}">
                <a16:creationId xmlns:a16="http://schemas.microsoft.com/office/drawing/2014/main" id="{CFC37E0F-D9E3-EA46-D303-9F0F6263A848}"/>
              </a:ext>
            </a:extLst>
          </p:cNvPr>
          <p:cNvGrpSpPr/>
          <p:nvPr/>
        </p:nvGrpSpPr>
        <p:grpSpPr>
          <a:xfrm>
            <a:off x="6911053" y="2653395"/>
            <a:ext cx="628705" cy="672439"/>
            <a:chOff x="4991425" y="3234750"/>
            <a:chExt cx="296175" cy="297225"/>
          </a:xfrm>
          <a:solidFill>
            <a:srgbClr val="980208"/>
          </a:solidFill>
        </p:grpSpPr>
        <p:sp>
          <p:nvSpPr>
            <p:cNvPr id="173" name="Google Shape;10353;p74">
              <a:extLst>
                <a:ext uri="{FF2B5EF4-FFF2-40B4-BE49-F238E27FC236}">
                  <a16:creationId xmlns:a16="http://schemas.microsoft.com/office/drawing/2014/main" id="{D4C3447F-70E7-FAD4-5235-0C816BA3A73F}"/>
                </a:ext>
              </a:extLst>
            </p:cNvPr>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74" name="Google Shape;10354;p74">
              <a:extLst>
                <a:ext uri="{FF2B5EF4-FFF2-40B4-BE49-F238E27FC236}">
                  <a16:creationId xmlns:a16="http://schemas.microsoft.com/office/drawing/2014/main" id="{36ED0A02-BDBB-E3BF-20E4-0D710C3CE2A8}"/>
                </a:ext>
              </a:extLst>
            </p:cNvPr>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75" name="Google Shape;10355;p74">
              <a:extLst>
                <a:ext uri="{FF2B5EF4-FFF2-40B4-BE49-F238E27FC236}">
                  <a16:creationId xmlns:a16="http://schemas.microsoft.com/office/drawing/2014/main" id="{20475851-B843-5EAB-E254-A48D52B8D853}"/>
                </a:ext>
              </a:extLst>
            </p:cNvPr>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76" name="Google Shape;10356;p74">
              <a:extLst>
                <a:ext uri="{FF2B5EF4-FFF2-40B4-BE49-F238E27FC236}">
                  <a16:creationId xmlns:a16="http://schemas.microsoft.com/office/drawing/2014/main" id="{9EC807D3-1FA2-60CF-DA9A-B21130A552A2}"/>
                </a:ext>
              </a:extLst>
            </p:cNvPr>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77" name="Google Shape;10357;p74">
              <a:extLst>
                <a:ext uri="{FF2B5EF4-FFF2-40B4-BE49-F238E27FC236}">
                  <a16:creationId xmlns:a16="http://schemas.microsoft.com/office/drawing/2014/main" id="{E383A438-4155-B532-BA91-5D379191C332}"/>
                </a:ext>
              </a:extLst>
            </p:cNvPr>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78" name="Google Shape;10358;p74">
              <a:extLst>
                <a:ext uri="{FF2B5EF4-FFF2-40B4-BE49-F238E27FC236}">
                  <a16:creationId xmlns:a16="http://schemas.microsoft.com/office/drawing/2014/main" id="{5B713970-1064-7886-3287-8A67D6330780}"/>
                </a:ext>
              </a:extLst>
            </p:cNvPr>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79" name="Google Shape;10390;p74">
            <a:extLst>
              <a:ext uri="{FF2B5EF4-FFF2-40B4-BE49-F238E27FC236}">
                <a16:creationId xmlns:a16="http://schemas.microsoft.com/office/drawing/2014/main" id="{7A60A228-A416-DFE9-F063-6C0557D771B8}"/>
              </a:ext>
            </a:extLst>
          </p:cNvPr>
          <p:cNvGrpSpPr/>
          <p:nvPr/>
        </p:nvGrpSpPr>
        <p:grpSpPr>
          <a:xfrm>
            <a:off x="4171829" y="2668929"/>
            <a:ext cx="628705" cy="670064"/>
            <a:chOff x="3497300" y="3227275"/>
            <a:chExt cx="296175" cy="296175"/>
          </a:xfrm>
          <a:solidFill>
            <a:srgbClr val="980208"/>
          </a:solidFill>
        </p:grpSpPr>
        <p:sp>
          <p:nvSpPr>
            <p:cNvPr id="180" name="Google Shape;10391;p74">
              <a:extLst>
                <a:ext uri="{FF2B5EF4-FFF2-40B4-BE49-F238E27FC236}">
                  <a16:creationId xmlns:a16="http://schemas.microsoft.com/office/drawing/2014/main" id="{79E48B65-C9A5-C58F-248A-873C8F91DD9B}"/>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81" name="Google Shape;10392;p74">
              <a:extLst>
                <a:ext uri="{FF2B5EF4-FFF2-40B4-BE49-F238E27FC236}">
                  <a16:creationId xmlns:a16="http://schemas.microsoft.com/office/drawing/2014/main" id="{38832A6B-8D19-8B80-BFA8-BB534F6128E8}"/>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82" name="Google Shape;10393;p74">
              <a:extLst>
                <a:ext uri="{FF2B5EF4-FFF2-40B4-BE49-F238E27FC236}">
                  <a16:creationId xmlns:a16="http://schemas.microsoft.com/office/drawing/2014/main" id="{C521DEA7-FE84-C786-3774-4BB2198A89E2}"/>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83" name="Google Shape;10394;p74">
              <a:extLst>
                <a:ext uri="{FF2B5EF4-FFF2-40B4-BE49-F238E27FC236}">
                  <a16:creationId xmlns:a16="http://schemas.microsoft.com/office/drawing/2014/main" id="{764B1BDF-9A9E-B3A7-D4F3-AB5BD183CB6A}"/>
                </a:ext>
              </a:extLst>
            </p:cNvPr>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84" name="Google Shape;10395;p74">
              <a:extLst>
                <a:ext uri="{FF2B5EF4-FFF2-40B4-BE49-F238E27FC236}">
                  <a16:creationId xmlns:a16="http://schemas.microsoft.com/office/drawing/2014/main" id="{CDCD63C7-32A7-3931-33A4-FB36FE0D4406}"/>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85" name="Google Shape;10396;p74">
              <a:extLst>
                <a:ext uri="{FF2B5EF4-FFF2-40B4-BE49-F238E27FC236}">
                  <a16:creationId xmlns:a16="http://schemas.microsoft.com/office/drawing/2014/main" id="{18B8ECE8-5643-98B4-794D-25A72B35B694}"/>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86" name="Google Shape;10397;p74">
              <a:extLst>
                <a:ext uri="{FF2B5EF4-FFF2-40B4-BE49-F238E27FC236}">
                  <a16:creationId xmlns:a16="http://schemas.microsoft.com/office/drawing/2014/main" id="{3BF750A6-9616-C2A2-B2E5-5992FFB08E19}"/>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87" name="Google Shape;10398;p74">
              <a:extLst>
                <a:ext uri="{FF2B5EF4-FFF2-40B4-BE49-F238E27FC236}">
                  <a16:creationId xmlns:a16="http://schemas.microsoft.com/office/drawing/2014/main" id="{0F1FD000-6B8A-AF4A-FEA8-2932A913BD2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88" name="Google Shape;10412;p74">
            <a:extLst>
              <a:ext uri="{FF2B5EF4-FFF2-40B4-BE49-F238E27FC236}">
                <a16:creationId xmlns:a16="http://schemas.microsoft.com/office/drawing/2014/main" id="{382EB007-E338-B2D5-47D6-4520D817F4C0}"/>
              </a:ext>
            </a:extLst>
          </p:cNvPr>
          <p:cNvGrpSpPr/>
          <p:nvPr/>
        </p:nvGrpSpPr>
        <p:grpSpPr>
          <a:xfrm>
            <a:off x="7859728" y="2653875"/>
            <a:ext cx="588585" cy="667293"/>
            <a:chOff x="5364750" y="3235150"/>
            <a:chExt cx="277275" cy="294950"/>
          </a:xfrm>
          <a:solidFill>
            <a:srgbClr val="980208"/>
          </a:solidFill>
        </p:grpSpPr>
        <p:sp>
          <p:nvSpPr>
            <p:cNvPr id="189" name="Google Shape;10413;p74">
              <a:extLst>
                <a:ext uri="{FF2B5EF4-FFF2-40B4-BE49-F238E27FC236}">
                  <a16:creationId xmlns:a16="http://schemas.microsoft.com/office/drawing/2014/main" id="{B9C58C41-AB17-2FE7-FA50-468755778C66}"/>
                </a:ext>
              </a:extLst>
            </p:cNvPr>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90" name="Google Shape;10414;p74">
              <a:extLst>
                <a:ext uri="{FF2B5EF4-FFF2-40B4-BE49-F238E27FC236}">
                  <a16:creationId xmlns:a16="http://schemas.microsoft.com/office/drawing/2014/main" id="{7E070E95-04A1-8816-B0DE-25C3B073511C}"/>
                </a:ext>
              </a:extLst>
            </p:cNvPr>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91" name="Google Shape;10415;p74">
              <a:extLst>
                <a:ext uri="{FF2B5EF4-FFF2-40B4-BE49-F238E27FC236}">
                  <a16:creationId xmlns:a16="http://schemas.microsoft.com/office/drawing/2014/main" id="{B2691765-BBEA-96FB-4968-83C8757A2028}"/>
                </a:ext>
              </a:extLst>
            </p:cNvPr>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92" name="Google Shape;10416;p74">
              <a:extLst>
                <a:ext uri="{FF2B5EF4-FFF2-40B4-BE49-F238E27FC236}">
                  <a16:creationId xmlns:a16="http://schemas.microsoft.com/office/drawing/2014/main" id="{B7AAB8D7-DF27-1A76-0F3D-75A15433C183}"/>
                </a:ext>
              </a:extLst>
            </p:cNvPr>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93" name="Google Shape;10417;p74">
              <a:extLst>
                <a:ext uri="{FF2B5EF4-FFF2-40B4-BE49-F238E27FC236}">
                  <a16:creationId xmlns:a16="http://schemas.microsoft.com/office/drawing/2014/main" id="{8B34D814-5967-D775-0B1F-7F38D39FEA3C}"/>
                </a:ext>
              </a:extLst>
            </p:cNvPr>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94" name="Google Shape;10418;p74">
              <a:extLst>
                <a:ext uri="{FF2B5EF4-FFF2-40B4-BE49-F238E27FC236}">
                  <a16:creationId xmlns:a16="http://schemas.microsoft.com/office/drawing/2014/main" id="{50659D6E-DA8C-6DA7-FD67-FDC5B75888AB}"/>
                </a:ext>
              </a:extLst>
            </p:cNvPr>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95" name="Google Shape;10419;p74">
              <a:extLst>
                <a:ext uri="{FF2B5EF4-FFF2-40B4-BE49-F238E27FC236}">
                  <a16:creationId xmlns:a16="http://schemas.microsoft.com/office/drawing/2014/main" id="{FD0D00D0-2447-5F5F-632E-DB291A2FBDD6}"/>
                </a:ext>
              </a:extLst>
            </p:cNvPr>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96" name="Google Shape;10420;p74">
              <a:extLst>
                <a:ext uri="{FF2B5EF4-FFF2-40B4-BE49-F238E27FC236}">
                  <a16:creationId xmlns:a16="http://schemas.microsoft.com/office/drawing/2014/main" id="{9D2C7F27-783E-6605-9EBC-7D7DFB8EDBC0}"/>
                </a:ext>
              </a:extLst>
            </p:cNvPr>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97" name="Google Shape;10478;p74">
            <a:extLst>
              <a:ext uri="{FF2B5EF4-FFF2-40B4-BE49-F238E27FC236}">
                <a16:creationId xmlns:a16="http://schemas.microsoft.com/office/drawing/2014/main" id="{B5353572-3AAF-13AB-67A1-63C928A2C8B4}"/>
              </a:ext>
            </a:extLst>
          </p:cNvPr>
          <p:cNvGrpSpPr/>
          <p:nvPr/>
        </p:nvGrpSpPr>
        <p:grpSpPr>
          <a:xfrm>
            <a:off x="8602463" y="2653656"/>
            <a:ext cx="638735" cy="668253"/>
            <a:chOff x="5716825" y="3235950"/>
            <a:chExt cx="300900" cy="295375"/>
          </a:xfrm>
          <a:solidFill>
            <a:srgbClr val="980208"/>
          </a:solidFill>
        </p:grpSpPr>
        <p:sp>
          <p:nvSpPr>
            <p:cNvPr id="198" name="Google Shape;10479;p74">
              <a:extLst>
                <a:ext uri="{FF2B5EF4-FFF2-40B4-BE49-F238E27FC236}">
                  <a16:creationId xmlns:a16="http://schemas.microsoft.com/office/drawing/2014/main" id="{CE382474-0C38-4C44-6681-8E92BBD5E7B7}"/>
                </a:ext>
              </a:extLst>
            </p:cNvPr>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99" name="Google Shape;10480;p74">
              <a:extLst>
                <a:ext uri="{FF2B5EF4-FFF2-40B4-BE49-F238E27FC236}">
                  <a16:creationId xmlns:a16="http://schemas.microsoft.com/office/drawing/2014/main" id="{A03CC9D0-CF14-66CF-C84E-76FC377BE3C7}"/>
                </a:ext>
              </a:extLst>
            </p:cNvPr>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00" name="Google Shape;10481;p74">
              <a:extLst>
                <a:ext uri="{FF2B5EF4-FFF2-40B4-BE49-F238E27FC236}">
                  <a16:creationId xmlns:a16="http://schemas.microsoft.com/office/drawing/2014/main" id="{DD6CC683-4AA7-B1C6-FD27-A3905E22CA0D}"/>
                </a:ext>
              </a:extLst>
            </p:cNvPr>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01" name="Google Shape;10482;p74">
              <a:extLst>
                <a:ext uri="{FF2B5EF4-FFF2-40B4-BE49-F238E27FC236}">
                  <a16:creationId xmlns:a16="http://schemas.microsoft.com/office/drawing/2014/main" id="{2E284DD2-D139-67DB-4415-EF2B0B9D5B42}"/>
                </a:ext>
              </a:extLst>
            </p:cNvPr>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202" name="Google Shape;10101;p74">
            <a:extLst>
              <a:ext uri="{FF2B5EF4-FFF2-40B4-BE49-F238E27FC236}">
                <a16:creationId xmlns:a16="http://schemas.microsoft.com/office/drawing/2014/main" id="{2A71281C-5D67-72D6-F9D6-A268A6F3A37C}"/>
              </a:ext>
            </a:extLst>
          </p:cNvPr>
          <p:cNvGrpSpPr/>
          <p:nvPr/>
        </p:nvGrpSpPr>
        <p:grpSpPr>
          <a:xfrm>
            <a:off x="11384593" y="5555348"/>
            <a:ext cx="437240" cy="432208"/>
            <a:chOff x="-62511899" y="4129100"/>
            <a:chExt cx="304050" cy="282000"/>
          </a:xfrm>
          <a:solidFill>
            <a:srgbClr val="980208"/>
          </a:solidFill>
        </p:grpSpPr>
        <p:sp>
          <p:nvSpPr>
            <p:cNvPr id="203" name="Google Shape;10102;p74">
              <a:extLst>
                <a:ext uri="{FF2B5EF4-FFF2-40B4-BE49-F238E27FC236}">
                  <a16:creationId xmlns:a16="http://schemas.microsoft.com/office/drawing/2014/main" id="{28C5F67F-6DD2-C6E3-EE4D-7287E96AAE5D}"/>
                </a:ext>
              </a:extLst>
            </p:cNvPr>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04" name="Google Shape;10103;p74">
              <a:extLst>
                <a:ext uri="{FF2B5EF4-FFF2-40B4-BE49-F238E27FC236}">
                  <a16:creationId xmlns:a16="http://schemas.microsoft.com/office/drawing/2014/main" id="{DE073351-FCA8-280A-A8EF-39A72ED1560F}"/>
                </a:ext>
              </a:extLst>
            </p:cNvPr>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05" name="Google Shape;10104;p74">
              <a:extLst>
                <a:ext uri="{FF2B5EF4-FFF2-40B4-BE49-F238E27FC236}">
                  <a16:creationId xmlns:a16="http://schemas.microsoft.com/office/drawing/2014/main" id="{A9C147AE-0F6E-E2D0-71BB-02161F256CB0}"/>
                </a:ext>
              </a:extLst>
            </p:cNvPr>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06" name="Google Shape;10105;p74">
              <a:extLst>
                <a:ext uri="{FF2B5EF4-FFF2-40B4-BE49-F238E27FC236}">
                  <a16:creationId xmlns:a16="http://schemas.microsoft.com/office/drawing/2014/main" id="{A83A7A99-242F-C702-4447-15B33E711EF9}"/>
                </a:ext>
              </a:extLst>
            </p:cNvPr>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07" name="Google Shape;10106;p74">
              <a:extLst>
                <a:ext uri="{FF2B5EF4-FFF2-40B4-BE49-F238E27FC236}">
                  <a16:creationId xmlns:a16="http://schemas.microsoft.com/office/drawing/2014/main" id="{B643253E-8242-006B-8386-AAA7CD6C4A7F}"/>
                </a:ext>
              </a:extLst>
            </p:cNvPr>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208" name="Google Shape;10125;p74">
            <a:extLst>
              <a:ext uri="{FF2B5EF4-FFF2-40B4-BE49-F238E27FC236}">
                <a16:creationId xmlns:a16="http://schemas.microsoft.com/office/drawing/2014/main" id="{A6BF34C0-ED7E-0BBE-73EE-D1655675CB40}"/>
              </a:ext>
            </a:extLst>
          </p:cNvPr>
          <p:cNvGrpSpPr/>
          <p:nvPr/>
        </p:nvGrpSpPr>
        <p:grpSpPr>
          <a:xfrm>
            <a:off x="10413385" y="1752182"/>
            <a:ext cx="594012" cy="634693"/>
            <a:chOff x="-64044599" y="3360375"/>
            <a:chExt cx="315850" cy="316650"/>
          </a:xfrm>
          <a:solidFill>
            <a:srgbClr val="980208"/>
          </a:solidFill>
        </p:grpSpPr>
        <p:sp>
          <p:nvSpPr>
            <p:cNvPr id="209" name="Google Shape;10126;p74">
              <a:extLst>
                <a:ext uri="{FF2B5EF4-FFF2-40B4-BE49-F238E27FC236}">
                  <a16:creationId xmlns:a16="http://schemas.microsoft.com/office/drawing/2014/main" id="{53953A4F-B9CC-0E2D-54AB-8434F09677A7}"/>
                </a:ext>
              </a:extLst>
            </p:cNvPr>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10" name="Google Shape;10127;p74">
              <a:extLst>
                <a:ext uri="{FF2B5EF4-FFF2-40B4-BE49-F238E27FC236}">
                  <a16:creationId xmlns:a16="http://schemas.microsoft.com/office/drawing/2014/main" id="{7C4BBDA8-99BA-4CDC-78CA-DC71248DD1AA}"/>
                </a:ext>
              </a:extLst>
            </p:cNvPr>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11" name="Google Shape;10128;p74">
              <a:extLst>
                <a:ext uri="{FF2B5EF4-FFF2-40B4-BE49-F238E27FC236}">
                  <a16:creationId xmlns:a16="http://schemas.microsoft.com/office/drawing/2014/main" id="{04D762FB-DFC0-23C3-A141-5A684BE2A5D4}"/>
                </a:ext>
              </a:extLst>
            </p:cNvPr>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spTree>
    <p:extLst>
      <p:ext uri="{BB962C8B-B14F-4D97-AF65-F5344CB8AC3E}">
        <p14:creationId xmlns:p14="http://schemas.microsoft.com/office/powerpoint/2010/main" val="22322669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16B28-6957-F93E-C1C9-B673F3D8EB9E}"/>
              </a:ext>
            </a:extLst>
          </p:cNvPr>
          <p:cNvSpPr txBox="1"/>
          <p:nvPr/>
        </p:nvSpPr>
        <p:spPr>
          <a:xfrm>
            <a:off x="307183" y="166271"/>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400">
                <a:solidFill>
                  <a:schemeClr val="tx1">
                    <a:lumMod val="95000"/>
                    <a:lumOff val="5000"/>
                  </a:schemeClr>
                </a:solidFill>
              </a:rPr>
              <a:t>Fully Editable Icon Sets: C</a:t>
            </a:r>
          </a:p>
        </p:txBody>
      </p:sp>
      <p:sp>
        <p:nvSpPr>
          <p:cNvPr id="3" name="Isosceles Triangle 68">
            <a:extLst>
              <a:ext uri="{FF2B5EF4-FFF2-40B4-BE49-F238E27FC236}">
                <a16:creationId xmlns:a16="http://schemas.microsoft.com/office/drawing/2014/main" id="{AE637B28-2B3D-5A04-F931-689975AEBB41}"/>
              </a:ext>
            </a:extLst>
          </p:cNvPr>
          <p:cNvSpPr/>
          <p:nvPr/>
        </p:nvSpPr>
        <p:spPr>
          <a:xfrm rot="10800000">
            <a:off x="8394012" y="4492693"/>
            <a:ext cx="249709" cy="777639"/>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endParaRPr>
          </a:p>
        </p:txBody>
      </p:sp>
      <p:sp>
        <p:nvSpPr>
          <p:cNvPr id="4" name="Rectangle 9">
            <a:extLst>
              <a:ext uri="{FF2B5EF4-FFF2-40B4-BE49-F238E27FC236}">
                <a16:creationId xmlns:a16="http://schemas.microsoft.com/office/drawing/2014/main" id="{BFDF3F28-CD91-6BA8-718C-7E61470B3C2C}"/>
              </a:ext>
            </a:extLst>
          </p:cNvPr>
          <p:cNvSpPr/>
          <p:nvPr/>
        </p:nvSpPr>
        <p:spPr>
          <a:xfrm>
            <a:off x="9031692" y="4582472"/>
            <a:ext cx="599051" cy="598077"/>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endParaRPr>
          </a:p>
        </p:txBody>
      </p:sp>
      <p:sp>
        <p:nvSpPr>
          <p:cNvPr id="5" name="Freeform 18">
            <a:extLst>
              <a:ext uri="{FF2B5EF4-FFF2-40B4-BE49-F238E27FC236}">
                <a16:creationId xmlns:a16="http://schemas.microsoft.com/office/drawing/2014/main" id="{AB837AEA-FB5F-1612-7B88-F621A2105BD9}"/>
              </a:ext>
            </a:extLst>
          </p:cNvPr>
          <p:cNvSpPr/>
          <p:nvPr/>
        </p:nvSpPr>
        <p:spPr>
          <a:xfrm>
            <a:off x="10920491" y="4648058"/>
            <a:ext cx="578527" cy="46691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endParaRPr>
          </a:p>
        </p:txBody>
      </p:sp>
      <p:sp>
        <p:nvSpPr>
          <p:cNvPr id="6" name="Rounded Rectangle 25">
            <a:extLst>
              <a:ext uri="{FF2B5EF4-FFF2-40B4-BE49-F238E27FC236}">
                <a16:creationId xmlns:a16="http://schemas.microsoft.com/office/drawing/2014/main" id="{A0D6F2CA-864F-C00D-CC11-3DF30C3FCE21}"/>
              </a:ext>
            </a:extLst>
          </p:cNvPr>
          <p:cNvSpPr/>
          <p:nvPr/>
        </p:nvSpPr>
        <p:spPr>
          <a:xfrm>
            <a:off x="10979053" y="5849481"/>
            <a:ext cx="664123" cy="48669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endParaRPr>
          </a:p>
        </p:txBody>
      </p:sp>
      <p:sp>
        <p:nvSpPr>
          <p:cNvPr id="7" name="Donut 39">
            <a:extLst>
              <a:ext uri="{FF2B5EF4-FFF2-40B4-BE49-F238E27FC236}">
                <a16:creationId xmlns:a16="http://schemas.microsoft.com/office/drawing/2014/main" id="{AFA47941-2343-3FA6-5BFE-1EAD6A32959F}"/>
              </a:ext>
            </a:extLst>
          </p:cNvPr>
          <p:cNvSpPr/>
          <p:nvPr/>
        </p:nvSpPr>
        <p:spPr>
          <a:xfrm>
            <a:off x="4185303" y="4555923"/>
            <a:ext cx="651175" cy="65117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endParaRPr>
          </a:p>
        </p:txBody>
      </p:sp>
      <p:sp>
        <p:nvSpPr>
          <p:cNvPr id="8" name="Chord 38">
            <a:extLst>
              <a:ext uri="{FF2B5EF4-FFF2-40B4-BE49-F238E27FC236}">
                <a16:creationId xmlns:a16="http://schemas.microsoft.com/office/drawing/2014/main" id="{F195FA63-ED4D-DB8D-0D53-A86D47FCCC22}"/>
              </a:ext>
            </a:extLst>
          </p:cNvPr>
          <p:cNvSpPr/>
          <p:nvPr/>
        </p:nvSpPr>
        <p:spPr>
          <a:xfrm>
            <a:off x="6671205" y="5636471"/>
            <a:ext cx="548659" cy="70554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9" name="Oval 6">
            <a:extLst>
              <a:ext uri="{FF2B5EF4-FFF2-40B4-BE49-F238E27FC236}">
                <a16:creationId xmlns:a16="http://schemas.microsoft.com/office/drawing/2014/main" id="{5232D454-23A6-50C6-1C9D-01F4A207A68D}"/>
              </a:ext>
            </a:extLst>
          </p:cNvPr>
          <p:cNvSpPr/>
          <p:nvPr/>
        </p:nvSpPr>
        <p:spPr>
          <a:xfrm>
            <a:off x="7508643" y="5806837"/>
            <a:ext cx="574719" cy="56869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10" name="Block Arc 25">
            <a:extLst>
              <a:ext uri="{FF2B5EF4-FFF2-40B4-BE49-F238E27FC236}">
                <a16:creationId xmlns:a16="http://schemas.microsoft.com/office/drawing/2014/main" id="{635929E0-6357-A088-CFF6-3A0EFD4DC616}"/>
              </a:ext>
            </a:extLst>
          </p:cNvPr>
          <p:cNvSpPr/>
          <p:nvPr/>
        </p:nvSpPr>
        <p:spPr>
          <a:xfrm>
            <a:off x="5130208" y="5700915"/>
            <a:ext cx="395403" cy="57123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11" name="Block Arc 31">
            <a:extLst>
              <a:ext uri="{FF2B5EF4-FFF2-40B4-BE49-F238E27FC236}">
                <a16:creationId xmlns:a16="http://schemas.microsoft.com/office/drawing/2014/main" id="{95BF1C67-E272-93E6-20AD-C0CC7C9E7088}"/>
              </a:ext>
            </a:extLst>
          </p:cNvPr>
          <p:cNvSpPr/>
          <p:nvPr/>
        </p:nvSpPr>
        <p:spPr>
          <a:xfrm>
            <a:off x="8354661" y="5743183"/>
            <a:ext cx="515883" cy="57123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12" name="Freeform 53">
            <a:extLst>
              <a:ext uri="{FF2B5EF4-FFF2-40B4-BE49-F238E27FC236}">
                <a16:creationId xmlns:a16="http://schemas.microsoft.com/office/drawing/2014/main" id="{FA37BF0D-940B-7EDA-21C1-98BAD9624326}"/>
              </a:ext>
            </a:extLst>
          </p:cNvPr>
          <p:cNvSpPr/>
          <p:nvPr/>
        </p:nvSpPr>
        <p:spPr>
          <a:xfrm>
            <a:off x="10081531" y="5778282"/>
            <a:ext cx="565332" cy="579639"/>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13" name="Block Arc 10">
            <a:extLst>
              <a:ext uri="{FF2B5EF4-FFF2-40B4-BE49-F238E27FC236}">
                <a16:creationId xmlns:a16="http://schemas.microsoft.com/office/drawing/2014/main" id="{59A39F09-904A-DCEC-D0E2-6D4FCE87261A}"/>
              </a:ext>
            </a:extLst>
          </p:cNvPr>
          <p:cNvSpPr/>
          <p:nvPr/>
        </p:nvSpPr>
        <p:spPr>
          <a:xfrm>
            <a:off x="4995575" y="4686445"/>
            <a:ext cx="695288" cy="47095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14" name="Freeform 55">
            <a:extLst>
              <a:ext uri="{FF2B5EF4-FFF2-40B4-BE49-F238E27FC236}">
                <a16:creationId xmlns:a16="http://schemas.microsoft.com/office/drawing/2014/main" id="{9C85DAD1-D8CC-DB49-A452-AC0CFD422384}"/>
              </a:ext>
            </a:extLst>
          </p:cNvPr>
          <p:cNvSpPr/>
          <p:nvPr/>
        </p:nvSpPr>
        <p:spPr>
          <a:xfrm>
            <a:off x="4385170" y="5548272"/>
            <a:ext cx="357713" cy="87652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15" name="Round Same Side Corner Rectangle 36">
            <a:extLst>
              <a:ext uri="{FF2B5EF4-FFF2-40B4-BE49-F238E27FC236}">
                <a16:creationId xmlns:a16="http://schemas.microsoft.com/office/drawing/2014/main" id="{62CEBD9A-132E-06C1-8CB1-FD642F8B180C}"/>
              </a:ext>
            </a:extLst>
          </p:cNvPr>
          <p:cNvSpPr/>
          <p:nvPr/>
        </p:nvSpPr>
        <p:spPr>
          <a:xfrm>
            <a:off x="9093902" y="5778280"/>
            <a:ext cx="655441" cy="51820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16" name="Oval 21">
            <a:extLst>
              <a:ext uri="{FF2B5EF4-FFF2-40B4-BE49-F238E27FC236}">
                <a16:creationId xmlns:a16="http://schemas.microsoft.com/office/drawing/2014/main" id="{7AA99440-8F3C-82B4-C737-2F5B733B165B}"/>
              </a:ext>
            </a:extLst>
          </p:cNvPr>
          <p:cNvSpPr>
            <a:spLocks noChangeAspect="1"/>
          </p:cNvSpPr>
          <p:nvPr/>
        </p:nvSpPr>
        <p:spPr>
          <a:xfrm>
            <a:off x="5899117" y="5752366"/>
            <a:ext cx="539611" cy="54411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endParaRPr>
          </a:p>
        </p:txBody>
      </p:sp>
      <p:sp>
        <p:nvSpPr>
          <p:cNvPr id="17" name="Oval 32">
            <a:extLst>
              <a:ext uri="{FF2B5EF4-FFF2-40B4-BE49-F238E27FC236}">
                <a16:creationId xmlns:a16="http://schemas.microsoft.com/office/drawing/2014/main" id="{58B6B159-8C3B-7E1D-9F8B-45E476101EB0}"/>
              </a:ext>
            </a:extLst>
          </p:cNvPr>
          <p:cNvSpPr/>
          <p:nvPr/>
        </p:nvSpPr>
        <p:spPr>
          <a:xfrm>
            <a:off x="10018709" y="4572450"/>
            <a:ext cx="513811" cy="6181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endParaRPr>
          </a:p>
        </p:txBody>
      </p:sp>
      <p:grpSp>
        <p:nvGrpSpPr>
          <p:cNvPr id="18" name="Google Shape;6783;p88">
            <a:extLst>
              <a:ext uri="{FF2B5EF4-FFF2-40B4-BE49-F238E27FC236}">
                <a16:creationId xmlns:a16="http://schemas.microsoft.com/office/drawing/2014/main" id="{4A4054E9-3CE6-35BC-0579-374FEB586685}"/>
              </a:ext>
            </a:extLst>
          </p:cNvPr>
          <p:cNvGrpSpPr/>
          <p:nvPr/>
        </p:nvGrpSpPr>
        <p:grpSpPr>
          <a:xfrm>
            <a:off x="10948067" y="1235312"/>
            <a:ext cx="566855" cy="566467"/>
            <a:chOff x="-34004625" y="3585850"/>
            <a:chExt cx="292225" cy="292025"/>
          </a:xfrm>
          <a:solidFill>
            <a:srgbClr val="980208"/>
          </a:solidFill>
        </p:grpSpPr>
        <p:sp>
          <p:nvSpPr>
            <p:cNvPr id="19" name="Google Shape;6784;p88">
              <a:extLst>
                <a:ext uri="{FF2B5EF4-FFF2-40B4-BE49-F238E27FC236}">
                  <a16:creationId xmlns:a16="http://schemas.microsoft.com/office/drawing/2014/main" id="{1BA32C99-C732-6ACC-C0E5-9EFFA239C554}"/>
                </a:ext>
              </a:extLst>
            </p:cNvPr>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0" name="Google Shape;6785;p88">
              <a:extLst>
                <a:ext uri="{FF2B5EF4-FFF2-40B4-BE49-F238E27FC236}">
                  <a16:creationId xmlns:a16="http://schemas.microsoft.com/office/drawing/2014/main" id="{537D9391-234D-630E-DC02-A9CEAC128FB7}"/>
                </a:ext>
              </a:extLst>
            </p:cNvPr>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1" name="Google Shape;6786;p88">
              <a:extLst>
                <a:ext uri="{FF2B5EF4-FFF2-40B4-BE49-F238E27FC236}">
                  <a16:creationId xmlns:a16="http://schemas.microsoft.com/office/drawing/2014/main" id="{EB9642DB-C0B0-099C-4A23-2C367A3A2FD2}"/>
                </a:ext>
              </a:extLst>
            </p:cNvPr>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2" name="Google Shape;6787;p88">
              <a:extLst>
                <a:ext uri="{FF2B5EF4-FFF2-40B4-BE49-F238E27FC236}">
                  <a16:creationId xmlns:a16="http://schemas.microsoft.com/office/drawing/2014/main" id="{A1CAF041-0803-3C7A-FC7D-D838D45C426C}"/>
                </a:ext>
              </a:extLst>
            </p:cNvPr>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3" name="Google Shape;6788;p88">
              <a:extLst>
                <a:ext uri="{FF2B5EF4-FFF2-40B4-BE49-F238E27FC236}">
                  <a16:creationId xmlns:a16="http://schemas.microsoft.com/office/drawing/2014/main" id="{458501BB-602A-55BF-67CF-CF527DC26A4A}"/>
                </a:ext>
              </a:extLst>
            </p:cNvPr>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24" name="Google Shape;6800;p88">
            <a:extLst>
              <a:ext uri="{FF2B5EF4-FFF2-40B4-BE49-F238E27FC236}">
                <a16:creationId xmlns:a16="http://schemas.microsoft.com/office/drawing/2014/main" id="{120987E3-E5AE-5537-3564-EBA6E70D85A8}"/>
              </a:ext>
            </a:extLst>
          </p:cNvPr>
          <p:cNvGrpSpPr/>
          <p:nvPr/>
        </p:nvGrpSpPr>
        <p:grpSpPr>
          <a:xfrm>
            <a:off x="9993554" y="2304728"/>
            <a:ext cx="552087" cy="550621"/>
            <a:chOff x="-30345326" y="3184750"/>
            <a:chExt cx="292225" cy="291450"/>
          </a:xfrm>
          <a:solidFill>
            <a:srgbClr val="980208"/>
          </a:solidFill>
        </p:grpSpPr>
        <p:sp>
          <p:nvSpPr>
            <p:cNvPr id="25" name="Google Shape;6801;p88">
              <a:extLst>
                <a:ext uri="{FF2B5EF4-FFF2-40B4-BE49-F238E27FC236}">
                  <a16:creationId xmlns:a16="http://schemas.microsoft.com/office/drawing/2014/main" id="{6F511DA8-EDFA-89CC-A3F3-604AC91F511F}"/>
                </a:ext>
              </a:extLst>
            </p:cNvPr>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6" name="Google Shape;6802;p88">
              <a:extLst>
                <a:ext uri="{FF2B5EF4-FFF2-40B4-BE49-F238E27FC236}">
                  <a16:creationId xmlns:a16="http://schemas.microsoft.com/office/drawing/2014/main" id="{CE756592-B5E8-85AD-B03B-64647FEE837A}"/>
                </a:ext>
              </a:extLst>
            </p:cNvPr>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7" name="Google Shape;6803;p88">
              <a:extLst>
                <a:ext uri="{FF2B5EF4-FFF2-40B4-BE49-F238E27FC236}">
                  <a16:creationId xmlns:a16="http://schemas.microsoft.com/office/drawing/2014/main" id="{7C2A6245-5C70-CD9D-E96B-B5B81BC799FD}"/>
                </a:ext>
              </a:extLst>
            </p:cNvPr>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8" name="Google Shape;6804;p88">
              <a:extLst>
                <a:ext uri="{FF2B5EF4-FFF2-40B4-BE49-F238E27FC236}">
                  <a16:creationId xmlns:a16="http://schemas.microsoft.com/office/drawing/2014/main" id="{9CA9B0AD-30A8-5552-EAC2-E2ABDEDC94F4}"/>
                </a:ext>
              </a:extLst>
            </p:cNvPr>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29" name="Google Shape;6805;p88">
              <a:extLst>
                <a:ext uri="{FF2B5EF4-FFF2-40B4-BE49-F238E27FC236}">
                  <a16:creationId xmlns:a16="http://schemas.microsoft.com/office/drawing/2014/main" id="{D9C80F0A-EA2A-773C-03BF-44C61EB9C9B0}"/>
                </a:ext>
              </a:extLst>
            </p:cNvPr>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30" name="Google Shape;6866;p88">
            <a:extLst>
              <a:ext uri="{FF2B5EF4-FFF2-40B4-BE49-F238E27FC236}">
                <a16:creationId xmlns:a16="http://schemas.microsoft.com/office/drawing/2014/main" id="{AC60935F-72C9-1B07-ACBD-B9A9FCF06061}"/>
              </a:ext>
            </a:extLst>
          </p:cNvPr>
          <p:cNvGrpSpPr/>
          <p:nvPr/>
        </p:nvGrpSpPr>
        <p:grpSpPr>
          <a:xfrm>
            <a:off x="5913579" y="4644032"/>
            <a:ext cx="508855" cy="563067"/>
            <a:chOff x="-30354001" y="3569100"/>
            <a:chExt cx="292250" cy="292225"/>
          </a:xfrm>
          <a:solidFill>
            <a:srgbClr val="980208"/>
          </a:solidFill>
        </p:grpSpPr>
        <p:sp>
          <p:nvSpPr>
            <p:cNvPr id="31" name="Google Shape;6867;p88">
              <a:extLst>
                <a:ext uri="{FF2B5EF4-FFF2-40B4-BE49-F238E27FC236}">
                  <a16:creationId xmlns:a16="http://schemas.microsoft.com/office/drawing/2014/main" id="{AF82B7EC-A558-2B2F-321C-D060A96BB40B}"/>
                </a:ext>
              </a:extLst>
            </p:cNvPr>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32" name="Google Shape;6868;p88">
              <a:extLst>
                <a:ext uri="{FF2B5EF4-FFF2-40B4-BE49-F238E27FC236}">
                  <a16:creationId xmlns:a16="http://schemas.microsoft.com/office/drawing/2014/main" id="{188594DD-5A8E-D4D9-C537-4A45030DD0B9}"/>
                </a:ext>
              </a:extLst>
            </p:cNvPr>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33" name="Google Shape;6869;p88">
              <a:extLst>
                <a:ext uri="{FF2B5EF4-FFF2-40B4-BE49-F238E27FC236}">
                  <a16:creationId xmlns:a16="http://schemas.microsoft.com/office/drawing/2014/main" id="{F02FA6C1-E2F0-378E-1E93-4A152B7C66FD}"/>
                </a:ext>
              </a:extLst>
            </p:cNvPr>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34" name="Google Shape;6870;p88">
              <a:extLst>
                <a:ext uri="{FF2B5EF4-FFF2-40B4-BE49-F238E27FC236}">
                  <a16:creationId xmlns:a16="http://schemas.microsoft.com/office/drawing/2014/main" id="{7A18D8E2-52C8-1BF4-6306-B8F986AF5316}"/>
                </a:ext>
              </a:extLst>
            </p:cNvPr>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35" name="Google Shape;6871;p88">
              <a:extLst>
                <a:ext uri="{FF2B5EF4-FFF2-40B4-BE49-F238E27FC236}">
                  <a16:creationId xmlns:a16="http://schemas.microsoft.com/office/drawing/2014/main" id="{CF03452C-C748-0281-C01D-88C8E534518D}"/>
                </a:ext>
              </a:extLst>
            </p:cNvPr>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36" name="Google Shape;6872;p88">
              <a:extLst>
                <a:ext uri="{FF2B5EF4-FFF2-40B4-BE49-F238E27FC236}">
                  <a16:creationId xmlns:a16="http://schemas.microsoft.com/office/drawing/2014/main" id="{6D20A68C-3BB6-867D-1E3F-2133CB55EE49}"/>
                </a:ext>
              </a:extLst>
            </p:cNvPr>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37" name="Google Shape;6957;p88">
            <a:extLst>
              <a:ext uri="{FF2B5EF4-FFF2-40B4-BE49-F238E27FC236}">
                <a16:creationId xmlns:a16="http://schemas.microsoft.com/office/drawing/2014/main" id="{26AA7DEE-2A5D-0F04-6D2B-81AD5C00136A}"/>
              </a:ext>
            </a:extLst>
          </p:cNvPr>
          <p:cNvGrpSpPr/>
          <p:nvPr/>
        </p:nvGrpSpPr>
        <p:grpSpPr>
          <a:xfrm>
            <a:off x="4974595" y="1314741"/>
            <a:ext cx="498088" cy="497107"/>
            <a:chOff x="-31094350" y="3194000"/>
            <a:chExt cx="292225" cy="291650"/>
          </a:xfrm>
          <a:solidFill>
            <a:srgbClr val="980208"/>
          </a:solidFill>
        </p:grpSpPr>
        <p:sp>
          <p:nvSpPr>
            <p:cNvPr id="38" name="Google Shape;6958;p88">
              <a:extLst>
                <a:ext uri="{FF2B5EF4-FFF2-40B4-BE49-F238E27FC236}">
                  <a16:creationId xmlns:a16="http://schemas.microsoft.com/office/drawing/2014/main" id="{CB6D9823-79D0-E3E4-57A6-BD65F764542F}"/>
                </a:ext>
              </a:extLst>
            </p:cNvPr>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39" name="Google Shape;6959;p88">
              <a:extLst>
                <a:ext uri="{FF2B5EF4-FFF2-40B4-BE49-F238E27FC236}">
                  <a16:creationId xmlns:a16="http://schemas.microsoft.com/office/drawing/2014/main" id="{EFD282BA-EBC1-460B-1B69-56B84142A15D}"/>
                </a:ext>
              </a:extLst>
            </p:cNvPr>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0" name="Google Shape;6960;p88">
              <a:extLst>
                <a:ext uri="{FF2B5EF4-FFF2-40B4-BE49-F238E27FC236}">
                  <a16:creationId xmlns:a16="http://schemas.microsoft.com/office/drawing/2014/main" id="{F7CADC3E-B226-3791-49CD-167578885ED3}"/>
                </a:ext>
              </a:extLst>
            </p:cNvPr>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1" name="Google Shape;6961;p88">
              <a:extLst>
                <a:ext uri="{FF2B5EF4-FFF2-40B4-BE49-F238E27FC236}">
                  <a16:creationId xmlns:a16="http://schemas.microsoft.com/office/drawing/2014/main" id="{88215C2F-480E-593E-E682-A1C7768F53B6}"/>
                </a:ext>
              </a:extLst>
            </p:cNvPr>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2" name="Google Shape;6962;p88">
              <a:extLst>
                <a:ext uri="{FF2B5EF4-FFF2-40B4-BE49-F238E27FC236}">
                  <a16:creationId xmlns:a16="http://schemas.microsoft.com/office/drawing/2014/main" id="{47015EB6-DFE2-777D-F507-59FF3E751A5E}"/>
                </a:ext>
              </a:extLst>
            </p:cNvPr>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3" name="Google Shape;6963;p88">
              <a:extLst>
                <a:ext uri="{FF2B5EF4-FFF2-40B4-BE49-F238E27FC236}">
                  <a16:creationId xmlns:a16="http://schemas.microsoft.com/office/drawing/2014/main" id="{BB65E03C-FADC-8139-2285-5C81520DA144}"/>
                </a:ext>
              </a:extLst>
            </p:cNvPr>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4" name="Google Shape;6964;p88">
              <a:extLst>
                <a:ext uri="{FF2B5EF4-FFF2-40B4-BE49-F238E27FC236}">
                  <a16:creationId xmlns:a16="http://schemas.microsoft.com/office/drawing/2014/main" id="{E1044ADD-6053-8A0E-EBA8-381BFB6998A7}"/>
                </a:ext>
              </a:extLst>
            </p:cNvPr>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5" name="Google Shape;6965;p88">
              <a:extLst>
                <a:ext uri="{FF2B5EF4-FFF2-40B4-BE49-F238E27FC236}">
                  <a16:creationId xmlns:a16="http://schemas.microsoft.com/office/drawing/2014/main" id="{90D1A117-C0C7-5F6D-9112-446AF0A95FC4}"/>
                </a:ext>
              </a:extLst>
            </p:cNvPr>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46" name="Google Shape;6966;p88">
            <a:extLst>
              <a:ext uri="{FF2B5EF4-FFF2-40B4-BE49-F238E27FC236}">
                <a16:creationId xmlns:a16="http://schemas.microsoft.com/office/drawing/2014/main" id="{545E8EC3-FF9E-CA6E-FCCB-F558A9862FFC}"/>
              </a:ext>
            </a:extLst>
          </p:cNvPr>
          <p:cNvGrpSpPr/>
          <p:nvPr/>
        </p:nvGrpSpPr>
        <p:grpSpPr>
          <a:xfrm>
            <a:off x="10919516" y="3411173"/>
            <a:ext cx="604881" cy="605815"/>
            <a:chOff x="-31093575" y="3552550"/>
            <a:chExt cx="291450" cy="291900"/>
          </a:xfrm>
          <a:solidFill>
            <a:srgbClr val="980208"/>
          </a:solidFill>
        </p:grpSpPr>
        <p:sp>
          <p:nvSpPr>
            <p:cNvPr id="47" name="Google Shape;6967;p88">
              <a:extLst>
                <a:ext uri="{FF2B5EF4-FFF2-40B4-BE49-F238E27FC236}">
                  <a16:creationId xmlns:a16="http://schemas.microsoft.com/office/drawing/2014/main" id="{61AD65F9-C4CA-16FB-BD71-55F279DDA196}"/>
                </a:ext>
              </a:extLst>
            </p:cNvPr>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8" name="Google Shape;6968;p88">
              <a:extLst>
                <a:ext uri="{FF2B5EF4-FFF2-40B4-BE49-F238E27FC236}">
                  <a16:creationId xmlns:a16="http://schemas.microsoft.com/office/drawing/2014/main" id="{88EB4EB0-4DFD-2DE4-E127-87CE82BA9159}"/>
                </a:ext>
              </a:extLst>
            </p:cNvPr>
            <p:cNvSpPr/>
            <p:nvPr/>
          </p:nvSpPr>
          <p:spPr>
            <a:xfrm>
              <a:off x="-31093575" y="3671500"/>
              <a:ext cx="171725" cy="172950"/>
            </a:xfrm>
            <a:custGeom>
              <a:avLst/>
              <a:gdLst/>
              <a:ahLst/>
              <a:cxnLst/>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49" name="Google Shape;6969;p88">
              <a:extLst>
                <a:ext uri="{FF2B5EF4-FFF2-40B4-BE49-F238E27FC236}">
                  <a16:creationId xmlns:a16="http://schemas.microsoft.com/office/drawing/2014/main" id="{CDB57F45-7231-61A3-DCAC-D560C1B70E42}"/>
                </a:ext>
              </a:extLst>
            </p:cNvPr>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0" name="Google Shape;6970;p88">
              <a:extLst>
                <a:ext uri="{FF2B5EF4-FFF2-40B4-BE49-F238E27FC236}">
                  <a16:creationId xmlns:a16="http://schemas.microsoft.com/office/drawing/2014/main" id="{57A4237B-C943-C309-CAAB-B9507FD7276C}"/>
                </a:ext>
              </a:extLst>
            </p:cNvPr>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51" name="Google Shape;6760;p88">
            <a:extLst>
              <a:ext uri="{FF2B5EF4-FFF2-40B4-BE49-F238E27FC236}">
                <a16:creationId xmlns:a16="http://schemas.microsoft.com/office/drawing/2014/main" id="{A8BA5A4C-73BB-8452-14A1-0DA5254E3A21}"/>
              </a:ext>
            </a:extLst>
          </p:cNvPr>
          <p:cNvGrpSpPr/>
          <p:nvPr/>
        </p:nvGrpSpPr>
        <p:grpSpPr>
          <a:xfrm>
            <a:off x="4202882" y="1247009"/>
            <a:ext cx="499953" cy="600563"/>
            <a:chOff x="-35814602" y="3202075"/>
            <a:chExt cx="242625" cy="291450"/>
          </a:xfrm>
          <a:solidFill>
            <a:srgbClr val="980208"/>
          </a:solidFill>
        </p:grpSpPr>
        <p:sp>
          <p:nvSpPr>
            <p:cNvPr id="52" name="Google Shape;6761;p88">
              <a:extLst>
                <a:ext uri="{FF2B5EF4-FFF2-40B4-BE49-F238E27FC236}">
                  <a16:creationId xmlns:a16="http://schemas.microsoft.com/office/drawing/2014/main" id="{512071B6-FDEB-CCBD-C8EB-B6A31B1A3D16}"/>
                </a:ext>
              </a:extLst>
            </p:cNvPr>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3" name="Google Shape;6762;p88">
              <a:extLst>
                <a:ext uri="{FF2B5EF4-FFF2-40B4-BE49-F238E27FC236}">
                  <a16:creationId xmlns:a16="http://schemas.microsoft.com/office/drawing/2014/main" id="{43D8FEBB-A00F-DE4A-A476-08AEC2FAB821}"/>
                </a:ext>
              </a:extLst>
            </p:cNvPr>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4" name="Google Shape;6763;p88">
              <a:extLst>
                <a:ext uri="{FF2B5EF4-FFF2-40B4-BE49-F238E27FC236}">
                  <a16:creationId xmlns:a16="http://schemas.microsoft.com/office/drawing/2014/main" id="{ABCD3232-8712-B0C7-1082-B9B1442BBA57}"/>
                </a:ext>
              </a:extLst>
            </p:cNvPr>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5" name="Google Shape;6764;p88">
              <a:extLst>
                <a:ext uri="{FF2B5EF4-FFF2-40B4-BE49-F238E27FC236}">
                  <a16:creationId xmlns:a16="http://schemas.microsoft.com/office/drawing/2014/main" id="{FEE032FD-7644-FA43-EAA6-37A20F149A4B}"/>
                </a:ext>
              </a:extLst>
            </p:cNvPr>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6" name="Google Shape;6765;p88">
              <a:extLst>
                <a:ext uri="{FF2B5EF4-FFF2-40B4-BE49-F238E27FC236}">
                  <a16:creationId xmlns:a16="http://schemas.microsoft.com/office/drawing/2014/main" id="{06315FEC-01F3-51D7-05C8-641C21185C50}"/>
                </a:ext>
              </a:extLst>
            </p:cNvPr>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7" name="Google Shape;6766;p88">
              <a:extLst>
                <a:ext uri="{FF2B5EF4-FFF2-40B4-BE49-F238E27FC236}">
                  <a16:creationId xmlns:a16="http://schemas.microsoft.com/office/drawing/2014/main" id="{0DBDA4EB-36EB-DA6E-C22F-59A4CB5D2496}"/>
                </a:ext>
              </a:extLst>
            </p:cNvPr>
            <p:cNvSpPr/>
            <p:nvPr/>
          </p:nvSpPr>
          <p:spPr>
            <a:xfrm>
              <a:off x="-35746851" y="3202075"/>
              <a:ext cx="171725" cy="189050"/>
            </a:xfrm>
            <a:custGeom>
              <a:avLst/>
              <a:gdLst/>
              <a:ahLst/>
              <a:cxnLst/>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58" name="Google Shape;6767;p88">
              <a:extLst>
                <a:ext uri="{FF2B5EF4-FFF2-40B4-BE49-F238E27FC236}">
                  <a16:creationId xmlns:a16="http://schemas.microsoft.com/office/drawing/2014/main" id="{39BA83B7-C64B-4565-DC19-46004762FB83}"/>
                </a:ext>
              </a:extLst>
            </p:cNvPr>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59" name="Google Shape;6777;p88">
            <a:extLst>
              <a:ext uri="{FF2B5EF4-FFF2-40B4-BE49-F238E27FC236}">
                <a16:creationId xmlns:a16="http://schemas.microsoft.com/office/drawing/2014/main" id="{B55E2E9F-D5F7-AE99-3C75-B6F9C62B82C6}"/>
              </a:ext>
            </a:extLst>
          </p:cNvPr>
          <p:cNvGrpSpPr/>
          <p:nvPr/>
        </p:nvGrpSpPr>
        <p:grpSpPr>
          <a:xfrm>
            <a:off x="8170300" y="1211285"/>
            <a:ext cx="600561" cy="600563"/>
            <a:chOff x="-34003850" y="3227275"/>
            <a:chExt cx="291450" cy="291450"/>
          </a:xfrm>
          <a:solidFill>
            <a:srgbClr val="980208"/>
          </a:solidFill>
        </p:grpSpPr>
        <p:sp>
          <p:nvSpPr>
            <p:cNvPr id="60" name="Google Shape;6778;p88">
              <a:extLst>
                <a:ext uri="{FF2B5EF4-FFF2-40B4-BE49-F238E27FC236}">
                  <a16:creationId xmlns:a16="http://schemas.microsoft.com/office/drawing/2014/main" id="{843E879A-3A9F-4A41-72EF-B1B5C42F6330}"/>
                </a:ext>
              </a:extLst>
            </p:cNvPr>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61" name="Google Shape;6779;p88">
              <a:extLst>
                <a:ext uri="{FF2B5EF4-FFF2-40B4-BE49-F238E27FC236}">
                  <a16:creationId xmlns:a16="http://schemas.microsoft.com/office/drawing/2014/main" id="{64E105DE-D245-D3AA-98F3-EB785B0B5D30}"/>
                </a:ext>
              </a:extLst>
            </p:cNvPr>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62" name="Google Shape;6780;p88">
              <a:extLst>
                <a:ext uri="{FF2B5EF4-FFF2-40B4-BE49-F238E27FC236}">
                  <a16:creationId xmlns:a16="http://schemas.microsoft.com/office/drawing/2014/main" id="{F6614E1C-4A38-F2DE-3667-72ADD49AEAFA}"/>
                </a:ext>
              </a:extLst>
            </p:cNvPr>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63" name="Google Shape;6781;p88">
              <a:extLst>
                <a:ext uri="{FF2B5EF4-FFF2-40B4-BE49-F238E27FC236}">
                  <a16:creationId xmlns:a16="http://schemas.microsoft.com/office/drawing/2014/main" id="{DEA247A5-D0C2-B704-1277-ECCFF50C7FEA}"/>
                </a:ext>
              </a:extLst>
            </p:cNvPr>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64" name="Google Shape;6782;p88">
              <a:extLst>
                <a:ext uri="{FF2B5EF4-FFF2-40B4-BE49-F238E27FC236}">
                  <a16:creationId xmlns:a16="http://schemas.microsoft.com/office/drawing/2014/main" id="{6A1CCD11-DCAA-D0D1-3567-D439E8246D91}"/>
                </a:ext>
              </a:extLst>
            </p:cNvPr>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65" name="Google Shape;6827;p88">
            <a:extLst>
              <a:ext uri="{FF2B5EF4-FFF2-40B4-BE49-F238E27FC236}">
                <a16:creationId xmlns:a16="http://schemas.microsoft.com/office/drawing/2014/main" id="{92C7B1AA-A5B1-5B19-AD9E-48F223426244}"/>
              </a:ext>
            </a:extLst>
          </p:cNvPr>
          <p:cNvGrpSpPr/>
          <p:nvPr/>
        </p:nvGrpSpPr>
        <p:grpSpPr>
          <a:xfrm>
            <a:off x="8926588" y="1221808"/>
            <a:ext cx="607053" cy="598915"/>
            <a:chOff x="-33645475" y="3228075"/>
            <a:chExt cx="294600" cy="290650"/>
          </a:xfrm>
          <a:solidFill>
            <a:srgbClr val="980208"/>
          </a:solidFill>
        </p:grpSpPr>
        <p:sp>
          <p:nvSpPr>
            <p:cNvPr id="66" name="Google Shape;6828;p88">
              <a:extLst>
                <a:ext uri="{FF2B5EF4-FFF2-40B4-BE49-F238E27FC236}">
                  <a16:creationId xmlns:a16="http://schemas.microsoft.com/office/drawing/2014/main" id="{FAE8CD51-C1DA-A09F-F3B0-3574F2623140}"/>
                </a:ext>
              </a:extLst>
            </p:cNvPr>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67" name="Google Shape;6829;p88">
              <a:extLst>
                <a:ext uri="{FF2B5EF4-FFF2-40B4-BE49-F238E27FC236}">
                  <a16:creationId xmlns:a16="http://schemas.microsoft.com/office/drawing/2014/main" id="{6D121EC0-46A4-0D30-3E0E-70CE42DFC231}"/>
                </a:ext>
              </a:extLst>
            </p:cNvPr>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68" name="Google Shape;6830;p88">
              <a:extLst>
                <a:ext uri="{FF2B5EF4-FFF2-40B4-BE49-F238E27FC236}">
                  <a16:creationId xmlns:a16="http://schemas.microsoft.com/office/drawing/2014/main" id="{148BC4A3-E094-5DBE-9AF6-B386479BD799}"/>
                </a:ext>
              </a:extLst>
            </p:cNvPr>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69" name="Google Shape;6831;p88">
              <a:extLst>
                <a:ext uri="{FF2B5EF4-FFF2-40B4-BE49-F238E27FC236}">
                  <a16:creationId xmlns:a16="http://schemas.microsoft.com/office/drawing/2014/main" id="{D80CA2FB-4BB1-7CEB-B099-6BC4628F88B9}"/>
                </a:ext>
              </a:extLst>
            </p:cNvPr>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70" name="Google Shape;6832;p88">
              <a:extLst>
                <a:ext uri="{FF2B5EF4-FFF2-40B4-BE49-F238E27FC236}">
                  <a16:creationId xmlns:a16="http://schemas.microsoft.com/office/drawing/2014/main" id="{FCD6C5EC-5EC6-7110-8F5C-2B72B950804F}"/>
                </a:ext>
              </a:extLst>
            </p:cNvPr>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71" name="Google Shape;6833;p88">
              <a:extLst>
                <a:ext uri="{FF2B5EF4-FFF2-40B4-BE49-F238E27FC236}">
                  <a16:creationId xmlns:a16="http://schemas.microsoft.com/office/drawing/2014/main" id="{EA0FB526-C530-A31A-B541-F5A9A234BADB}"/>
                </a:ext>
              </a:extLst>
            </p:cNvPr>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72" name="Google Shape;6834;p88">
              <a:extLst>
                <a:ext uri="{FF2B5EF4-FFF2-40B4-BE49-F238E27FC236}">
                  <a16:creationId xmlns:a16="http://schemas.microsoft.com/office/drawing/2014/main" id="{9E17FCA6-5536-FC49-14B1-3FB61827939B}"/>
                </a:ext>
              </a:extLst>
            </p:cNvPr>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73" name="Google Shape;6873;p88">
            <a:extLst>
              <a:ext uri="{FF2B5EF4-FFF2-40B4-BE49-F238E27FC236}">
                <a16:creationId xmlns:a16="http://schemas.microsoft.com/office/drawing/2014/main" id="{F5F33B19-0154-E958-3929-7626F6200800}"/>
              </a:ext>
            </a:extLst>
          </p:cNvPr>
          <p:cNvGrpSpPr/>
          <p:nvPr/>
        </p:nvGrpSpPr>
        <p:grpSpPr>
          <a:xfrm>
            <a:off x="5860160" y="1222521"/>
            <a:ext cx="581037" cy="600563"/>
            <a:chOff x="-35118325" y="3202075"/>
            <a:chExt cx="281975" cy="291450"/>
          </a:xfrm>
          <a:solidFill>
            <a:srgbClr val="980208"/>
          </a:solidFill>
        </p:grpSpPr>
        <p:sp>
          <p:nvSpPr>
            <p:cNvPr id="74" name="Google Shape;6874;p88">
              <a:extLst>
                <a:ext uri="{FF2B5EF4-FFF2-40B4-BE49-F238E27FC236}">
                  <a16:creationId xmlns:a16="http://schemas.microsoft.com/office/drawing/2014/main" id="{9D8B8574-FAAD-B21E-929D-F74ABCFB7405}"/>
                </a:ext>
              </a:extLst>
            </p:cNvPr>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75" name="Google Shape;6875;p88">
              <a:extLst>
                <a:ext uri="{FF2B5EF4-FFF2-40B4-BE49-F238E27FC236}">
                  <a16:creationId xmlns:a16="http://schemas.microsoft.com/office/drawing/2014/main" id="{A524DAAA-4923-F676-0ABB-DE721215241A}"/>
                </a:ext>
              </a:extLst>
            </p:cNvPr>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76" name="Google Shape;6876;p88">
              <a:extLst>
                <a:ext uri="{FF2B5EF4-FFF2-40B4-BE49-F238E27FC236}">
                  <a16:creationId xmlns:a16="http://schemas.microsoft.com/office/drawing/2014/main" id="{C210D756-7345-26A2-5030-09AFB6C45F99}"/>
                </a:ext>
              </a:extLst>
            </p:cNvPr>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77" name="Google Shape;6877;p88">
              <a:extLst>
                <a:ext uri="{FF2B5EF4-FFF2-40B4-BE49-F238E27FC236}">
                  <a16:creationId xmlns:a16="http://schemas.microsoft.com/office/drawing/2014/main" id="{D9F30C73-29D3-A85B-C321-F503C4AC0FE8}"/>
                </a:ext>
              </a:extLst>
            </p:cNvPr>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78" name="Google Shape;6884;p88">
            <a:extLst>
              <a:ext uri="{FF2B5EF4-FFF2-40B4-BE49-F238E27FC236}">
                <a16:creationId xmlns:a16="http://schemas.microsoft.com/office/drawing/2014/main" id="{5FEEE2AF-39E4-8A99-2329-BEA8CAA1755B}"/>
              </a:ext>
            </a:extLst>
          </p:cNvPr>
          <p:cNvGrpSpPr/>
          <p:nvPr/>
        </p:nvGrpSpPr>
        <p:grpSpPr>
          <a:xfrm>
            <a:off x="9993552" y="1221808"/>
            <a:ext cx="571352" cy="601387"/>
            <a:chOff x="-33277649" y="3226875"/>
            <a:chExt cx="277275" cy="291850"/>
          </a:xfrm>
          <a:solidFill>
            <a:srgbClr val="980208"/>
          </a:solidFill>
        </p:grpSpPr>
        <p:sp>
          <p:nvSpPr>
            <p:cNvPr id="79" name="Google Shape;6885;p88">
              <a:extLst>
                <a:ext uri="{FF2B5EF4-FFF2-40B4-BE49-F238E27FC236}">
                  <a16:creationId xmlns:a16="http://schemas.microsoft.com/office/drawing/2014/main" id="{63BDA4CC-C999-1EAD-EB22-10EDAF78C7E2}"/>
                </a:ext>
              </a:extLst>
            </p:cNvPr>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0" name="Google Shape;6886;p88">
              <a:extLst>
                <a:ext uri="{FF2B5EF4-FFF2-40B4-BE49-F238E27FC236}">
                  <a16:creationId xmlns:a16="http://schemas.microsoft.com/office/drawing/2014/main" id="{4CF82A1B-DB0B-ED33-D90F-CEC9EEEE2914}"/>
                </a:ext>
              </a:extLst>
            </p:cNvPr>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1" name="Google Shape;6887;p88">
              <a:extLst>
                <a:ext uri="{FF2B5EF4-FFF2-40B4-BE49-F238E27FC236}">
                  <a16:creationId xmlns:a16="http://schemas.microsoft.com/office/drawing/2014/main" id="{43EBC1D3-19D1-CDCD-1171-4CEDD324CACA}"/>
                </a:ext>
              </a:extLst>
            </p:cNvPr>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2" name="Google Shape;6888;p88">
              <a:extLst>
                <a:ext uri="{FF2B5EF4-FFF2-40B4-BE49-F238E27FC236}">
                  <a16:creationId xmlns:a16="http://schemas.microsoft.com/office/drawing/2014/main" id="{FC127EDC-D235-CDB3-DECA-665302311F18}"/>
                </a:ext>
              </a:extLst>
            </p:cNvPr>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3" name="Google Shape;6889;p88">
              <a:extLst>
                <a:ext uri="{FF2B5EF4-FFF2-40B4-BE49-F238E27FC236}">
                  <a16:creationId xmlns:a16="http://schemas.microsoft.com/office/drawing/2014/main" id="{45AC603D-472B-E1C9-DFE6-D60DAE99E5F9}"/>
                </a:ext>
              </a:extLst>
            </p:cNvPr>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4" name="Google Shape;6890;p88">
              <a:extLst>
                <a:ext uri="{FF2B5EF4-FFF2-40B4-BE49-F238E27FC236}">
                  <a16:creationId xmlns:a16="http://schemas.microsoft.com/office/drawing/2014/main" id="{CDE9D5AD-06CC-4F38-C548-35D745EF4B35}"/>
                </a:ext>
              </a:extLst>
            </p:cNvPr>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5" name="Google Shape;6891;p88">
              <a:extLst>
                <a:ext uri="{FF2B5EF4-FFF2-40B4-BE49-F238E27FC236}">
                  <a16:creationId xmlns:a16="http://schemas.microsoft.com/office/drawing/2014/main" id="{3F0D0840-CAFA-1A58-9102-B6AA0E45DB3E}"/>
                </a:ext>
              </a:extLst>
            </p:cNvPr>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86" name="Google Shape;6922;p88">
            <a:extLst>
              <a:ext uri="{FF2B5EF4-FFF2-40B4-BE49-F238E27FC236}">
                <a16:creationId xmlns:a16="http://schemas.microsoft.com/office/drawing/2014/main" id="{3B998A73-AEF2-460E-5622-60563AAE43A3}"/>
              </a:ext>
            </a:extLst>
          </p:cNvPr>
          <p:cNvGrpSpPr/>
          <p:nvPr/>
        </p:nvGrpSpPr>
        <p:grpSpPr>
          <a:xfrm>
            <a:off x="6627577" y="1222521"/>
            <a:ext cx="564811" cy="600563"/>
            <a:chOff x="-34755224" y="3202075"/>
            <a:chExt cx="274100" cy="291450"/>
          </a:xfrm>
          <a:solidFill>
            <a:srgbClr val="980208"/>
          </a:solidFill>
        </p:grpSpPr>
        <p:sp>
          <p:nvSpPr>
            <p:cNvPr id="87" name="Google Shape;6923;p88">
              <a:extLst>
                <a:ext uri="{FF2B5EF4-FFF2-40B4-BE49-F238E27FC236}">
                  <a16:creationId xmlns:a16="http://schemas.microsoft.com/office/drawing/2014/main" id="{8C432290-02C8-0DA4-B193-848202953E0E}"/>
                </a:ext>
              </a:extLst>
            </p:cNvPr>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8" name="Google Shape;6924;p88">
              <a:extLst>
                <a:ext uri="{FF2B5EF4-FFF2-40B4-BE49-F238E27FC236}">
                  <a16:creationId xmlns:a16="http://schemas.microsoft.com/office/drawing/2014/main" id="{B45A32ED-F578-9BA4-C97D-B19D351AC114}"/>
                </a:ext>
              </a:extLst>
            </p:cNvPr>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89" name="Google Shape;6925;p88">
              <a:extLst>
                <a:ext uri="{FF2B5EF4-FFF2-40B4-BE49-F238E27FC236}">
                  <a16:creationId xmlns:a16="http://schemas.microsoft.com/office/drawing/2014/main" id="{CBD0B1C1-4A45-232A-207C-CF7C6D7C9EEE}"/>
                </a:ext>
              </a:extLst>
            </p:cNvPr>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0" name="Google Shape;6926;p88">
              <a:extLst>
                <a:ext uri="{FF2B5EF4-FFF2-40B4-BE49-F238E27FC236}">
                  <a16:creationId xmlns:a16="http://schemas.microsoft.com/office/drawing/2014/main" id="{AAD7EB34-C3DC-B855-591E-3D844BB67977}"/>
                </a:ext>
              </a:extLst>
            </p:cNvPr>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1" name="Google Shape;6927;p88">
              <a:extLst>
                <a:ext uri="{FF2B5EF4-FFF2-40B4-BE49-F238E27FC236}">
                  <a16:creationId xmlns:a16="http://schemas.microsoft.com/office/drawing/2014/main" id="{2000305A-C5C2-CE62-94DA-87B743FB65F5}"/>
                </a:ext>
              </a:extLst>
            </p:cNvPr>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2" name="Google Shape;6928;p88">
              <a:extLst>
                <a:ext uri="{FF2B5EF4-FFF2-40B4-BE49-F238E27FC236}">
                  <a16:creationId xmlns:a16="http://schemas.microsoft.com/office/drawing/2014/main" id="{B4ADCAFB-1BF3-8372-1BD5-1E7AE1A7EBC4}"/>
                </a:ext>
              </a:extLst>
            </p:cNvPr>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3" name="Google Shape;6929;p88">
              <a:extLst>
                <a:ext uri="{FF2B5EF4-FFF2-40B4-BE49-F238E27FC236}">
                  <a16:creationId xmlns:a16="http://schemas.microsoft.com/office/drawing/2014/main" id="{597E29D8-B2FD-4656-E488-C90302B9B87F}"/>
                </a:ext>
              </a:extLst>
            </p:cNvPr>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94" name="Google Shape;6981;p88">
            <a:extLst>
              <a:ext uri="{FF2B5EF4-FFF2-40B4-BE49-F238E27FC236}">
                <a16:creationId xmlns:a16="http://schemas.microsoft.com/office/drawing/2014/main" id="{414FCDDA-70DD-1A30-0B80-D69A1D139207}"/>
              </a:ext>
            </a:extLst>
          </p:cNvPr>
          <p:cNvGrpSpPr/>
          <p:nvPr/>
        </p:nvGrpSpPr>
        <p:grpSpPr>
          <a:xfrm>
            <a:off x="7353717" y="1222087"/>
            <a:ext cx="608651" cy="601439"/>
            <a:chOff x="-34408675" y="3202075"/>
            <a:chExt cx="295375" cy="291875"/>
          </a:xfrm>
          <a:solidFill>
            <a:srgbClr val="980208"/>
          </a:solidFill>
        </p:grpSpPr>
        <p:sp>
          <p:nvSpPr>
            <p:cNvPr id="95" name="Google Shape;6982;p88">
              <a:extLst>
                <a:ext uri="{FF2B5EF4-FFF2-40B4-BE49-F238E27FC236}">
                  <a16:creationId xmlns:a16="http://schemas.microsoft.com/office/drawing/2014/main" id="{94695315-E774-6F4F-B2D5-F3DF9F9C8246}"/>
                </a:ext>
              </a:extLst>
            </p:cNvPr>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6" name="Google Shape;6983;p88">
              <a:extLst>
                <a:ext uri="{FF2B5EF4-FFF2-40B4-BE49-F238E27FC236}">
                  <a16:creationId xmlns:a16="http://schemas.microsoft.com/office/drawing/2014/main" id="{3B024F72-A392-55BB-DA6C-AEA86F2FA745}"/>
                </a:ext>
              </a:extLst>
            </p:cNvPr>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7" name="Google Shape;6984;p88">
              <a:extLst>
                <a:ext uri="{FF2B5EF4-FFF2-40B4-BE49-F238E27FC236}">
                  <a16:creationId xmlns:a16="http://schemas.microsoft.com/office/drawing/2014/main" id="{B4B0278A-B9A4-C15D-CA38-70C8F64427DF}"/>
                </a:ext>
              </a:extLst>
            </p:cNvPr>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98" name="Google Shape;6985;p88">
              <a:extLst>
                <a:ext uri="{FF2B5EF4-FFF2-40B4-BE49-F238E27FC236}">
                  <a16:creationId xmlns:a16="http://schemas.microsoft.com/office/drawing/2014/main" id="{BB48CA53-21D7-B04B-8BDD-4BE170908C40}"/>
                </a:ext>
              </a:extLst>
            </p:cNvPr>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99" name="Google Shape;7015;p88">
            <a:extLst>
              <a:ext uri="{FF2B5EF4-FFF2-40B4-BE49-F238E27FC236}">
                <a16:creationId xmlns:a16="http://schemas.microsoft.com/office/drawing/2014/main" id="{7F74B197-BBF6-9FB5-136F-EE0EB2570122}"/>
              </a:ext>
            </a:extLst>
          </p:cNvPr>
          <p:cNvGrpSpPr/>
          <p:nvPr/>
        </p:nvGrpSpPr>
        <p:grpSpPr>
          <a:xfrm>
            <a:off x="10894401" y="2239460"/>
            <a:ext cx="664811" cy="661853"/>
            <a:chOff x="-30735200" y="3552550"/>
            <a:chExt cx="292225" cy="290925"/>
          </a:xfrm>
          <a:solidFill>
            <a:srgbClr val="980208"/>
          </a:solidFill>
        </p:grpSpPr>
        <p:sp>
          <p:nvSpPr>
            <p:cNvPr id="100" name="Google Shape;7016;p88">
              <a:extLst>
                <a:ext uri="{FF2B5EF4-FFF2-40B4-BE49-F238E27FC236}">
                  <a16:creationId xmlns:a16="http://schemas.microsoft.com/office/drawing/2014/main" id="{1421048B-C5DC-2C5F-A59C-18BC4ADAA922}"/>
                </a:ext>
              </a:extLst>
            </p:cNvPr>
            <p:cNvSpPr/>
            <p:nvPr/>
          </p:nvSpPr>
          <p:spPr>
            <a:xfrm>
              <a:off x="-30613899" y="3655750"/>
              <a:ext cx="170925" cy="187725"/>
            </a:xfrm>
            <a:custGeom>
              <a:avLst/>
              <a:gdLst/>
              <a:ahLst/>
              <a:cxnLst/>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01" name="Google Shape;7017;p88">
              <a:extLst>
                <a:ext uri="{FF2B5EF4-FFF2-40B4-BE49-F238E27FC236}">
                  <a16:creationId xmlns:a16="http://schemas.microsoft.com/office/drawing/2014/main" id="{049C5B4A-CF0F-3259-6291-A38D55E09236}"/>
                </a:ext>
              </a:extLst>
            </p:cNvPr>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sp>
        <p:nvSpPr>
          <p:cNvPr id="102" name="Google Shape;6799;p88">
            <a:extLst>
              <a:ext uri="{FF2B5EF4-FFF2-40B4-BE49-F238E27FC236}">
                <a16:creationId xmlns:a16="http://schemas.microsoft.com/office/drawing/2014/main" id="{622E3A03-FBE0-88DE-1C92-730502BBAF2E}"/>
              </a:ext>
            </a:extLst>
          </p:cNvPr>
          <p:cNvSpPr/>
          <p:nvPr/>
        </p:nvSpPr>
        <p:spPr>
          <a:xfrm>
            <a:off x="5795468" y="2277203"/>
            <a:ext cx="593619" cy="595197"/>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980208"/>
          </a:solidFill>
          <a:ln>
            <a:noFill/>
          </a:ln>
        </p:spPr>
        <p:txBody>
          <a:bodyPr spcFirstLastPara="1" wrap="square" lIns="91425" tIns="91425" rIns="91425" bIns="91425" anchor="ctr" anchorCtr="0">
            <a:noAutofit/>
          </a:bodyPr>
          <a:lstStyle/>
          <a:p>
            <a:endParaRPr sz="1400">
              <a:solidFill>
                <a:schemeClr val="bg1"/>
              </a:solidFill>
            </a:endParaRPr>
          </a:p>
        </p:txBody>
      </p:sp>
      <p:grpSp>
        <p:nvGrpSpPr>
          <p:cNvPr id="103" name="Google Shape;6862;p88">
            <a:extLst>
              <a:ext uri="{FF2B5EF4-FFF2-40B4-BE49-F238E27FC236}">
                <a16:creationId xmlns:a16="http://schemas.microsoft.com/office/drawing/2014/main" id="{24DB3090-612A-F09A-A760-4B1DF19E9C7C}"/>
              </a:ext>
            </a:extLst>
          </p:cNvPr>
          <p:cNvGrpSpPr/>
          <p:nvPr/>
        </p:nvGrpSpPr>
        <p:grpSpPr>
          <a:xfrm>
            <a:off x="6543579" y="2275186"/>
            <a:ext cx="614444" cy="598967"/>
            <a:chOff x="-31817401" y="3910025"/>
            <a:chExt cx="301675" cy="294075"/>
          </a:xfrm>
          <a:solidFill>
            <a:srgbClr val="980208"/>
          </a:solidFill>
        </p:grpSpPr>
        <p:sp>
          <p:nvSpPr>
            <p:cNvPr id="104" name="Google Shape;6863;p88">
              <a:extLst>
                <a:ext uri="{FF2B5EF4-FFF2-40B4-BE49-F238E27FC236}">
                  <a16:creationId xmlns:a16="http://schemas.microsoft.com/office/drawing/2014/main" id="{645F760A-2B86-7D5A-763D-5E1FF0F7F796}"/>
                </a:ext>
              </a:extLst>
            </p:cNvPr>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05" name="Google Shape;6864;p88">
              <a:extLst>
                <a:ext uri="{FF2B5EF4-FFF2-40B4-BE49-F238E27FC236}">
                  <a16:creationId xmlns:a16="http://schemas.microsoft.com/office/drawing/2014/main" id="{E4AD5417-8EB0-55F7-5EA0-B8F2AE7EF3BA}"/>
                </a:ext>
              </a:extLst>
            </p:cNvPr>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06" name="Google Shape;6865;p88">
              <a:extLst>
                <a:ext uri="{FF2B5EF4-FFF2-40B4-BE49-F238E27FC236}">
                  <a16:creationId xmlns:a16="http://schemas.microsoft.com/office/drawing/2014/main" id="{981C40D4-FD19-D20F-486C-57F0A0FD5433}"/>
                </a:ext>
              </a:extLst>
            </p:cNvPr>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07" name="Google Shape;6913;p88">
            <a:extLst>
              <a:ext uri="{FF2B5EF4-FFF2-40B4-BE49-F238E27FC236}">
                <a16:creationId xmlns:a16="http://schemas.microsoft.com/office/drawing/2014/main" id="{16054C3C-CF4D-9FBC-71CD-1DDA8E68A3F1}"/>
              </a:ext>
            </a:extLst>
          </p:cNvPr>
          <p:cNvGrpSpPr/>
          <p:nvPr/>
        </p:nvGrpSpPr>
        <p:grpSpPr>
          <a:xfrm>
            <a:off x="7300492" y="2275464"/>
            <a:ext cx="600035" cy="598405"/>
            <a:chOff x="-31455100" y="3909350"/>
            <a:chExt cx="294600" cy="293800"/>
          </a:xfrm>
          <a:solidFill>
            <a:srgbClr val="980208"/>
          </a:solidFill>
        </p:grpSpPr>
        <p:sp>
          <p:nvSpPr>
            <p:cNvPr id="108" name="Google Shape;6914;p88">
              <a:extLst>
                <a:ext uri="{FF2B5EF4-FFF2-40B4-BE49-F238E27FC236}">
                  <a16:creationId xmlns:a16="http://schemas.microsoft.com/office/drawing/2014/main" id="{1087E128-0F53-1BDC-17AA-81009B6EC9B5}"/>
                </a:ext>
              </a:extLst>
            </p:cNvPr>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09" name="Google Shape;6915;p88">
              <a:extLst>
                <a:ext uri="{FF2B5EF4-FFF2-40B4-BE49-F238E27FC236}">
                  <a16:creationId xmlns:a16="http://schemas.microsoft.com/office/drawing/2014/main" id="{F66C8054-0F18-8B38-97BD-E747062B0D60}"/>
                </a:ext>
              </a:extLst>
            </p:cNvPr>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10" name="Google Shape;6947;p88">
            <a:extLst>
              <a:ext uri="{FF2B5EF4-FFF2-40B4-BE49-F238E27FC236}">
                <a16:creationId xmlns:a16="http://schemas.microsoft.com/office/drawing/2014/main" id="{F87CF80A-ADC2-87E3-7FDF-1A2D19CD68C0}"/>
              </a:ext>
            </a:extLst>
          </p:cNvPr>
          <p:cNvGrpSpPr/>
          <p:nvPr/>
        </p:nvGrpSpPr>
        <p:grpSpPr>
          <a:xfrm>
            <a:off x="4197135" y="2301045"/>
            <a:ext cx="595197" cy="596827"/>
            <a:chOff x="-32927950" y="3944800"/>
            <a:chExt cx="292225" cy="293025"/>
          </a:xfrm>
          <a:solidFill>
            <a:srgbClr val="980208"/>
          </a:solidFill>
        </p:grpSpPr>
        <p:sp>
          <p:nvSpPr>
            <p:cNvPr id="111" name="Google Shape;6948;p88">
              <a:extLst>
                <a:ext uri="{FF2B5EF4-FFF2-40B4-BE49-F238E27FC236}">
                  <a16:creationId xmlns:a16="http://schemas.microsoft.com/office/drawing/2014/main" id="{4C3FB468-3953-A219-C531-0FCC585CEF27}"/>
                </a:ext>
              </a:extLst>
            </p:cNvPr>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2" name="Google Shape;6949;p88">
              <a:extLst>
                <a:ext uri="{FF2B5EF4-FFF2-40B4-BE49-F238E27FC236}">
                  <a16:creationId xmlns:a16="http://schemas.microsoft.com/office/drawing/2014/main" id="{9CF7CA50-559D-9BEA-95B8-C2EDD841A0DA}"/>
                </a:ext>
              </a:extLst>
            </p:cNvPr>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3" name="Google Shape;6950;p88">
              <a:extLst>
                <a:ext uri="{FF2B5EF4-FFF2-40B4-BE49-F238E27FC236}">
                  <a16:creationId xmlns:a16="http://schemas.microsoft.com/office/drawing/2014/main" id="{4D8F1888-5B8F-4EEC-FFDF-E57DD39A3685}"/>
                </a:ext>
              </a:extLst>
            </p:cNvPr>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4" name="Google Shape;6951;p88">
              <a:extLst>
                <a:ext uri="{FF2B5EF4-FFF2-40B4-BE49-F238E27FC236}">
                  <a16:creationId xmlns:a16="http://schemas.microsoft.com/office/drawing/2014/main" id="{AE0ED96E-37C5-02FD-D7F3-B3F976A55F54}"/>
                </a:ext>
              </a:extLst>
            </p:cNvPr>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5" name="Google Shape;6952;p88">
              <a:extLst>
                <a:ext uri="{FF2B5EF4-FFF2-40B4-BE49-F238E27FC236}">
                  <a16:creationId xmlns:a16="http://schemas.microsoft.com/office/drawing/2014/main" id="{CB6B2959-EA34-6B77-312A-19E23B2B06E3}"/>
                </a:ext>
              </a:extLst>
            </p:cNvPr>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6" name="Google Shape;6953;p88">
              <a:extLst>
                <a:ext uri="{FF2B5EF4-FFF2-40B4-BE49-F238E27FC236}">
                  <a16:creationId xmlns:a16="http://schemas.microsoft.com/office/drawing/2014/main" id="{28B841EA-E714-1E54-FB5C-2FFE1967CC0B}"/>
                </a:ext>
              </a:extLst>
            </p:cNvPr>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7" name="Google Shape;6954;p88">
              <a:extLst>
                <a:ext uri="{FF2B5EF4-FFF2-40B4-BE49-F238E27FC236}">
                  <a16:creationId xmlns:a16="http://schemas.microsoft.com/office/drawing/2014/main" id="{50F673F8-5CCF-D16C-56B5-D6EC05CF16EF}"/>
                </a:ext>
              </a:extLst>
            </p:cNvPr>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8" name="Google Shape;6955;p88">
              <a:extLst>
                <a:ext uri="{FF2B5EF4-FFF2-40B4-BE49-F238E27FC236}">
                  <a16:creationId xmlns:a16="http://schemas.microsoft.com/office/drawing/2014/main" id="{06E41FC6-9814-0EB8-00C2-C5F79A716DFD}"/>
                </a:ext>
              </a:extLst>
            </p:cNvPr>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19" name="Google Shape;6956;p88">
              <a:extLst>
                <a:ext uri="{FF2B5EF4-FFF2-40B4-BE49-F238E27FC236}">
                  <a16:creationId xmlns:a16="http://schemas.microsoft.com/office/drawing/2014/main" id="{4A02A364-3ACD-BB1D-334A-CFA7E3145600}"/>
                </a:ext>
              </a:extLst>
            </p:cNvPr>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20" name="Google Shape;6971;p88">
            <a:extLst>
              <a:ext uri="{FF2B5EF4-FFF2-40B4-BE49-F238E27FC236}">
                <a16:creationId xmlns:a16="http://schemas.microsoft.com/office/drawing/2014/main" id="{806B2095-FB81-819B-09D6-14CBC998B415}"/>
              </a:ext>
            </a:extLst>
          </p:cNvPr>
          <p:cNvGrpSpPr/>
          <p:nvPr/>
        </p:nvGrpSpPr>
        <p:grpSpPr>
          <a:xfrm>
            <a:off x="8143665" y="2266959"/>
            <a:ext cx="593619" cy="593568"/>
            <a:chOff x="-31093575" y="3911725"/>
            <a:chExt cx="291450" cy="291425"/>
          </a:xfrm>
          <a:solidFill>
            <a:srgbClr val="980208"/>
          </a:solidFill>
        </p:grpSpPr>
        <p:sp>
          <p:nvSpPr>
            <p:cNvPr id="121" name="Google Shape;6972;p88">
              <a:extLst>
                <a:ext uri="{FF2B5EF4-FFF2-40B4-BE49-F238E27FC236}">
                  <a16:creationId xmlns:a16="http://schemas.microsoft.com/office/drawing/2014/main" id="{456D59B8-38AC-3966-2284-8C575111D2A4}"/>
                </a:ext>
              </a:extLst>
            </p:cNvPr>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22" name="Google Shape;6973;p88">
              <a:extLst>
                <a:ext uri="{FF2B5EF4-FFF2-40B4-BE49-F238E27FC236}">
                  <a16:creationId xmlns:a16="http://schemas.microsoft.com/office/drawing/2014/main" id="{A83E5D22-B107-EEFE-EA13-DB4913897DDD}"/>
                </a:ext>
              </a:extLst>
            </p:cNvPr>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23" name="Google Shape;7004;p88">
            <a:extLst>
              <a:ext uri="{FF2B5EF4-FFF2-40B4-BE49-F238E27FC236}">
                <a16:creationId xmlns:a16="http://schemas.microsoft.com/office/drawing/2014/main" id="{0A2DA8B6-C8DD-362A-71B2-AA205B9EE6BD}"/>
              </a:ext>
            </a:extLst>
          </p:cNvPr>
          <p:cNvGrpSpPr/>
          <p:nvPr/>
        </p:nvGrpSpPr>
        <p:grpSpPr>
          <a:xfrm>
            <a:off x="5042042" y="2277271"/>
            <a:ext cx="625697" cy="594791"/>
            <a:chOff x="-32576675" y="3944600"/>
            <a:chExt cx="307200" cy="292025"/>
          </a:xfrm>
          <a:solidFill>
            <a:srgbClr val="980208"/>
          </a:solidFill>
        </p:grpSpPr>
        <p:sp>
          <p:nvSpPr>
            <p:cNvPr id="124" name="Google Shape;7005;p88">
              <a:extLst>
                <a:ext uri="{FF2B5EF4-FFF2-40B4-BE49-F238E27FC236}">
                  <a16:creationId xmlns:a16="http://schemas.microsoft.com/office/drawing/2014/main" id="{4C507EC8-DB9A-61CA-8C84-C2D32E5C5B07}"/>
                </a:ext>
              </a:extLst>
            </p:cNvPr>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25" name="Google Shape;7006;p88">
              <a:extLst>
                <a:ext uri="{FF2B5EF4-FFF2-40B4-BE49-F238E27FC236}">
                  <a16:creationId xmlns:a16="http://schemas.microsoft.com/office/drawing/2014/main" id="{D8821B59-E813-FE3E-84CA-9495275C7DEA}"/>
                </a:ext>
              </a:extLst>
            </p:cNvPr>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26" name="Google Shape;7018;p88">
            <a:extLst>
              <a:ext uri="{FF2B5EF4-FFF2-40B4-BE49-F238E27FC236}">
                <a16:creationId xmlns:a16="http://schemas.microsoft.com/office/drawing/2014/main" id="{EC5402CB-4438-A865-56C8-562ACCDA0CE0}"/>
              </a:ext>
            </a:extLst>
          </p:cNvPr>
          <p:cNvGrpSpPr/>
          <p:nvPr/>
        </p:nvGrpSpPr>
        <p:grpSpPr>
          <a:xfrm>
            <a:off x="8973796" y="2276317"/>
            <a:ext cx="595197" cy="593619"/>
            <a:chOff x="-30735200" y="3910925"/>
            <a:chExt cx="292225" cy="291450"/>
          </a:xfrm>
          <a:solidFill>
            <a:srgbClr val="980208"/>
          </a:solidFill>
        </p:grpSpPr>
        <p:sp>
          <p:nvSpPr>
            <p:cNvPr id="127" name="Google Shape;7019;p88">
              <a:extLst>
                <a:ext uri="{FF2B5EF4-FFF2-40B4-BE49-F238E27FC236}">
                  <a16:creationId xmlns:a16="http://schemas.microsoft.com/office/drawing/2014/main" id="{B83218D3-5E27-AFB7-F992-BF116B3B38D9}"/>
                </a:ext>
              </a:extLst>
            </p:cNvPr>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28" name="Google Shape;7020;p88">
              <a:extLst>
                <a:ext uri="{FF2B5EF4-FFF2-40B4-BE49-F238E27FC236}">
                  <a16:creationId xmlns:a16="http://schemas.microsoft.com/office/drawing/2014/main" id="{411218A1-0FD0-534B-3097-BB747D5823FB}"/>
                </a:ext>
              </a:extLst>
            </p:cNvPr>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sp>
        <p:nvSpPr>
          <p:cNvPr id="129" name="Google Shape;5917;p86">
            <a:extLst>
              <a:ext uri="{FF2B5EF4-FFF2-40B4-BE49-F238E27FC236}">
                <a16:creationId xmlns:a16="http://schemas.microsoft.com/office/drawing/2014/main" id="{9848779A-4CC8-6860-879F-149FD831A259}"/>
              </a:ext>
            </a:extLst>
          </p:cNvPr>
          <p:cNvSpPr/>
          <p:nvPr/>
        </p:nvSpPr>
        <p:spPr>
          <a:xfrm>
            <a:off x="5786365" y="3436130"/>
            <a:ext cx="601377" cy="617564"/>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980208"/>
          </a:solidFill>
          <a:ln>
            <a:noFill/>
          </a:ln>
        </p:spPr>
        <p:txBody>
          <a:bodyPr spcFirstLastPara="1" wrap="square" lIns="91425" tIns="91425" rIns="91425" bIns="91425" anchor="ctr" anchorCtr="0">
            <a:noAutofit/>
          </a:bodyPr>
          <a:lstStyle/>
          <a:p>
            <a:endParaRPr sz="1400">
              <a:solidFill>
                <a:schemeClr val="bg1"/>
              </a:solidFill>
            </a:endParaRPr>
          </a:p>
        </p:txBody>
      </p:sp>
      <p:sp>
        <p:nvSpPr>
          <p:cNvPr id="130" name="Google Shape;5955;p86">
            <a:extLst>
              <a:ext uri="{FF2B5EF4-FFF2-40B4-BE49-F238E27FC236}">
                <a16:creationId xmlns:a16="http://schemas.microsoft.com/office/drawing/2014/main" id="{51048F0A-DC22-74CA-049E-FB2B07B18A6B}"/>
              </a:ext>
            </a:extLst>
          </p:cNvPr>
          <p:cNvSpPr/>
          <p:nvPr/>
        </p:nvSpPr>
        <p:spPr>
          <a:xfrm>
            <a:off x="6505833" y="3532661"/>
            <a:ext cx="612007" cy="521024"/>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980208"/>
          </a:solidFill>
          <a:ln>
            <a:noFill/>
          </a:ln>
        </p:spPr>
        <p:txBody>
          <a:bodyPr spcFirstLastPara="1" wrap="square" lIns="91425" tIns="91425" rIns="91425" bIns="91425" anchor="ctr" anchorCtr="0">
            <a:noAutofit/>
          </a:bodyPr>
          <a:lstStyle/>
          <a:p>
            <a:endParaRPr sz="1400">
              <a:solidFill>
                <a:schemeClr val="bg1"/>
              </a:solidFill>
            </a:endParaRPr>
          </a:p>
        </p:txBody>
      </p:sp>
      <p:grpSp>
        <p:nvGrpSpPr>
          <p:cNvPr id="131" name="Google Shape;5983;p86">
            <a:extLst>
              <a:ext uri="{FF2B5EF4-FFF2-40B4-BE49-F238E27FC236}">
                <a16:creationId xmlns:a16="http://schemas.microsoft.com/office/drawing/2014/main" id="{1807C144-ADEF-56AB-80B9-2BDC561C3372}"/>
              </a:ext>
            </a:extLst>
          </p:cNvPr>
          <p:cNvGrpSpPr/>
          <p:nvPr/>
        </p:nvGrpSpPr>
        <p:grpSpPr>
          <a:xfrm>
            <a:off x="7369112" y="3452313"/>
            <a:ext cx="615051" cy="616007"/>
            <a:chOff x="-38538975" y="3954250"/>
            <a:chExt cx="318225" cy="316650"/>
          </a:xfrm>
          <a:solidFill>
            <a:srgbClr val="980208"/>
          </a:solidFill>
        </p:grpSpPr>
        <p:sp>
          <p:nvSpPr>
            <p:cNvPr id="132" name="Google Shape;5984;p86">
              <a:extLst>
                <a:ext uri="{FF2B5EF4-FFF2-40B4-BE49-F238E27FC236}">
                  <a16:creationId xmlns:a16="http://schemas.microsoft.com/office/drawing/2014/main" id="{1433B04F-1CDB-5107-AF01-A18541039FC3}"/>
                </a:ext>
              </a:extLst>
            </p:cNvPr>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33" name="Google Shape;5985;p86">
              <a:extLst>
                <a:ext uri="{FF2B5EF4-FFF2-40B4-BE49-F238E27FC236}">
                  <a16:creationId xmlns:a16="http://schemas.microsoft.com/office/drawing/2014/main" id="{7FDE7EBE-4BFE-7508-DABF-536CF90DD684}"/>
                </a:ext>
              </a:extLst>
            </p:cNvPr>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34" name="Google Shape;5986;p86">
            <a:extLst>
              <a:ext uri="{FF2B5EF4-FFF2-40B4-BE49-F238E27FC236}">
                <a16:creationId xmlns:a16="http://schemas.microsoft.com/office/drawing/2014/main" id="{5A3D74A2-22D6-C13D-6664-46D89E9B0A11}"/>
              </a:ext>
            </a:extLst>
          </p:cNvPr>
          <p:cNvGrpSpPr/>
          <p:nvPr/>
        </p:nvGrpSpPr>
        <p:grpSpPr>
          <a:xfrm>
            <a:off x="9805137" y="3428807"/>
            <a:ext cx="621091" cy="619071"/>
            <a:chOff x="-37385101" y="3949908"/>
            <a:chExt cx="321350" cy="318225"/>
          </a:xfrm>
          <a:solidFill>
            <a:srgbClr val="980208"/>
          </a:solidFill>
        </p:grpSpPr>
        <p:sp>
          <p:nvSpPr>
            <p:cNvPr id="135" name="Google Shape;5987;p86">
              <a:extLst>
                <a:ext uri="{FF2B5EF4-FFF2-40B4-BE49-F238E27FC236}">
                  <a16:creationId xmlns:a16="http://schemas.microsoft.com/office/drawing/2014/main" id="{BB3DB02D-3354-B499-F633-644220C60902}"/>
                </a:ext>
              </a:extLst>
            </p:cNvPr>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36" name="Google Shape;5988;p86">
              <a:extLst>
                <a:ext uri="{FF2B5EF4-FFF2-40B4-BE49-F238E27FC236}">
                  <a16:creationId xmlns:a16="http://schemas.microsoft.com/office/drawing/2014/main" id="{5631002D-B2A6-AA56-D51F-E4BCE2AC06FE}"/>
                </a:ext>
              </a:extLst>
            </p:cNvPr>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37" name="Google Shape;6005;p86">
            <a:extLst>
              <a:ext uri="{FF2B5EF4-FFF2-40B4-BE49-F238E27FC236}">
                <a16:creationId xmlns:a16="http://schemas.microsoft.com/office/drawing/2014/main" id="{48259872-1FDB-A7B5-AA8D-0D19270437B9}"/>
              </a:ext>
            </a:extLst>
          </p:cNvPr>
          <p:cNvGrpSpPr/>
          <p:nvPr/>
        </p:nvGrpSpPr>
        <p:grpSpPr>
          <a:xfrm>
            <a:off x="6535131" y="4660387"/>
            <a:ext cx="541719" cy="545216"/>
            <a:chOff x="-40011049" y="3972375"/>
            <a:chExt cx="316650" cy="316625"/>
          </a:xfrm>
          <a:solidFill>
            <a:srgbClr val="980208"/>
          </a:solidFill>
        </p:grpSpPr>
        <p:sp>
          <p:nvSpPr>
            <p:cNvPr id="138" name="Google Shape;6006;p86">
              <a:extLst>
                <a:ext uri="{FF2B5EF4-FFF2-40B4-BE49-F238E27FC236}">
                  <a16:creationId xmlns:a16="http://schemas.microsoft.com/office/drawing/2014/main" id="{1D413857-4C6B-56D5-E249-C67DB3DFE4A1}"/>
                </a:ext>
              </a:extLst>
            </p:cNvPr>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39" name="Google Shape;6007;p86">
              <a:extLst>
                <a:ext uri="{FF2B5EF4-FFF2-40B4-BE49-F238E27FC236}">
                  <a16:creationId xmlns:a16="http://schemas.microsoft.com/office/drawing/2014/main" id="{A6A8A57A-3F9B-55C9-6120-AFCEDC36533C}"/>
                </a:ext>
              </a:extLst>
            </p:cNvPr>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40" name="Google Shape;6020;p86">
            <a:extLst>
              <a:ext uri="{FF2B5EF4-FFF2-40B4-BE49-F238E27FC236}">
                <a16:creationId xmlns:a16="http://schemas.microsoft.com/office/drawing/2014/main" id="{1FDD8305-7472-1DBA-FCE9-CCBFC883AA7D}"/>
              </a:ext>
            </a:extLst>
          </p:cNvPr>
          <p:cNvGrpSpPr/>
          <p:nvPr/>
        </p:nvGrpSpPr>
        <p:grpSpPr>
          <a:xfrm>
            <a:off x="8197749" y="3444013"/>
            <a:ext cx="363891" cy="616007"/>
            <a:chOff x="-38109727" y="3955025"/>
            <a:chExt cx="188275" cy="316650"/>
          </a:xfrm>
          <a:solidFill>
            <a:srgbClr val="980208"/>
          </a:solidFill>
        </p:grpSpPr>
        <p:sp>
          <p:nvSpPr>
            <p:cNvPr id="141" name="Google Shape;6021;p86">
              <a:extLst>
                <a:ext uri="{FF2B5EF4-FFF2-40B4-BE49-F238E27FC236}">
                  <a16:creationId xmlns:a16="http://schemas.microsoft.com/office/drawing/2014/main" id="{E6368DD5-DEF4-9345-7E6C-372B758C5065}"/>
                </a:ext>
              </a:extLst>
            </p:cNvPr>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42" name="Google Shape;6022;p86">
              <a:extLst>
                <a:ext uri="{FF2B5EF4-FFF2-40B4-BE49-F238E27FC236}">
                  <a16:creationId xmlns:a16="http://schemas.microsoft.com/office/drawing/2014/main" id="{E7EEF7BC-7CFC-760C-21AA-5B6648F382D2}"/>
                </a:ext>
              </a:extLst>
            </p:cNvPr>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43" name="Google Shape;6038;p86">
            <a:extLst>
              <a:ext uri="{FF2B5EF4-FFF2-40B4-BE49-F238E27FC236}">
                <a16:creationId xmlns:a16="http://schemas.microsoft.com/office/drawing/2014/main" id="{6EB2751B-968C-DD7C-4051-32B2BE389191}"/>
              </a:ext>
            </a:extLst>
          </p:cNvPr>
          <p:cNvGrpSpPr/>
          <p:nvPr/>
        </p:nvGrpSpPr>
        <p:grpSpPr>
          <a:xfrm>
            <a:off x="5061407" y="3472662"/>
            <a:ext cx="605919" cy="616785"/>
            <a:chOff x="-39647174" y="3972000"/>
            <a:chExt cx="313500" cy="317050"/>
          </a:xfrm>
          <a:solidFill>
            <a:srgbClr val="980208"/>
          </a:solidFill>
        </p:grpSpPr>
        <p:sp>
          <p:nvSpPr>
            <p:cNvPr id="144" name="Google Shape;6039;p86">
              <a:extLst>
                <a:ext uri="{FF2B5EF4-FFF2-40B4-BE49-F238E27FC236}">
                  <a16:creationId xmlns:a16="http://schemas.microsoft.com/office/drawing/2014/main" id="{ACEDCF07-73D2-28B3-FA90-78020FA8C285}"/>
                </a:ext>
              </a:extLst>
            </p:cNvPr>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45" name="Google Shape;6040;p86">
              <a:extLst>
                <a:ext uri="{FF2B5EF4-FFF2-40B4-BE49-F238E27FC236}">
                  <a16:creationId xmlns:a16="http://schemas.microsoft.com/office/drawing/2014/main" id="{63FDCE22-39E6-5784-1BF3-6E77957031D7}"/>
                </a:ext>
              </a:extLst>
            </p:cNvPr>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46" name="Google Shape;6041;p86">
              <a:extLst>
                <a:ext uri="{FF2B5EF4-FFF2-40B4-BE49-F238E27FC236}">
                  <a16:creationId xmlns:a16="http://schemas.microsoft.com/office/drawing/2014/main" id="{AF55886A-9660-7F33-2789-98B3EE54570B}"/>
                </a:ext>
              </a:extLst>
            </p:cNvPr>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47" name="Google Shape;6048;p86">
            <a:extLst>
              <a:ext uri="{FF2B5EF4-FFF2-40B4-BE49-F238E27FC236}">
                <a16:creationId xmlns:a16="http://schemas.microsoft.com/office/drawing/2014/main" id="{367399B8-E496-10AE-BA4D-5A5042F7C1BA}"/>
              </a:ext>
            </a:extLst>
          </p:cNvPr>
          <p:cNvGrpSpPr/>
          <p:nvPr/>
        </p:nvGrpSpPr>
        <p:grpSpPr>
          <a:xfrm>
            <a:off x="8940377" y="3435035"/>
            <a:ext cx="608963" cy="619071"/>
            <a:chOff x="-37804927" y="3953450"/>
            <a:chExt cx="315075" cy="318225"/>
          </a:xfrm>
          <a:solidFill>
            <a:srgbClr val="980208"/>
          </a:solidFill>
        </p:grpSpPr>
        <p:sp>
          <p:nvSpPr>
            <p:cNvPr id="148" name="Google Shape;6049;p86">
              <a:extLst>
                <a:ext uri="{FF2B5EF4-FFF2-40B4-BE49-F238E27FC236}">
                  <a16:creationId xmlns:a16="http://schemas.microsoft.com/office/drawing/2014/main" id="{7BB21187-7335-9B97-E019-418D4C917710}"/>
                </a:ext>
              </a:extLst>
            </p:cNvPr>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49" name="Google Shape;6050;p86">
              <a:extLst>
                <a:ext uri="{FF2B5EF4-FFF2-40B4-BE49-F238E27FC236}">
                  <a16:creationId xmlns:a16="http://schemas.microsoft.com/office/drawing/2014/main" id="{056566ED-46EE-56D5-60BF-F5A9359E3A40}"/>
                </a:ext>
              </a:extLst>
            </p:cNvPr>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50" name="Google Shape;6051;p86">
              <a:extLst>
                <a:ext uri="{FF2B5EF4-FFF2-40B4-BE49-F238E27FC236}">
                  <a16:creationId xmlns:a16="http://schemas.microsoft.com/office/drawing/2014/main" id="{C71C63A4-FC7B-7C81-32EE-37F8942A18D8}"/>
                </a:ext>
              </a:extLst>
            </p:cNvPr>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51" name="Google Shape;5717;p85">
            <a:extLst>
              <a:ext uri="{FF2B5EF4-FFF2-40B4-BE49-F238E27FC236}">
                <a16:creationId xmlns:a16="http://schemas.microsoft.com/office/drawing/2014/main" id="{46CF8709-C8D1-4A82-B7F2-41BD56B2BAAC}"/>
              </a:ext>
            </a:extLst>
          </p:cNvPr>
          <p:cNvGrpSpPr/>
          <p:nvPr/>
        </p:nvGrpSpPr>
        <p:grpSpPr>
          <a:xfrm>
            <a:off x="7423788" y="4698063"/>
            <a:ext cx="656485" cy="517252"/>
            <a:chOff x="5629975" y="3255775"/>
            <a:chExt cx="504500" cy="397500"/>
          </a:xfrm>
          <a:solidFill>
            <a:srgbClr val="980208"/>
          </a:solidFill>
        </p:grpSpPr>
        <p:sp>
          <p:nvSpPr>
            <p:cNvPr id="152" name="Google Shape;5718;p85">
              <a:extLst>
                <a:ext uri="{FF2B5EF4-FFF2-40B4-BE49-F238E27FC236}">
                  <a16:creationId xmlns:a16="http://schemas.microsoft.com/office/drawing/2014/main" id="{29B28103-4C87-BF4D-5A26-8AFFF633DCA9}"/>
                </a:ext>
              </a:extLst>
            </p:cNvPr>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53" name="Google Shape;5719;p85">
              <a:extLst>
                <a:ext uri="{FF2B5EF4-FFF2-40B4-BE49-F238E27FC236}">
                  <a16:creationId xmlns:a16="http://schemas.microsoft.com/office/drawing/2014/main" id="{8CFD4A60-C7CA-4978-34A1-D64B7774E658}"/>
                </a:ext>
              </a:extLst>
            </p:cNvPr>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54" name="Google Shape;5720;p85">
              <a:extLst>
                <a:ext uri="{FF2B5EF4-FFF2-40B4-BE49-F238E27FC236}">
                  <a16:creationId xmlns:a16="http://schemas.microsoft.com/office/drawing/2014/main" id="{83B8A9C2-BB9D-C84D-945E-F4344D2AE66A}"/>
                </a:ext>
              </a:extLst>
            </p:cNvPr>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55" name="Google Shape;5721;p85">
              <a:extLst>
                <a:ext uri="{FF2B5EF4-FFF2-40B4-BE49-F238E27FC236}">
                  <a16:creationId xmlns:a16="http://schemas.microsoft.com/office/drawing/2014/main" id="{C814887C-7F32-7EC4-68F0-11F0CF6BBFE8}"/>
                </a:ext>
              </a:extLst>
            </p:cNvPr>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56" name="Google Shape;5722;p85">
              <a:extLst>
                <a:ext uri="{FF2B5EF4-FFF2-40B4-BE49-F238E27FC236}">
                  <a16:creationId xmlns:a16="http://schemas.microsoft.com/office/drawing/2014/main" id="{C0EE5F97-7A33-7D43-85D2-75FD2BAAFE8D}"/>
                </a:ext>
              </a:extLst>
            </p:cNvPr>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grpSp>
        <p:nvGrpSpPr>
          <p:cNvPr id="157" name="Google Shape;5723;p85">
            <a:extLst>
              <a:ext uri="{FF2B5EF4-FFF2-40B4-BE49-F238E27FC236}">
                <a16:creationId xmlns:a16="http://schemas.microsoft.com/office/drawing/2014/main" id="{84E5DA73-A1FF-8AA8-0B53-31616DE5CEE2}"/>
              </a:ext>
            </a:extLst>
          </p:cNvPr>
          <p:cNvGrpSpPr/>
          <p:nvPr/>
        </p:nvGrpSpPr>
        <p:grpSpPr>
          <a:xfrm>
            <a:off x="4103927" y="3461125"/>
            <a:ext cx="741943" cy="609831"/>
            <a:chOff x="6234950" y="3255925"/>
            <a:chExt cx="483250" cy="397200"/>
          </a:xfrm>
          <a:solidFill>
            <a:srgbClr val="980208"/>
          </a:solidFill>
        </p:grpSpPr>
        <p:sp>
          <p:nvSpPr>
            <p:cNvPr id="158" name="Google Shape;5724;p85">
              <a:extLst>
                <a:ext uri="{FF2B5EF4-FFF2-40B4-BE49-F238E27FC236}">
                  <a16:creationId xmlns:a16="http://schemas.microsoft.com/office/drawing/2014/main" id="{01BB0E1F-4453-98F7-6C1B-B05CB9483465}"/>
                </a:ext>
              </a:extLst>
            </p:cNvPr>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59" name="Google Shape;5725;p85">
              <a:extLst>
                <a:ext uri="{FF2B5EF4-FFF2-40B4-BE49-F238E27FC236}">
                  <a16:creationId xmlns:a16="http://schemas.microsoft.com/office/drawing/2014/main" id="{314773A6-0CD7-4DE2-4A4C-B52AA0C45D79}"/>
                </a:ext>
              </a:extLst>
            </p:cNvPr>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60" name="Google Shape;5726;p85">
              <a:extLst>
                <a:ext uri="{FF2B5EF4-FFF2-40B4-BE49-F238E27FC236}">
                  <a16:creationId xmlns:a16="http://schemas.microsoft.com/office/drawing/2014/main" id="{A521AD65-ABBB-A9F1-05DA-D92777BED466}"/>
                </a:ext>
              </a:extLst>
            </p:cNvPr>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61" name="Google Shape;5727;p85">
              <a:extLst>
                <a:ext uri="{FF2B5EF4-FFF2-40B4-BE49-F238E27FC236}">
                  <a16:creationId xmlns:a16="http://schemas.microsoft.com/office/drawing/2014/main" id="{9CDE9B11-4A7D-4153-C6BF-3EDCB0168D50}"/>
                </a:ext>
              </a:extLst>
            </p:cNvPr>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62" name="Google Shape;5728;p85">
              <a:extLst>
                <a:ext uri="{FF2B5EF4-FFF2-40B4-BE49-F238E27FC236}">
                  <a16:creationId xmlns:a16="http://schemas.microsoft.com/office/drawing/2014/main" id="{630A2E19-7812-9595-20F4-6ECFA204773A}"/>
                </a:ext>
              </a:extLst>
            </p:cNvPr>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sp>
          <p:nvSpPr>
            <p:cNvPr id="163" name="Google Shape;5729;p85">
              <a:extLst>
                <a:ext uri="{FF2B5EF4-FFF2-40B4-BE49-F238E27FC236}">
                  <a16:creationId xmlns:a16="http://schemas.microsoft.com/office/drawing/2014/main" id="{9F95ADD2-ACBD-19BD-F1AA-145ACA069CD2}"/>
                </a:ext>
              </a:extLst>
            </p:cNvPr>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p>
              <a:endParaRPr sz="1400">
                <a:solidFill>
                  <a:schemeClr val="bg1"/>
                </a:solidFill>
              </a:endParaRPr>
            </a:p>
          </p:txBody>
        </p:sp>
      </p:grpSp>
    </p:spTree>
    <p:extLst>
      <p:ext uri="{BB962C8B-B14F-4D97-AF65-F5344CB8AC3E}">
        <p14:creationId xmlns:p14="http://schemas.microsoft.com/office/powerpoint/2010/main" val="18590766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0745C1-11FC-9675-EEE7-CCDFFC140D0B}"/>
              </a:ext>
            </a:extLst>
          </p:cNvPr>
          <p:cNvSpPr/>
          <p:nvPr/>
        </p:nvSpPr>
        <p:spPr>
          <a:xfrm>
            <a:off x="4410693" y="2272445"/>
            <a:ext cx="3089307" cy="400110"/>
          </a:xfrm>
          <a:prstGeom prst="rect">
            <a:avLst/>
          </a:prstGeom>
        </p:spPr>
        <p:txBody>
          <a:bodyPr wrap="none">
            <a:spAutoFit/>
          </a:bodyPr>
          <a:lstStyle/>
          <a:p>
            <a:r>
              <a:rPr lang="en-US" altLang="ko-KR" sz="2000"/>
              <a:t>Presentation template by </a:t>
            </a:r>
            <a:endParaRPr lang="ko-KR" altLang="en-US" sz="2000"/>
          </a:p>
        </p:txBody>
      </p:sp>
      <p:sp>
        <p:nvSpPr>
          <p:cNvPr id="3" name="Título 1">
            <a:extLst>
              <a:ext uri="{FF2B5EF4-FFF2-40B4-BE49-F238E27FC236}">
                <a16:creationId xmlns:a16="http://schemas.microsoft.com/office/drawing/2014/main" id="{8D49E3BA-9E31-03B4-FE79-091A3BAD0A01}"/>
              </a:ext>
            </a:extLst>
          </p:cNvPr>
          <p:cNvSpPr txBox="1"/>
          <p:nvPr/>
        </p:nvSpPr>
        <p:spPr>
          <a:xfrm>
            <a:off x="890906" y="5870077"/>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chemeClr val="tx1">
                    <a:lumMod val="75000"/>
                    <a:lumOff val="25000"/>
                  </a:schemeClr>
                </a:solidFill>
                <a:hlinkClick r:id="rId2"/>
              </a:rPr>
              <a:t>slidesppt.net</a:t>
            </a:r>
            <a:br>
              <a:rPr lang="en" sz="1200">
                <a:solidFill>
                  <a:schemeClr val="tx1">
                    <a:lumMod val="75000"/>
                    <a:lumOff val="25000"/>
                  </a:schemeClr>
                </a:solidFill>
                <a:latin typeface="Barlow" pitchFamily="2" charset="77"/>
                <a:hlinkClick r:id="rId2"/>
              </a:rPr>
            </a:br>
            <a:endParaRPr lang="en" sz="1200">
              <a:solidFill>
                <a:schemeClr val="tx1">
                  <a:lumMod val="75000"/>
                  <a:lumOff val="25000"/>
                </a:schemeClr>
              </a:solidFill>
              <a:latin typeface="Barlow" pitchFamily="2" charset="77"/>
            </a:endParaRPr>
          </a:p>
        </p:txBody>
      </p:sp>
      <p:grpSp>
        <p:nvGrpSpPr>
          <p:cNvPr id="4" name="Gráfico 10">
            <a:extLst>
              <a:ext uri="{FF2B5EF4-FFF2-40B4-BE49-F238E27FC236}">
                <a16:creationId xmlns:a16="http://schemas.microsoft.com/office/drawing/2014/main" id="{283CB3E9-747E-151F-D27D-E1B4FDDE6ADE}"/>
              </a:ext>
            </a:extLst>
          </p:cNvPr>
          <p:cNvGrpSpPr/>
          <p:nvPr/>
        </p:nvGrpSpPr>
        <p:grpSpPr>
          <a:xfrm>
            <a:off x="2673740" y="2333651"/>
            <a:ext cx="1591037" cy="1591037"/>
            <a:chOff x="627235" y="5458033"/>
            <a:chExt cx="849367" cy="849367"/>
          </a:xfrm>
          <a:solidFill>
            <a:srgbClr val="00BFF3"/>
          </a:solidFill>
        </p:grpSpPr>
        <p:sp>
          <p:nvSpPr>
            <p:cNvPr id="5" name="Forma libre: forma 4">
              <a:extLst>
                <a:ext uri="{FF2B5EF4-FFF2-40B4-BE49-F238E27FC236}">
                  <a16:creationId xmlns:a16="http://schemas.microsoft.com/office/drawing/2014/main" id="{6B08D6AD-F87E-1C17-BAAA-F9837C7BC540}"/>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FF0000"/>
            </a:solidFill>
            <a:ln w="2285" cap="flat">
              <a:noFill/>
              <a:prstDash val="solid"/>
              <a:miter/>
            </a:ln>
          </p:spPr>
          <p:txBody>
            <a:bodyPr rtlCol="0" anchor="ctr"/>
            <a:lstStyle/>
            <a:p>
              <a:endParaRPr lang="es-PE" sz="1400"/>
            </a:p>
          </p:txBody>
        </p:sp>
        <p:sp>
          <p:nvSpPr>
            <p:cNvPr id="6" name="Forma libre: forma 5">
              <a:extLst>
                <a:ext uri="{FF2B5EF4-FFF2-40B4-BE49-F238E27FC236}">
                  <a16:creationId xmlns:a16="http://schemas.microsoft.com/office/drawing/2014/main" id="{D90C55BA-16ED-1E51-F58A-D6B33FB447A5}"/>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7" name="Rectangle 2">
            <a:extLst>
              <a:ext uri="{FF2B5EF4-FFF2-40B4-BE49-F238E27FC236}">
                <a16:creationId xmlns:a16="http://schemas.microsoft.com/office/drawing/2014/main" id="{3E35155A-342B-6D3A-DF8F-450A22F55988}"/>
              </a:ext>
            </a:extLst>
          </p:cNvPr>
          <p:cNvSpPr/>
          <p:nvPr/>
        </p:nvSpPr>
        <p:spPr>
          <a:xfrm>
            <a:off x="4313417" y="2575172"/>
            <a:ext cx="5059184" cy="1107996"/>
          </a:xfrm>
          <a:prstGeom prst="rect">
            <a:avLst/>
          </a:prstGeom>
        </p:spPr>
        <p:txBody>
          <a:bodyPr wrap="square">
            <a:spAutoFit/>
          </a:bodyPr>
          <a:lstStyle/>
          <a:p>
            <a:r>
              <a:rPr lang="en-US" altLang="ko-KR" sz="6600">
                <a:latin typeface="Bahnschrift" panose="020B0502040204020203" pitchFamily="34" charset="0"/>
                <a:cs typeface="Calibri" panose="020F0502020204030204" pitchFamily="34" charset="0"/>
              </a:rPr>
              <a:t>Slidesppt.net</a:t>
            </a:r>
            <a:endParaRPr lang="ko-KR" altLang="en-US" sz="660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6658401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BE911F6-9BC9-302A-0145-A59255368764}"/>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b="15109"/>
          <a:stretch>
            <a:fillRect/>
          </a:stretch>
        </p:blipFill>
        <p:spPr>
          <a:xfrm>
            <a:off x="0" y="-31737"/>
            <a:ext cx="12192000" cy="6889737"/>
          </a:xfrm>
          <a:prstGeom prst="rect">
            <a:avLst/>
          </a:prstGeom>
        </p:spPr>
      </p:pic>
      <p:grpSp>
        <p:nvGrpSpPr>
          <p:cNvPr id="7" name="Grupo 6">
            <a:extLst>
              <a:ext uri="{FF2B5EF4-FFF2-40B4-BE49-F238E27FC236}">
                <a16:creationId xmlns:a16="http://schemas.microsoft.com/office/drawing/2014/main" id="{45EFD192-A3A1-172E-4E01-9087F05C1F9E}"/>
              </a:ext>
            </a:extLst>
          </p:cNvPr>
          <p:cNvGrpSpPr/>
          <p:nvPr/>
        </p:nvGrpSpPr>
        <p:grpSpPr>
          <a:xfrm>
            <a:off x="-1150515" y="2362989"/>
            <a:ext cx="2398508" cy="2451377"/>
            <a:chOff x="-2406310" y="940890"/>
            <a:chExt cx="4888820" cy="4996582"/>
          </a:xfrm>
        </p:grpSpPr>
        <p:sp>
          <p:nvSpPr>
            <p:cNvPr id="8" name="Forma libre: forma 7">
              <a:extLst>
                <a:ext uri="{FF2B5EF4-FFF2-40B4-BE49-F238E27FC236}">
                  <a16:creationId xmlns:a16="http://schemas.microsoft.com/office/drawing/2014/main" id="{33DC011C-A4E3-B767-814E-F7E65BE876A1}"/>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9" name="Forma libre: forma 8">
              <a:extLst>
                <a:ext uri="{FF2B5EF4-FFF2-40B4-BE49-F238E27FC236}">
                  <a16:creationId xmlns:a16="http://schemas.microsoft.com/office/drawing/2014/main" id="{BA384409-38C1-3647-25E6-D60A43C70FD0}"/>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sp>
        <p:nvSpPr>
          <p:cNvPr id="10" name="Forma libre: forma 9">
            <a:extLst>
              <a:ext uri="{FF2B5EF4-FFF2-40B4-BE49-F238E27FC236}">
                <a16:creationId xmlns:a16="http://schemas.microsoft.com/office/drawing/2014/main" id="{A2BFADAF-8CE8-1492-E22C-35BEC9FAF8A8}"/>
              </a:ext>
            </a:extLst>
          </p:cNvPr>
          <p:cNvSpPr/>
          <p:nvPr/>
        </p:nvSpPr>
        <p:spPr>
          <a:xfrm rot="5400000" flipH="1">
            <a:off x="2130507" y="3502107"/>
            <a:ext cx="1238253" cy="5473531"/>
          </a:xfrm>
          <a:custGeom>
            <a:avLst/>
            <a:gdLst>
              <a:gd name="connsiteX0" fmla="*/ 1238253 w 1238253"/>
              <a:gd name="connsiteY0" fmla="*/ 1162703 h 6735167"/>
              <a:gd name="connsiteX1" fmla="*/ 1238251 w 1238253"/>
              <a:gd name="connsiteY1" fmla="*/ 1162701 h 6735167"/>
              <a:gd name="connsiteX2" fmla="*/ 1238251 w 1238253"/>
              <a:gd name="connsiteY2" fmla="*/ 1153521 h 6735167"/>
              <a:gd name="connsiteX3" fmla="*/ 1228474 w 1238253"/>
              <a:gd name="connsiteY3" fmla="*/ 1153521 h 6735167"/>
              <a:gd name="connsiteX4" fmla="*/ 4 w 1238253"/>
              <a:gd name="connsiteY4" fmla="*/ 0 h 6735167"/>
              <a:gd name="connsiteX5" fmla="*/ 4 w 1238253"/>
              <a:gd name="connsiteY5" fmla="*/ 1153521 h 6735167"/>
              <a:gd name="connsiteX6" fmla="*/ 0 w 1238253"/>
              <a:gd name="connsiteY6" fmla="*/ 1153521 h 6735167"/>
              <a:gd name="connsiteX7" fmla="*/ 1 w 1238253"/>
              <a:gd name="connsiteY7" fmla="*/ 5572464 h 6735167"/>
              <a:gd name="connsiteX8" fmla="*/ 3 w 1238253"/>
              <a:gd name="connsiteY8" fmla="*/ 5572464 h 6735167"/>
              <a:gd name="connsiteX9" fmla="*/ 3 w 1238253"/>
              <a:gd name="connsiteY9" fmla="*/ 6735167 h 6735167"/>
              <a:gd name="connsiteX10" fmla="*/ 1238252 w 1238253"/>
              <a:gd name="connsiteY10" fmla="*/ 5572464 h 6735167"/>
              <a:gd name="connsiteX11" fmla="*/ 1238251 w 1238253"/>
              <a:gd name="connsiteY11" fmla="*/ 1162703 h 673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3" h="6735167">
                <a:moveTo>
                  <a:pt x="1238253" y="1162703"/>
                </a:moveTo>
                <a:lnTo>
                  <a:pt x="1238251" y="1162701"/>
                </a:lnTo>
                <a:lnTo>
                  <a:pt x="1238251" y="1153521"/>
                </a:lnTo>
                <a:lnTo>
                  <a:pt x="1228474" y="1153521"/>
                </a:lnTo>
                <a:lnTo>
                  <a:pt x="4" y="0"/>
                </a:lnTo>
                <a:lnTo>
                  <a:pt x="4" y="1153521"/>
                </a:lnTo>
                <a:lnTo>
                  <a:pt x="0" y="1153521"/>
                </a:lnTo>
                <a:lnTo>
                  <a:pt x="1" y="5572464"/>
                </a:lnTo>
                <a:lnTo>
                  <a:pt x="3" y="5572464"/>
                </a:lnTo>
                <a:lnTo>
                  <a:pt x="3" y="6735167"/>
                </a:lnTo>
                <a:lnTo>
                  <a:pt x="1238252" y="5572464"/>
                </a:lnTo>
                <a:lnTo>
                  <a:pt x="1238251" y="1162703"/>
                </a:lnTo>
                <a:close/>
              </a:path>
            </a:pathLst>
          </a:custGeom>
          <a:solidFill>
            <a:srgbClr val="980208">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grpSp>
        <p:nvGrpSpPr>
          <p:cNvPr id="11" name="Group 3">
            <a:extLst>
              <a:ext uri="{FF2B5EF4-FFF2-40B4-BE49-F238E27FC236}">
                <a16:creationId xmlns:a16="http://schemas.microsoft.com/office/drawing/2014/main" id="{6B50F138-890A-4A99-E19D-265FF20689AF}"/>
              </a:ext>
            </a:extLst>
          </p:cNvPr>
          <p:cNvGrpSpPr/>
          <p:nvPr/>
        </p:nvGrpSpPr>
        <p:grpSpPr>
          <a:xfrm>
            <a:off x="407183" y="5700351"/>
            <a:ext cx="4898788" cy="1062135"/>
            <a:chOff x="-19050" y="748950"/>
            <a:chExt cx="4898788" cy="1062135"/>
          </a:xfrm>
        </p:grpSpPr>
        <p:sp>
          <p:nvSpPr>
            <p:cNvPr id="12" name="TextBox 7">
              <a:extLst>
                <a:ext uri="{FF2B5EF4-FFF2-40B4-BE49-F238E27FC236}">
                  <a16:creationId xmlns:a16="http://schemas.microsoft.com/office/drawing/2014/main" id="{BE7083CE-7295-2881-6C3F-34BFD3317BAE}"/>
                </a:ext>
              </a:extLst>
            </p:cNvPr>
            <p:cNvSpPr txBox="1"/>
            <p:nvPr/>
          </p:nvSpPr>
          <p:spPr>
            <a:xfrm>
              <a:off x="-19050" y="748950"/>
              <a:ext cx="4879731" cy="707886"/>
            </a:xfrm>
            <a:prstGeom prst="rect">
              <a:avLst/>
            </a:prstGeom>
            <a:noFill/>
          </p:spPr>
          <p:txBody>
            <a:bodyPr wrap="square" rtlCol="0" anchor="ctr">
              <a:spAutoFit/>
            </a:bodyPr>
            <a:lstStyle/>
            <a:p>
              <a:pPr algn="ctr"/>
              <a:r>
                <a:rPr lang="en-US" altLang="ko-KR" sz="4000" b="1">
                  <a:solidFill>
                    <a:schemeClr val="bg1"/>
                  </a:solidFill>
                  <a:latin typeface="+mj-lt"/>
                  <a:cs typeface="Arial" panose="020B0604020202020204" pitchFamily="34" charset="0"/>
                </a:rPr>
                <a:t>Section</a:t>
              </a:r>
              <a:r>
                <a:rPr lang="en-US" altLang="ko-KR" sz="4000">
                  <a:solidFill>
                    <a:schemeClr val="bg1"/>
                  </a:solidFill>
                  <a:latin typeface="+mj-lt"/>
                  <a:cs typeface="Arial" panose="020B0604020202020204" pitchFamily="34" charset="0"/>
                </a:rPr>
                <a:t> </a:t>
              </a:r>
              <a:r>
                <a:rPr lang="en-US" altLang="ko-KR" sz="4000" b="1">
                  <a:solidFill>
                    <a:schemeClr val="bg1"/>
                  </a:solidFill>
                  <a:latin typeface="+mj-lt"/>
                  <a:cs typeface="Arial" panose="020B0604020202020204" pitchFamily="34" charset="0"/>
                </a:rPr>
                <a:t>Break</a:t>
              </a:r>
              <a:endParaRPr lang="ko-KR" altLang="en-US" sz="4000" b="1">
                <a:solidFill>
                  <a:schemeClr val="bg1"/>
                </a:solidFill>
                <a:latin typeface="+mj-lt"/>
                <a:cs typeface="Arial" panose="020B0604020202020204" pitchFamily="34" charset="0"/>
              </a:endParaRPr>
            </a:p>
          </p:txBody>
        </p:sp>
        <p:sp>
          <p:nvSpPr>
            <p:cNvPr id="13" name="TextBox 8">
              <a:extLst>
                <a:ext uri="{FF2B5EF4-FFF2-40B4-BE49-F238E27FC236}">
                  <a16:creationId xmlns:a16="http://schemas.microsoft.com/office/drawing/2014/main" id="{94450398-253C-90FA-2EC9-53C93026DDCF}"/>
                </a:ext>
              </a:extLst>
            </p:cNvPr>
            <p:cNvSpPr txBox="1"/>
            <p:nvPr/>
          </p:nvSpPr>
          <p:spPr>
            <a:xfrm>
              <a:off x="65" y="1431429"/>
              <a:ext cx="4879673" cy="379656"/>
            </a:xfrm>
            <a:prstGeom prst="rect">
              <a:avLst/>
            </a:prstGeom>
            <a:noFill/>
          </p:spPr>
          <p:txBody>
            <a:bodyPr wrap="square" rtlCol="0" anchor="ctr">
              <a:spAutoFit/>
            </a:bodyPr>
            <a:lstStyle/>
            <a:p>
              <a:pPr algn="ctr"/>
              <a:r>
                <a:rPr lang="en-US" altLang="ko-KR" sz="1867">
                  <a:solidFill>
                    <a:schemeClr val="bg1"/>
                  </a:solidFill>
                  <a:cs typeface="Arial" panose="020B0604020202020204" pitchFamily="34" charset="0"/>
                </a:rPr>
                <a:t>Insert the Subtitle of Your Presentation</a:t>
              </a:r>
              <a:endParaRPr lang="ko-KR" altLang="en-US" sz="1867">
                <a:solidFill>
                  <a:schemeClr val="bg1"/>
                </a:solidFill>
                <a:cs typeface="Arial" panose="020B0604020202020204" pitchFamily="34" charset="0"/>
              </a:endParaRPr>
            </a:p>
          </p:txBody>
        </p:sp>
      </p:grpSp>
      <p:sp>
        <p:nvSpPr>
          <p:cNvPr id="15" name="タイトル 2">
            <a:extLst>
              <a:ext uri="{FF2B5EF4-FFF2-40B4-BE49-F238E27FC236}">
                <a16:creationId xmlns:a16="http://schemas.microsoft.com/office/drawing/2014/main" id="{E1711B18-6393-5D81-2F15-D80138E20DAF}"/>
              </a:ext>
            </a:extLst>
          </p:cNvPr>
          <p:cNvSpPr txBox="1"/>
          <p:nvPr/>
        </p:nvSpPr>
        <p:spPr>
          <a:xfrm>
            <a:off x="1033380" y="246919"/>
            <a:ext cx="8294728"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chemeClr val="bg1"/>
                </a:solidFill>
                <a:latin typeface="Agency FB" panose="020B0503020202020204" pitchFamily="34" charset="0"/>
              </a:rPr>
              <a:t>HOT SALE </a:t>
            </a:r>
            <a:r>
              <a:rPr lang="en-US" altLang="ja-JP" sz="4000" b="1">
                <a:solidFill>
                  <a:srgbClr val="980208"/>
                </a:solidFill>
                <a:latin typeface="Agency FB" panose="020B0503020202020204" pitchFamily="34" charset="0"/>
              </a:rPr>
              <a:t>MEXICO</a:t>
            </a:r>
            <a:endParaRPr kumimoji="1" lang="ja-JP" altLang="en-US" sz="4000" b="1">
              <a:solidFill>
                <a:srgbClr val="980208"/>
              </a:solidFill>
              <a:latin typeface="Agency FB" panose="020B0503020202020204" pitchFamily="34" charset="0"/>
            </a:endParaRPr>
          </a:p>
        </p:txBody>
      </p:sp>
      <p:pic>
        <p:nvPicPr>
          <p:cNvPr id="16" name="Imagen 15">
            <a:extLst>
              <a:ext uri="{FF2B5EF4-FFF2-40B4-BE49-F238E27FC236}">
                <a16:creationId xmlns:a16="http://schemas.microsoft.com/office/drawing/2014/main" id="{F15856CF-4933-1972-1E1D-D224E93CA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02" y="24760"/>
            <a:ext cx="974329" cy="1282445"/>
          </a:xfrm>
          <a:prstGeom prst="rect">
            <a:avLst/>
          </a:prstGeom>
        </p:spPr>
      </p:pic>
      <p:pic>
        <p:nvPicPr>
          <p:cNvPr id="18" name="Imagen 17">
            <a:extLst>
              <a:ext uri="{FF2B5EF4-FFF2-40B4-BE49-F238E27FC236}">
                <a16:creationId xmlns:a16="http://schemas.microsoft.com/office/drawing/2014/main" id="{4F773B36-EC55-D880-B2B4-5806A0E514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4204" y="1252171"/>
            <a:ext cx="3570857" cy="4026335"/>
          </a:xfrm>
          <a:prstGeom prst="rect">
            <a:avLst/>
          </a:prstGeom>
        </p:spPr>
      </p:pic>
    </p:spTree>
    <p:extLst>
      <p:ext uri="{BB962C8B-B14F-4D97-AF65-F5344CB8AC3E}">
        <p14:creationId xmlns:p14="http://schemas.microsoft.com/office/powerpoint/2010/main" val="40145664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a:extLst>
              <a:ext uri="{FF2B5EF4-FFF2-40B4-BE49-F238E27FC236}">
                <a16:creationId xmlns:a16="http://schemas.microsoft.com/office/drawing/2014/main" id="{4C74FDB9-4413-7606-374D-E4E13010E262}"/>
              </a:ext>
            </a:extLst>
          </p:cNvPr>
          <p:cNvGrpSpPr/>
          <p:nvPr/>
        </p:nvGrpSpPr>
        <p:grpSpPr>
          <a:xfrm>
            <a:off x="-1794503" y="2120487"/>
            <a:ext cx="3663610" cy="3744365"/>
            <a:chOff x="-2406310" y="940890"/>
            <a:chExt cx="4888820" cy="4996582"/>
          </a:xfrm>
        </p:grpSpPr>
        <p:sp>
          <p:nvSpPr>
            <p:cNvPr id="31" name="Forma libre: forma 30">
              <a:extLst>
                <a:ext uri="{FF2B5EF4-FFF2-40B4-BE49-F238E27FC236}">
                  <a16:creationId xmlns:a16="http://schemas.microsoft.com/office/drawing/2014/main" id="{A96340D1-78EB-DC0D-BB72-EAC43A939406}"/>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32" name="Forma libre: forma 31">
              <a:extLst>
                <a:ext uri="{FF2B5EF4-FFF2-40B4-BE49-F238E27FC236}">
                  <a16:creationId xmlns:a16="http://schemas.microsoft.com/office/drawing/2014/main" id="{115653FA-21D8-871A-1057-221CA5BAEDC9}"/>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grpSp>
        <p:nvGrpSpPr>
          <p:cNvPr id="2" name="Group 76">
            <a:extLst>
              <a:ext uri="{FF2B5EF4-FFF2-40B4-BE49-F238E27FC236}">
                <a16:creationId xmlns:a16="http://schemas.microsoft.com/office/drawing/2014/main" id="{1A1811E2-C53D-1ECC-86A1-AD6A955CDF74}"/>
              </a:ext>
            </a:extLst>
          </p:cNvPr>
          <p:cNvGrpSpPr/>
          <p:nvPr/>
        </p:nvGrpSpPr>
        <p:grpSpPr>
          <a:xfrm>
            <a:off x="5313040" y="3967848"/>
            <a:ext cx="2907882" cy="657567"/>
            <a:chOff x="2551705" y="4319146"/>
            <a:chExt cx="3683695" cy="657567"/>
          </a:xfrm>
        </p:grpSpPr>
        <p:sp>
          <p:nvSpPr>
            <p:cNvPr id="3" name="TextBox 77">
              <a:extLst>
                <a:ext uri="{FF2B5EF4-FFF2-40B4-BE49-F238E27FC236}">
                  <a16:creationId xmlns:a16="http://schemas.microsoft.com/office/drawing/2014/main" id="{BB169949-0EAE-0902-FA28-9237715691A0}"/>
                </a:ext>
              </a:extLst>
            </p:cNvPr>
            <p:cNvSpPr txBox="1"/>
            <p:nvPr/>
          </p:nvSpPr>
          <p:spPr>
            <a:xfrm>
              <a:off x="2551705" y="4515048"/>
              <a:ext cx="3683695" cy="461665"/>
            </a:xfrm>
            <a:prstGeom prst="rect">
              <a:avLst/>
            </a:prstGeom>
            <a:noFill/>
          </p:spPr>
          <p:txBody>
            <a:bodyPr wrap="square" rtlCol="0">
              <a:spAutoFit/>
            </a:bodyPr>
            <a:lstStyle/>
            <a:p>
              <a:r>
                <a:rPr lang="en-US" altLang="ko-KR" sz="1200">
                  <a:solidFill>
                    <a:schemeClr val="tx1">
                      <a:lumMod val="95000"/>
                      <a:lumOff val="5000"/>
                    </a:schemeClr>
                  </a:solidFill>
                </a:rPr>
                <a:t>Get a modern PowerPoint  Presentation that is beautifully designed.</a:t>
              </a:r>
              <a:endParaRPr lang="en-US" altLang="ko-KR" sz="1200">
                <a:solidFill>
                  <a:schemeClr val="tx1">
                    <a:lumMod val="95000"/>
                    <a:lumOff val="5000"/>
                  </a:schemeClr>
                </a:solidFill>
                <a:cs typeface="Arial" panose="020B0604020202020204" pitchFamily="34" charset="0"/>
              </a:endParaRPr>
            </a:p>
          </p:txBody>
        </p:sp>
        <p:sp>
          <p:nvSpPr>
            <p:cNvPr id="4" name="TextBox 78">
              <a:extLst>
                <a:ext uri="{FF2B5EF4-FFF2-40B4-BE49-F238E27FC236}">
                  <a16:creationId xmlns:a16="http://schemas.microsoft.com/office/drawing/2014/main" id="{6E85E8A4-CB4C-38FC-FDE2-23C87BA1DA79}"/>
                </a:ext>
              </a:extLst>
            </p:cNvPr>
            <p:cNvSpPr txBox="1"/>
            <p:nvPr/>
          </p:nvSpPr>
          <p:spPr>
            <a:xfrm>
              <a:off x="2551705" y="4319146"/>
              <a:ext cx="3683695" cy="276999"/>
            </a:xfrm>
            <a:prstGeom prst="rect">
              <a:avLst/>
            </a:prstGeom>
            <a:noFill/>
          </p:spPr>
          <p:txBody>
            <a:bodyPr wrap="square" rtlCol="0">
              <a:spAutoFit/>
            </a:bodyPr>
            <a:lstStyle/>
            <a:p>
              <a:r>
                <a:rPr lang="en-US" altLang="ko-KR" sz="1200" b="1">
                  <a:solidFill>
                    <a:schemeClr val="tx1">
                      <a:lumMod val="95000"/>
                      <a:lumOff val="5000"/>
                    </a:schemeClr>
                  </a:solidFill>
                  <a:cs typeface="Arial" panose="020B0604020202020204" pitchFamily="34" charset="0"/>
                </a:rPr>
                <a:t>Your Text Here</a:t>
              </a:r>
              <a:endParaRPr lang="ko-KR" altLang="en-US" sz="1200" b="1">
                <a:solidFill>
                  <a:schemeClr val="tx1">
                    <a:lumMod val="95000"/>
                    <a:lumOff val="5000"/>
                  </a:schemeClr>
                </a:solidFill>
                <a:cs typeface="Arial" panose="020B0604020202020204" pitchFamily="34" charset="0"/>
              </a:endParaRPr>
            </a:p>
          </p:txBody>
        </p:sp>
      </p:grpSp>
      <p:grpSp>
        <p:nvGrpSpPr>
          <p:cNvPr id="5" name="Group 79">
            <a:extLst>
              <a:ext uri="{FF2B5EF4-FFF2-40B4-BE49-F238E27FC236}">
                <a16:creationId xmlns:a16="http://schemas.microsoft.com/office/drawing/2014/main" id="{166A9EF1-0441-4E55-3FDA-2E0B944FBB85}"/>
              </a:ext>
            </a:extLst>
          </p:cNvPr>
          <p:cNvGrpSpPr/>
          <p:nvPr/>
        </p:nvGrpSpPr>
        <p:grpSpPr>
          <a:xfrm>
            <a:off x="9053822" y="3963321"/>
            <a:ext cx="2907882" cy="666620"/>
            <a:chOff x="2551705" y="4296700"/>
            <a:chExt cx="3552136" cy="666620"/>
          </a:xfrm>
        </p:grpSpPr>
        <p:sp>
          <p:nvSpPr>
            <p:cNvPr id="6" name="TextBox 80">
              <a:extLst>
                <a:ext uri="{FF2B5EF4-FFF2-40B4-BE49-F238E27FC236}">
                  <a16:creationId xmlns:a16="http://schemas.microsoft.com/office/drawing/2014/main" id="{5ACCBBE4-D9EF-1808-5CD7-2EEFBE433D4E}"/>
                </a:ext>
              </a:extLst>
            </p:cNvPr>
            <p:cNvSpPr txBox="1"/>
            <p:nvPr/>
          </p:nvSpPr>
          <p:spPr>
            <a:xfrm>
              <a:off x="2551706" y="4501655"/>
              <a:ext cx="3552135" cy="461665"/>
            </a:xfrm>
            <a:prstGeom prst="rect">
              <a:avLst/>
            </a:prstGeom>
            <a:noFill/>
          </p:spPr>
          <p:txBody>
            <a:bodyPr wrap="square" rtlCol="0">
              <a:spAutoFit/>
            </a:bodyPr>
            <a:lstStyle/>
            <a:p>
              <a:r>
                <a:rPr lang="en-US" altLang="ko-KR" sz="1200">
                  <a:solidFill>
                    <a:schemeClr val="tx1">
                      <a:lumMod val="95000"/>
                      <a:lumOff val="5000"/>
                    </a:schemeClr>
                  </a:solidFill>
                </a:rPr>
                <a:t>Get a modern PowerPoint  Presentation that is beautifully designed.</a:t>
              </a:r>
              <a:endParaRPr lang="en-US" altLang="ko-KR" sz="1200">
                <a:solidFill>
                  <a:schemeClr val="tx1">
                    <a:lumMod val="95000"/>
                    <a:lumOff val="5000"/>
                  </a:schemeClr>
                </a:solidFill>
                <a:cs typeface="Arial" panose="020B0604020202020204" pitchFamily="34" charset="0"/>
              </a:endParaRPr>
            </a:p>
          </p:txBody>
        </p:sp>
        <p:sp>
          <p:nvSpPr>
            <p:cNvPr id="7" name="TextBox 81">
              <a:extLst>
                <a:ext uri="{FF2B5EF4-FFF2-40B4-BE49-F238E27FC236}">
                  <a16:creationId xmlns:a16="http://schemas.microsoft.com/office/drawing/2014/main" id="{A60D7A14-C28F-C107-8385-C8B5A2D4978C}"/>
                </a:ext>
              </a:extLst>
            </p:cNvPr>
            <p:cNvSpPr txBox="1"/>
            <p:nvPr/>
          </p:nvSpPr>
          <p:spPr>
            <a:xfrm>
              <a:off x="2551705" y="4296700"/>
              <a:ext cx="3552135" cy="276999"/>
            </a:xfrm>
            <a:prstGeom prst="rect">
              <a:avLst/>
            </a:prstGeom>
            <a:noFill/>
          </p:spPr>
          <p:txBody>
            <a:bodyPr wrap="square" rtlCol="0">
              <a:spAutoFit/>
            </a:bodyPr>
            <a:lstStyle/>
            <a:p>
              <a:r>
                <a:rPr lang="en-US" altLang="ko-KR" sz="1200" b="1">
                  <a:solidFill>
                    <a:schemeClr val="tx1">
                      <a:lumMod val="95000"/>
                      <a:lumOff val="5000"/>
                    </a:schemeClr>
                  </a:solidFill>
                  <a:cs typeface="Arial" panose="020B0604020202020204" pitchFamily="34" charset="0"/>
                </a:rPr>
                <a:t>Your Text Here</a:t>
              </a:r>
              <a:endParaRPr lang="ko-KR" altLang="en-US" sz="1200" b="1">
                <a:solidFill>
                  <a:schemeClr val="tx1">
                    <a:lumMod val="95000"/>
                    <a:lumOff val="5000"/>
                  </a:schemeClr>
                </a:solidFill>
                <a:cs typeface="Arial" panose="020B0604020202020204" pitchFamily="34" charset="0"/>
              </a:endParaRPr>
            </a:p>
          </p:txBody>
        </p:sp>
      </p:grpSp>
      <p:grpSp>
        <p:nvGrpSpPr>
          <p:cNvPr id="8" name="Group 82">
            <a:extLst>
              <a:ext uri="{FF2B5EF4-FFF2-40B4-BE49-F238E27FC236}">
                <a16:creationId xmlns:a16="http://schemas.microsoft.com/office/drawing/2014/main" id="{A409E7D4-9C07-41EE-2086-61188213702E}"/>
              </a:ext>
            </a:extLst>
          </p:cNvPr>
          <p:cNvGrpSpPr/>
          <p:nvPr/>
        </p:nvGrpSpPr>
        <p:grpSpPr>
          <a:xfrm>
            <a:off x="5313039" y="4932705"/>
            <a:ext cx="2907885" cy="675673"/>
            <a:chOff x="2551704" y="4319146"/>
            <a:chExt cx="2894333" cy="675673"/>
          </a:xfrm>
        </p:grpSpPr>
        <p:sp>
          <p:nvSpPr>
            <p:cNvPr id="9" name="TextBox 83">
              <a:extLst>
                <a:ext uri="{FF2B5EF4-FFF2-40B4-BE49-F238E27FC236}">
                  <a16:creationId xmlns:a16="http://schemas.microsoft.com/office/drawing/2014/main" id="{2F13CAC7-59B3-069D-9C50-EDCCD0724A21}"/>
                </a:ext>
              </a:extLst>
            </p:cNvPr>
            <p:cNvSpPr txBox="1"/>
            <p:nvPr/>
          </p:nvSpPr>
          <p:spPr>
            <a:xfrm>
              <a:off x="2551705" y="4533154"/>
              <a:ext cx="2894332" cy="461665"/>
            </a:xfrm>
            <a:prstGeom prst="rect">
              <a:avLst/>
            </a:prstGeom>
            <a:noFill/>
          </p:spPr>
          <p:txBody>
            <a:bodyPr wrap="square" rtlCol="0">
              <a:spAutoFit/>
            </a:bodyPr>
            <a:lstStyle/>
            <a:p>
              <a:r>
                <a:rPr lang="en-US" altLang="ko-KR" sz="1200">
                  <a:solidFill>
                    <a:schemeClr val="tx1">
                      <a:lumMod val="95000"/>
                      <a:lumOff val="5000"/>
                    </a:schemeClr>
                  </a:solidFill>
                </a:rPr>
                <a:t>Get a modern PowerPoint  Presentation that is beautifully designed.</a:t>
              </a:r>
              <a:endParaRPr lang="en-US" altLang="ko-KR" sz="1200">
                <a:solidFill>
                  <a:schemeClr val="tx1">
                    <a:lumMod val="95000"/>
                    <a:lumOff val="5000"/>
                  </a:schemeClr>
                </a:solidFill>
                <a:cs typeface="Arial" panose="020B0604020202020204" pitchFamily="34" charset="0"/>
              </a:endParaRPr>
            </a:p>
          </p:txBody>
        </p:sp>
        <p:sp>
          <p:nvSpPr>
            <p:cNvPr id="10" name="TextBox 84">
              <a:extLst>
                <a:ext uri="{FF2B5EF4-FFF2-40B4-BE49-F238E27FC236}">
                  <a16:creationId xmlns:a16="http://schemas.microsoft.com/office/drawing/2014/main" id="{9B0C926E-72E5-4EC8-E68E-C7E31EB77487}"/>
                </a:ext>
              </a:extLst>
            </p:cNvPr>
            <p:cNvSpPr txBox="1"/>
            <p:nvPr/>
          </p:nvSpPr>
          <p:spPr>
            <a:xfrm>
              <a:off x="2551704" y="4319146"/>
              <a:ext cx="2885893" cy="276999"/>
            </a:xfrm>
            <a:prstGeom prst="rect">
              <a:avLst/>
            </a:prstGeom>
            <a:noFill/>
          </p:spPr>
          <p:txBody>
            <a:bodyPr wrap="square" rtlCol="0">
              <a:spAutoFit/>
            </a:bodyPr>
            <a:lstStyle/>
            <a:p>
              <a:r>
                <a:rPr lang="en-US" altLang="ko-KR" sz="1200" b="1">
                  <a:solidFill>
                    <a:schemeClr val="tx1">
                      <a:lumMod val="95000"/>
                      <a:lumOff val="5000"/>
                    </a:schemeClr>
                  </a:solidFill>
                  <a:cs typeface="Arial" panose="020B0604020202020204" pitchFamily="34" charset="0"/>
                </a:rPr>
                <a:t>Your Text Here</a:t>
              </a:r>
              <a:endParaRPr lang="ko-KR" altLang="en-US" sz="1200" b="1">
                <a:solidFill>
                  <a:schemeClr val="tx1">
                    <a:lumMod val="95000"/>
                    <a:lumOff val="5000"/>
                  </a:schemeClr>
                </a:solidFill>
                <a:cs typeface="Arial" panose="020B0604020202020204" pitchFamily="34" charset="0"/>
              </a:endParaRPr>
            </a:p>
          </p:txBody>
        </p:sp>
      </p:grpSp>
      <p:grpSp>
        <p:nvGrpSpPr>
          <p:cNvPr id="11" name="Group 85">
            <a:extLst>
              <a:ext uri="{FF2B5EF4-FFF2-40B4-BE49-F238E27FC236}">
                <a16:creationId xmlns:a16="http://schemas.microsoft.com/office/drawing/2014/main" id="{13208D7F-0BFA-3916-5E0F-26BDCF09C724}"/>
              </a:ext>
            </a:extLst>
          </p:cNvPr>
          <p:cNvGrpSpPr/>
          <p:nvPr/>
        </p:nvGrpSpPr>
        <p:grpSpPr>
          <a:xfrm>
            <a:off x="9053822" y="4932705"/>
            <a:ext cx="2899405" cy="675673"/>
            <a:chOff x="2729835" y="4319146"/>
            <a:chExt cx="2208570" cy="675673"/>
          </a:xfrm>
        </p:grpSpPr>
        <p:sp>
          <p:nvSpPr>
            <p:cNvPr id="12" name="TextBox 86">
              <a:extLst>
                <a:ext uri="{FF2B5EF4-FFF2-40B4-BE49-F238E27FC236}">
                  <a16:creationId xmlns:a16="http://schemas.microsoft.com/office/drawing/2014/main" id="{C7B8FB81-5C44-C5D6-C730-1C5F41A4D3A1}"/>
                </a:ext>
              </a:extLst>
            </p:cNvPr>
            <p:cNvSpPr txBox="1"/>
            <p:nvPr/>
          </p:nvSpPr>
          <p:spPr>
            <a:xfrm>
              <a:off x="2729838" y="4533154"/>
              <a:ext cx="2208567" cy="461665"/>
            </a:xfrm>
            <a:prstGeom prst="rect">
              <a:avLst/>
            </a:prstGeom>
            <a:noFill/>
          </p:spPr>
          <p:txBody>
            <a:bodyPr wrap="square" rtlCol="0">
              <a:spAutoFit/>
            </a:bodyPr>
            <a:lstStyle/>
            <a:p>
              <a:r>
                <a:rPr lang="en-US" altLang="ko-KR" sz="1200">
                  <a:solidFill>
                    <a:schemeClr val="tx1">
                      <a:lumMod val="95000"/>
                      <a:lumOff val="5000"/>
                    </a:schemeClr>
                  </a:solidFill>
                </a:rPr>
                <a:t>Get a modern PowerPoint  Presentation that is beautifully designed.</a:t>
              </a:r>
              <a:endParaRPr lang="en-US" altLang="ko-KR" sz="1200">
                <a:solidFill>
                  <a:schemeClr val="tx1">
                    <a:lumMod val="95000"/>
                    <a:lumOff val="5000"/>
                  </a:schemeClr>
                </a:solidFill>
                <a:cs typeface="Arial" panose="020B0604020202020204" pitchFamily="34" charset="0"/>
              </a:endParaRPr>
            </a:p>
          </p:txBody>
        </p:sp>
        <p:sp>
          <p:nvSpPr>
            <p:cNvPr id="13" name="TextBox 87">
              <a:extLst>
                <a:ext uri="{FF2B5EF4-FFF2-40B4-BE49-F238E27FC236}">
                  <a16:creationId xmlns:a16="http://schemas.microsoft.com/office/drawing/2014/main" id="{DC974D3B-6265-E79B-D06B-CB5C717D7CE5}"/>
                </a:ext>
              </a:extLst>
            </p:cNvPr>
            <p:cNvSpPr txBox="1"/>
            <p:nvPr/>
          </p:nvSpPr>
          <p:spPr>
            <a:xfrm>
              <a:off x="2729835" y="4319146"/>
              <a:ext cx="2208564" cy="276999"/>
            </a:xfrm>
            <a:prstGeom prst="rect">
              <a:avLst/>
            </a:prstGeom>
            <a:noFill/>
          </p:spPr>
          <p:txBody>
            <a:bodyPr wrap="square" rtlCol="0">
              <a:spAutoFit/>
            </a:bodyPr>
            <a:lstStyle/>
            <a:p>
              <a:r>
                <a:rPr lang="en-US" altLang="ko-KR" sz="1200" b="1">
                  <a:solidFill>
                    <a:schemeClr val="tx1">
                      <a:lumMod val="95000"/>
                      <a:lumOff val="5000"/>
                    </a:schemeClr>
                  </a:solidFill>
                  <a:cs typeface="Arial" panose="020B0604020202020204" pitchFamily="34" charset="0"/>
                </a:rPr>
                <a:t>Your Text Here</a:t>
              </a:r>
              <a:endParaRPr lang="ko-KR" altLang="en-US" sz="1200" b="1">
                <a:solidFill>
                  <a:schemeClr val="tx1">
                    <a:lumMod val="95000"/>
                    <a:lumOff val="5000"/>
                  </a:schemeClr>
                </a:solidFill>
                <a:cs typeface="Arial" panose="020B0604020202020204" pitchFamily="34" charset="0"/>
              </a:endParaRPr>
            </a:p>
          </p:txBody>
        </p:sp>
      </p:grpSp>
      <p:grpSp>
        <p:nvGrpSpPr>
          <p:cNvPr id="14" name="Group 88">
            <a:extLst>
              <a:ext uri="{FF2B5EF4-FFF2-40B4-BE49-F238E27FC236}">
                <a16:creationId xmlns:a16="http://schemas.microsoft.com/office/drawing/2014/main" id="{FEC8958E-47DF-97BC-4635-EF85076D2FDD}"/>
              </a:ext>
            </a:extLst>
          </p:cNvPr>
          <p:cNvGrpSpPr/>
          <p:nvPr/>
        </p:nvGrpSpPr>
        <p:grpSpPr>
          <a:xfrm>
            <a:off x="4681702" y="2644684"/>
            <a:ext cx="7280001" cy="1031966"/>
            <a:chOff x="2551704" y="4283314"/>
            <a:chExt cx="2357002" cy="1031966"/>
          </a:xfrm>
        </p:grpSpPr>
        <p:sp>
          <p:nvSpPr>
            <p:cNvPr id="15" name="TextBox 89">
              <a:extLst>
                <a:ext uri="{FF2B5EF4-FFF2-40B4-BE49-F238E27FC236}">
                  <a16:creationId xmlns:a16="http://schemas.microsoft.com/office/drawing/2014/main" id="{7EEE5E68-079F-8FC9-00DD-CB5133021799}"/>
                </a:ext>
              </a:extLst>
            </p:cNvPr>
            <p:cNvSpPr txBox="1"/>
            <p:nvPr/>
          </p:nvSpPr>
          <p:spPr>
            <a:xfrm>
              <a:off x="2551704" y="4668949"/>
              <a:ext cx="2357002" cy="646331"/>
            </a:xfrm>
            <a:prstGeom prst="rect">
              <a:avLst/>
            </a:prstGeom>
            <a:noFill/>
          </p:spPr>
          <p:txBody>
            <a:bodyPr wrap="square" rtlCol="0">
              <a:spAutoFit/>
            </a:bodyPr>
            <a:lstStyle/>
            <a:p>
              <a:r>
                <a:rPr lang="en-US" altLang="ko-KR" sz="1200">
                  <a:solidFill>
                    <a:schemeClr val="tx1">
                      <a:lumMod val="95000"/>
                      <a:lumOff val="5000"/>
                    </a:schemeClr>
                  </a:solidFill>
                </a:rPr>
                <a:t>Get a modern PowerPoint  Presentation that is beautifully designed. I hope and I believe that this Template will your Time, Money and Reputation. Easy to change colors, photos. Get a modern PowerPoint  Presentation that is beautifully designed. </a:t>
              </a:r>
              <a:endParaRPr lang="en-US" altLang="ko-KR" sz="1200">
                <a:solidFill>
                  <a:schemeClr val="tx1">
                    <a:lumMod val="95000"/>
                    <a:lumOff val="5000"/>
                  </a:schemeClr>
                </a:solidFill>
                <a:cs typeface="Arial" panose="020B0604020202020204" pitchFamily="34" charset="0"/>
              </a:endParaRPr>
            </a:p>
          </p:txBody>
        </p:sp>
        <p:sp>
          <p:nvSpPr>
            <p:cNvPr id="23" name="TextBox 90">
              <a:extLst>
                <a:ext uri="{FF2B5EF4-FFF2-40B4-BE49-F238E27FC236}">
                  <a16:creationId xmlns:a16="http://schemas.microsoft.com/office/drawing/2014/main" id="{8DB2E608-D549-CB71-29FB-2DEC5157BB0E}"/>
                </a:ext>
              </a:extLst>
            </p:cNvPr>
            <p:cNvSpPr txBox="1"/>
            <p:nvPr/>
          </p:nvSpPr>
          <p:spPr>
            <a:xfrm>
              <a:off x="2551704" y="4283314"/>
              <a:ext cx="2357002" cy="369332"/>
            </a:xfrm>
            <a:prstGeom prst="rect">
              <a:avLst/>
            </a:prstGeom>
            <a:noFill/>
          </p:spPr>
          <p:txBody>
            <a:bodyPr wrap="square" rtlCol="0">
              <a:spAutoFit/>
            </a:bodyPr>
            <a:lstStyle/>
            <a:p>
              <a:r>
                <a:rPr lang="en-US" altLang="ko-KR">
                  <a:solidFill>
                    <a:schemeClr val="tx1">
                      <a:lumMod val="95000"/>
                      <a:lumOff val="5000"/>
                    </a:schemeClr>
                  </a:solidFill>
                </a:rPr>
                <a:t>We Create Quality Professional PPT Presentation</a:t>
              </a:r>
              <a:endParaRPr lang="ko-KR" altLang="en-US">
                <a:solidFill>
                  <a:schemeClr val="tx1">
                    <a:lumMod val="95000"/>
                    <a:lumOff val="5000"/>
                  </a:schemeClr>
                </a:solidFill>
              </a:endParaRPr>
            </a:p>
          </p:txBody>
        </p:sp>
      </p:grpSp>
      <p:sp>
        <p:nvSpPr>
          <p:cNvPr id="24" name="Rectangle 91">
            <a:extLst>
              <a:ext uri="{FF2B5EF4-FFF2-40B4-BE49-F238E27FC236}">
                <a16:creationId xmlns:a16="http://schemas.microsoft.com/office/drawing/2014/main" id="{5513C847-434C-DA9D-F118-381BDD844CD2}"/>
              </a:ext>
            </a:extLst>
          </p:cNvPr>
          <p:cNvSpPr/>
          <p:nvPr/>
        </p:nvSpPr>
        <p:spPr>
          <a:xfrm>
            <a:off x="4835896" y="4116611"/>
            <a:ext cx="386384"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a:solidFill>
                  <a:schemeClr val="bg1"/>
                </a:solidFill>
              </a:rPr>
              <a:t>01</a:t>
            </a:r>
            <a:endParaRPr lang="ko-KR" altLang="en-US" sz="1200" b="1">
              <a:solidFill>
                <a:schemeClr val="bg1"/>
              </a:solidFill>
            </a:endParaRPr>
          </a:p>
        </p:txBody>
      </p:sp>
      <p:sp>
        <p:nvSpPr>
          <p:cNvPr id="27" name="Rectangle 92">
            <a:extLst>
              <a:ext uri="{FF2B5EF4-FFF2-40B4-BE49-F238E27FC236}">
                <a16:creationId xmlns:a16="http://schemas.microsoft.com/office/drawing/2014/main" id="{A249C086-B904-7E8A-A607-847DCE1B2FB7}"/>
              </a:ext>
            </a:extLst>
          </p:cNvPr>
          <p:cNvSpPr/>
          <p:nvPr/>
        </p:nvSpPr>
        <p:spPr>
          <a:xfrm>
            <a:off x="8506356" y="4116611"/>
            <a:ext cx="386384" cy="360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a:solidFill>
                  <a:schemeClr val="bg1"/>
                </a:solidFill>
              </a:rPr>
              <a:t>02</a:t>
            </a:r>
            <a:endParaRPr lang="ko-KR" altLang="en-US" sz="1200" b="1">
              <a:solidFill>
                <a:schemeClr val="bg1"/>
              </a:solidFill>
            </a:endParaRPr>
          </a:p>
        </p:txBody>
      </p:sp>
      <p:sp>
        <p:nvSpPr>
          <p:cNvPr id="28" name="Rectangle 93">
            <a:extLst>
              <a:ext uri="{FF2B5EF4-FFF2-40B4-BE49-F238E27FC236}">
                <a16:creationId xmlns:a16="http://schemas.microsoft.com/office/drawing/2014/main" id="{85306A9F-0782-41D7-071E-9B7158007A12}"/>
              </a:ext>
            </a:extLst>
          </p:cNvPr>
          <p:cNvSpPr/>
          <p:nvPr/>
        </p:nvSpPr>
        <p:spPr>
          <a:xfrm>
            <a:off x="4835896" y="5090521"/>
            <a:ext cx="38638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a:solidFill>
                  <a:schemeClr val="bg1"/>
                </a:solidFill>
              </a:rPr>
              <a:t>03</a:t>
            </a:r>
            <a:endParaRPr lang="ko-KR" altLang="en-US" sz="1200" b="1">
              <a:solidFill>
                <a:schemeClr val="bg1"/>
              </a:solidFill>
            </a:endParaRPr>
          </a:p>
        </p:txBody>
      </p:sp>
      <p:sp>
        <p:nvSpPr>
          <p:cNvPr id="29" name="Rectangle 94">
            <a:extLst>
              <a:ext uri="{FF2B5EF4-FFF2-40B4-BE49-F238E27FC236}">
                <a16:creationId xmlns:a16="http://schemas.microsoft.com/office/drawing/2014/main" id="{2DF70765-2B3A-7AD9-0B52-6BCB1F2F5E40}"/>
              </a:ext>
            </a:extLst>
          </p:cNvPr>
          <p:cNvSpPr/>
          <p:nvPr/>
        </p:nvSpPr>
        <p:spPr>
          <a:xfrm>
            <a:off x="8506356" y="5090521"/>
            <a:ext cx="386384" cy="36004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a:solidFill>
                  <a:schemeClr val="bg1"/>
                </a:solidFill>
              </a:rPr>
              <a:t>04</a:t>
            </a:r>
            <a:endParaRPr lang="ko-KR" altLang="en-US" sz="1200" b="1">
              <a:solidFill>
                <a:schemeClr val="bg1"/>
              </a:solidFill>
            </a:endParaRPr>
          </a:p>
        </p:txBody>
      </p:sp>
      <p:pic>
        <p:nvPicPr>
          <p:cNvPr id="34" name="Imagen 33">
            <a:extLst>
              <a:ext uri="{FF2B5EF4-FFF2-40B4-BE49-F238E27FC236}">
                <a16:creationId xmlns:a16="http://schemas.microsoft.com/office/drawing/2014/main" id="{EB773DF2-902F-D489-9860-7A3EAAC294F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b="32067"/>
          <a:stretch>
            <a:fillRect/>
          </a:stretch>
        </p:blipFill>
        <p:spPr>
          <a:xfrm>
            <a:off x="346922" y="1289207"/>
            <a:ext cx="4388791" cy="5295016"/>
          </a:xfrm>
          <a:prstGeom prst="rect">
            <a:avLst/>
          </a:prstGeom>
        </p:spPr>
      </p:pic>
      <p:grpSp>
        <p:nvGrpSpPr>
          <p:cNvPr id="45" name="Grupo 44">
            <a:extLst>
              <a:ext uri="{FF2B5EF4-FFF2-40B4-BE49-F238E27FC236}">
                <a16:creationId xmlns:a16="http://schemas.microsoft.com/office/drawing/2014/main" id="{75FF38F0-D5BD-FAED-C64D-80B36DC44F3B}"/>
              </a:ext>
            </a:extLst>
          </p:cNvPr>
          <p:cNvGrpSpPr/>
          <p:nvPr/>
        </p:nvGrpSpPr>
        <p:grpSpPr>
          <a:xfrm rot="5400000">
            <a:off x="10051741" y="-782940"/>
            <a:ext cx="1516083" cy="1549501"/>
            <a:chOff x="-2406310" y="940890"/>
            <a:chExt cx="4888820" cy="4996582"/>
          </a:xfrm>
        </p:grpSpPr>
        <p:sp>
          <p:nvSpPr>
            <p:cNvPr id="46" name="Forma libre: forma 45">
              <a:extLst>
                <a:ext uri="{FF2B5EF4-FFF2-40B4-BE49-F238E27FC236}">
                  <a16:creationId xmlns:a16="http://schemas.microsoft.com/office/drawing/2014/main" id="{1E9CDBB6-CE45-FC8A-B7D1-E282C0CD5F3C}"/>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47" name="Forma libre: forma 46">
              <a:extLst>
                <a:ext uri="{FF2B5EF4-FFF2-40B4-BE49-F238E27FC236}">
                  <a16:creationId xmlns:a16="http://schemas.microsoft.com/office/drawing/2014/main" id="{8C9120DE-013E-A2D8-2092-A0FF060BDEBE}"/>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pic>
        <p:nvPicPr>
          <p:cNvPr id="48" name="Imagen 47">
            <a:extLst>
              <a:ext uri="{FF2B5EF4-FFF2-40B4-BE49-F238E27FC236}">
                <a16:creationId xmlns:a16="http://schemas.microsoft.com/office/drawing/2014/main" id="{7D5666F4-E9E2-B6BB-DF75-BE45F2312AB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59587" y="71108"/>
            <a:ext cx="1897850" cy="1518792"/>
          </a:xfrm>
          <a:prstGeom prst="rect">
            <a:avLst/>
          </a:prstGeom>
        </p:spPr>
      </p:pic>
      <p:sp>
        <p:nvSpPr>
          <p:cNvPr id="49" name="タイトル 2">
            <a:extLst>
              <a:ext uri="{FF2B5EF4-FFF2-40B4-BE49-F238E27FC236}">
                <a16:creationId xmlns:a16="http://schemas.microsoft.com/office/drawing/2014/main" id="{E5803758-8789-AA65-C4CB-8CC2E6B1ED37}"/>
              </a:ext>
            </a:extLst>
          </p:cNvPr>
          <p:cNvSpPr txBox="1"/>
          <p:nvPr/>
        </p:nvSpPr>
        <p:spPr>
          <a:xfrm>
            <a:off x="1033380" y="399319"/>
            <a:ext cx="8294728"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rgbClr val="FF0000"/>
                </a:solidFill>
                <a:latin typeface="Agency FB" panose="020B0503020202020204" pitchFamily="34" charset="0"/>
              </a:rPr>
              <a:t>HOT SALE </a:t>
            </a:r>
            <a:r>
              <a:rPr lang="en-US" altLang="ja-JP" sz="4000" b="1">
                <a:solidFill>
                  <a:schemeClr val="tx1">
                    <a:lumMod val="95000"/>
                    <a:lumOff val="5000"/>
                  </a:schemeClr>
                </a:solidFill>
                <a:latin typeface="Agency FB" panose="020B0503020202020204" pitchFamily="34" charset="0"/>
              </a:rPr>
              <a:t>MEXICO</a:t>
            </a:r>
            <a:endParaRPr kumimoji="1" lang="ja-JP" altLang="en-US" sz="4000" b="1">
              <a:solidFill>
                <a:schemeClr val="tx1">
                  <a:lumMod val="95000"/>
                  <a:lumOff val="5000"/>
                </a:schemeClr>
              </a:solidFill>
              <a:latin typeface="Agency FB" panose="020B0503020202020204" pitchFamily="34" charset="0"/>
            </a:endParaRPr>
          </a:p>
        </p:txBody>
      </p:sp>
      <p:pic>
        <p:nvPicPr>
          <p:cNvPr id="50" name="Imagen 49">
            <a:extLst>
              <a:ext uri="{FF2B5EF4-FFF2-40B4-BE49-F238E27FC236}">
                <a16:creationId xmlns:a16="http://schemas.microsoft.com/office/drawing/2014/main" id="{1E4B62F5-8876-0E11-B95D-AFA00AF292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302" y="24760"/>
            <a:ext cx="974329" cy="1282445"/>
          </a:xfrm>
          <a:prstGeom prst="rect">
            <a:avLst/>
          </a:prstGeom>
        </p:spPr>
      </p:pic>
      <p:sp>
        <p:nvSpPr>
          <p:cNvPr id="51" name="テキスト プレースホルダー 3">
            <a:extLst>
              <a:ext uri="{FF2B5EF4-FFF2-40B4-BE49-F238E27FC236}">
                <a16:creationId xmlns:a16="http://schemas.microsoft.com/office/drawing/2014/main" id="{1E0F0C06-3ED8-5F78-AA4D-C28EFB7323C4}"/>
              </a:ext>
            </a:extLst>
          </p:cNvPr>
          <p:cNvSpPr txBox="1"/>
          <p:nvPr/>
        </p:nvSpPr>
        <p:spPr>
          <a:xfrm>
            <a:off x="1032241" y="948062"/>
            <a:ext cx="10212019" cy="37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sz="1200" noProof="1">
                <a:solidFill>
                  <a:schemeClr val="tx1">
                    <a:lumMod val="95000"/>
                    <a:lumOff val="5000"/>
                  </a:schemeClr>
                </a:solidFill>
              </a:rPr>
              <a:t>Lorem ipsum dolor sit amet, et quod nostro discere eam, sed eu quod legere legendos.</a:t>
            </a:r>
            <a:endParaRPr kumimoji="1" lang="en-US" altLang="ja-JP" sz="1200" noProof="1">
              <a:solidFill>
                <a:schemeClr val="tx1">
                  <a:lumMod val="95000"/>
                  <a:lumOff val="5000"/>
                </a:schemeClr>
              </a:solidFill>
            </a:endParaRPr>
          </a:p>
        </p:txBody>
      </p:sp>
    </p:spTree>
    <p:extLst>
      <p:ext uri="{BB962C8B-B14F-4D97-AF65-F5344CB8AC3E}">
        <p14:creationId xmlns:p14="http://schemas.microsoft.com/office/powerpoint/2010/main" val="15370120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36">
            <a:extLst>
              <a:ext uri="{FF2B5EF4-FFF2-40B4-BE49-F238E27FC236}">
                <a16:creationId xmlns:a16="http://schemas.microsoft.com/office/drawing/2014/main" id="{B8D68B57-7B34-3E44-1E97-0240ED0A0E43}"/>
              </a:ext>
            </a:extLst>
          </p:cNvPr>
          <p:cNvGrpSpPr/>
          <p:nvPr/>
        </p:nvGrpSpPr>
        <p:grpSpPr>
          <a:xfrm>
            <a:off x="826263" y="4872064"/>
            <a:ext cx="2238909" cy="741381"/>
            <a:chOff x="1045338" y="4862539"/>
            <a:chExt cx="2238909" cy="741381"/>
          </a:xfrm>
        </p:grpSpPr>
        <p:sp>
          <p:nvSpPr>
            <p:cNvPr id="7" name="Text Placeholder 5">
              <a:extLst>
                <a:ext uri="{FF2B5EF4-FFF2-40B4-BE49-F238E27FC236}">
                  <a16:creationId xmlns:a16="http://schemas.microsoft.com/office/drawing/2014/main" id="{0E7A436B-4634-DC74-807B-79A6713EC6B9}"/>
                </a:ext>
              </a:extLst>
            </p:cNvPr>
            <p:cNvSpPr txBox="1"/>
            <p:nvPr userDrawn="1"/>
          </p:nvSpPr>
          <p:spPr>
            <a:xfrm>
              <a:off x="1045338" y="4862539"/>
              <a:ext cx="2238909" cy="324000"/>
            </a:xfrm>
            <a:prstGeom prst="rect">
              <a:avLst/>
            </a:prstGeom>
          </p:spPr>
          <p:txBody>
            <a:bodyPr anchor="ctr"/>
            <a:lstStyle>
              <a:lvl1pPr marL="0" indent="0" algn="ctr" defTabSz="914400" rtl="0" eaLnBrk="1" latinLnBrk="1" hangingPunct="1">
                <a:spcBef>
                  <a:spcPct val="20000"/>
                </a:spcBef>
                <a:buFont typeface="Arial" panose="020B0604020202020204" pitchFamily="34" charset="0"/>
                <a:buNone/>
                <a:defRPr sz="1200" b="0"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ko-KR">
                  <a:solidFill>
                    <a:srgbClr val="FF0000"/>
                  </a:solidFill>
                </a:rPr>
                <a:t>Programming</a:t>
              </a:r>
              <a:endParaRPr lang="ko-KR" altLang="en-US">
                <a:solidFill>
                  <a:srgbClr val="FF0000"/>
                </a:solidFill>
              </a:endParaRPr>
            </a:p>
          </p:txBody>
        </p:sp>
        <p:sp>
          <p:nvSpPr>
            <p:cNvPr id="8" name="직사각형 38">
              <a:extLst>
                <a:ext uri="{FF2B5EF4-FFF2-40B4-BE49-F238E27FC236}">
                  <a16:creationId xmlns:a16="http://schemas.microsoft.com/office/drawing/2014/main" id="{B3183994-C0D9-6053-BCF5-197B751DD542}"/>
                </a:ext>
              </a:extLst>
            </p:cNvPr>
            <p:cNvSpPr/>
            <p:nvPr userDrawn="1"/>
          </p:nvSpPr>
          <p:spPr>
            <a:xfrm>
              <a:off x="1045338" y="5142255"/>
              <a:ext cx="2238909" cy="461665"/>
            </a:xfrm>
            <a:prstGeom prst="rect">
              <a:avLst/>
            </a:prstGeom>
          </p:spPr>
          <p:txBody>
            <a:bodyPr wrap="square">
              <a:spAutoFit/>
            </a:bodyPr>
            <a:lstStyle/>
            <a:p>
              <a:pPr algn="l"/>
              <a:r>
                <a:rPr lang="en-US" altLang="ko-KR" sz="1200">
                  <a:solidFill>
                    <a:schemeClr val="tx1">
                      <a:lumMod val="85000"/>
                      <a:lumOff val="15000"/>
                    </a:schemeClr>
                  </a:solidFill>
                  <a:cs typeface="Arial" panose="020B0604020202020204" pitchFamily="34" charset="0"/>
                </a:rPr>
                <a:t>Easy to change colors, photos and Text.</a:t>
              </a:r>
              <a:endParaRPr lang="en-US" altLang="ko-KR" sz="1200"/>
            </a:p>
          </p:txBody>
        </p:sp>
      </p:grpSp>
      <p:grpSp>
        <p:nvGrpSpPr>
          <p:cNvPr id="9" name="Group 39">
            <a:extLst>
              <a:ext uri="{FF2B5EF4-FFF2-40B4-BE49-F238E27FC236}">
                <a16:creationId xmlns:a16="http://schemas.microsoft.com/office/drawing/2014/main" id="{0B891329-A826-5DE7-B678-D7E39060323D}"/>
              </a:ext>
            </a:extLst>
          </p:cNvPr>
          <p:cNvGrpSpPr/>
          <p:nvPr/>
        </p:nvGrpSpPr>
        <p:grpSpPr>
          <a:xfrm>
            <a:off x="930860" y="5778723"/>
            <a:ext cx="2047824" cy="236573"/>
            <a:chOff x="2026235" y="5921898"/>
            <a:chExt cx="2045225" cy="236273"/>
          </a:xfrm>
        </p:grpSpPr>
        <p:sp>
          <p:nvSpPr>
            <p:cNvPr id="10" name="Graphic 411">
              <a:extLst>
                <a:ext uri="{FF2B5EF4-FFF2-40B4-BE49-F238E27FC236}">
                  <a16:creationId xmlns:a16="http://schemas.microsoft.com/office/drawing/2014/main" id="{474DA797-6BED-6F28-C161-9C60814C116D}"/>
                </a:ext>
              </a:extLst>
            </p:cNvPr>
            <p:cNvSpPr/>
            <p:nvPr/>
          </p:nvSpPr>
          <p:spPr>
            <a:xfrm>
              <a:off x="3369803" y="5965055"/>
              <a:ext cx="187270" cy="149958"/>
            </a:xfrm>
            <a:custGeom>
              <a:avLst/>
              <a:gdLst>
                <a:gd name="connsiteX0" fmla="*/ 170401 w 186562"/>
                <a:gd name="connsiteY0" fmla="*/ 12144 h 149392"/>
                <a:gd name="connsiteX1" fmla="*/ 92677 w 186562"/>
                <a:gd name="connsiteY1" fmla="*/ 29098 h 149392"/>
                <a:gd name="connsiteX2" fmla="*/ 12381 w 186562"/>
                <a:gd name="connsiteY2" fmla="*/ 17382 h 149392"/>
                <a:gd name="connsiteX3" fmla="*/ 29717 w 186562"/>
                <a:gd name="connsiteY3" fmla="*/ 97392 h 149392"/>
                <a:gd name="connsiteX4" fmla="*/ 76199 w 186562"/>
                <a:gd name="connsiteY4" fmla="*/ 140445 h 149392"/>
                <a:gd name="connsiteX5" fmla="*/ 105441 w 186562"/>
                <a:gd name="connsiteY5" fmla="*/ 141874 h 149392"/>
                <a:gd name="connsiteX6" fmla="*/ 162495 w 186562"/>
                <a:gd name="connsiteY6" fmla="*/ 92630 h 149392"/>
                <a:gd name="connsiteX7" fmla="*/ 170401 w 186562"/>
                <a:gd name="connsiteY7" fmla="*/ 12144 h 149392"/>
                <a:gd name="connsiteX8" fmla="*/ 148303 w 186562"/>
                <a:gd name="connsiteY8" fmla="*/ 90249 h 149392"/>
                <a:gd name="connsiteX9" fmla="*/ 102583 w 186562"/>
                <a:gd name="connsiteY9" fmla="*/ 129682 h 149392"/>
                <a:gd name="connsiteX10" fmla="*/ 79152 w 186562"/>
                <a:gd name="connsiteY10" fmla="*/ 128539 h 149392"/>
                <a:gd name="connsiteX11" fmla="*/ 41909 w 186562"/>
                <a:gd name="connsiteY11" fmla="*/ 94059 h 149392"/>
                <a:gd name="connsiteX12" fmla="*/ 22573 w 186562"/>
                <a:gd name="connsiteY12" fmla="*/ 24621 h 149392"/>
                <a:gd name="connsiteX13" fmla="*/ 92582 w 186562"/>
                <a:gd name="connsiteY13" fmla="*/ 41862 h 149392"/>
                <a:gd name="connsiteX14" fmla="*/ 161829 w 186562"/>
                <a:gd name="connsiteY14" fmla="*/ 22050 h 149392"/>
                <a:gd name="connsiteX15" fmla="*/ 148303 w 186562"/>
                <a:gd name="connsiteY15" fmla="*/ 90249 h 14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562" h="149392">
                  <a:moveTo>
                    <a:pt x="170401" y="12144"/>
                  </a:moveTo>
                  <a:cubicBezTo>
                    <a:pt x="147446" y="-8621"/>
                    <a:pt x="118299" y="-2620"/>
                    <a:pt x="92677" y="29098"/>
                  </a:cubicBezTo>
                  <a:cubicBezTo>
                    <a:pt x="60483" y="428"/>
                    <a:pt x="31717" y="-3477"/>
                    <a:pt x="12381" y="17382"/>
                  </a:cubicBezTo>
                  <a:cubicBezTo>
                    <a:pt x="-8859" y="40147"/>
                    <a:pt x="-2573" y="68722"/>
                    <a:pt x="29717" y="97392"/>
                  </a:cubicBezTo>
                  <a:cubicBezTo>
                    <a:pt x="45433" y="111394"/>
                    <a:pt x="61340" y="125491"/>
                    <a:pt x="76199" y="140445"/>
                  </a:cubicBezTo>
                  <a:cubicBezTo>
                    <a:pt x="86295" y="150447"/>
                    <a:pt x="93630" y="153590"/>
                    <a:pt x="105441" y="141874"/>
                  </a:cubicBezTo>
                  <a:cubicBezTo>
                    <a:pt x="123348" y="124348"/>
                    <a:pt x="143636" y="109203"/>
                    <a:pt x="162495" y="92630"/>
                  </a:cubicBezTo>
                  <a:cubicBezTo>
                    <a:pt x="191356" y="67103"/>
                    <a:pt x="194595" y="33861"/>
                    <a:pt x="170401" y="12144"/>
                  </a:cubicBezTo>
                  <a:close/>
                  <a:moveTo>
                    <a:pt x="148303" y="90249"/>
                  </a:moveTo>
                  <a:cubicBezTo>
                    <a:pt x="133158" y="103488"/>
                    <a:pt x="116966" y="115680"/>
                    <a:pt x="102583" y="129682"/>
                  </a:cubicBezTo>
                  <a:cubicBezTo>
                    <a:pt x="93058" y="139017"/>
                    <a:pt x="87248" y="136540"/>
                    <a:pt x="79152" y="128539"/>
                  </a:cubicBezTo>
                  <a:cubicBezTo>
                    <a:pt x="67245" y="116538"/>
                    <a:pt x="54577" y="105298"/>
                    <a:pt x="41909" y="94059"/>
                  </a:cubicBezTo>
                  <a:cubicBezTo>
                    <a:pt x="16096" y="71008"/>
                    <a:pt x="5619" y="42909"/>
                    <a:pt x="22573" y="24621"/>
                  </a:cubicBezTo>
                  <a:cubicBezTo>
                    <a:pt x="38099" y="7857"/>
                    <a:pt x="66769" y="18811"/>
                    <a:pt x="92582" y="41862"/>
                  </a:cubicBezTo>
                  <a:cubicBezTo>
                    <a:pt x="113156" y="16430"/>
                    <a:pt x="143445" y="5381"/>
                    <a:pt x="161829" y="22050"/>
                  </a:cubicBezTo>
                  <a:cubicBezTo>
                    <a:pt x="181260" y="39480"/>
                    <a:pt x="171544" y="69865"/>
                    <a:pt x="148303" y="90249"/>
                  </a:cubicBezTo>
                  <a:close/>
                </a:path>
              </a:pathLst>
            </a:custGeom>
            <a:solidFill>
              <a:srgbClr val="000000"/>
            </a:solidFill>
            <a:ln w="9525" cap="flat">
              <a:noFill/>
              <a:prstDash val="solid"/>
              <a:miter/>
            </a:ln>
          </p:spPr>
          <p:txBody>
            <a:bodyPr rtlCol="0" anchor="ctr"/>
            <a:lstStyle/>
            <a:p>
              <a:endParaRPr lang="en-US"/>
            </a:p>
          </p:txBody>
        </p:sp>
        <p:sp>
          <p:nvSpPr>
            <p:cNvPr id="11" name="Graphic 411">
              <a:extLst>
                <a:ext uri="{FF2B5EF4-FFF2-40B4-BE49-F238E27FC236}">
                  <a16:creationId xmlns:a16="http://schemas.microsoft.com/office/drawing/2014/main" id="{F7786D74-EFB8-6FAA-2CE9-9EEF4553112F}"/>
                </a:ext>
              </a:extLst>
            </p:cNvPr>
            <p:cNvSpPr/>
            <p:nvPr/>
          </p:nvSpPr>
          <p:spPr>
            <a:xfrm>
              <a:off x="2026235" y="5944886"/>
              <a:ext cx="188689" cy="190296"/>
            </a:xfrm>
            <a:custGeom>
              <a:avLst/>
              <a:gdLst>
                <a:gd name="connsiteX0" fmla="*/ 182389 w 182468"/>
                <a:gd name="connsiteY0" fmla="*/ 168023 h 184025"/>
                <a:gd name="connsiteX1" fmla="*/ 182293 w 182468"/>
                <a:gd name="connsiteY1" fmla="*/ 89728 h 184025"/>
                <a:gd name="connsiteX2" fmla="*/ 173721 w 182468"/>
                <a:gd name="connsiteY2" fmla="*/ 71725 h 184025"/>
                <a:gd name="connsiteX3" fmla="*/ 101521 w 182468"/>
                <a:gd name="connsiteY3" fmla="*/ 6574 h 184025"/>
                <a:gd name="connsiteX4" fmla="*/ 91234 w 182468"/>
                <a:gd name="connsiteY4" fmla="*/ 2 h 184025"/>
                <a:gd name="connsiteX5" fmla="*/ 80947 w 182468"/>
                <a:gd name="connsiteY5" fmla="*/ 6574 h 184025"/>
                <a:gd name="connsiteX6" fmla="*/ 8748 w 182468"/>
                <a:gd name="connsiteY6" fmla="*/ 71821 h 184025"/>
                <a:gd name="connsiteX7" fmla="*/ 175 w 182468"/>
                <a:gd name="connsiteY7" fmla="*/ 89728 h 184025"/>
                <a:gd name="connsiteX8" fmla="*/ 80 w 182468"/>
                <a:gd name="connsiteY8" fmla="*/ 168023 h 184025"/>
                <a:gd name="connsiteX9" fmla="*/ 15225 w 182468"/>
                <a:gd name="connsiteY9" fmla="*/ 183073 h 184025"/>
                <a:gd name="connsiteX10" fmla="*/ 59802 w 182468"/>
                <a:gd name="connsiteY10" fmla="*/ 184025 h 184025"/>
                <a:gd name="connsiteX11" fmla="*/ 72946 w 182468"/>
                <a:gd name="connsiteY11" fmla="*/ 176310 h 184025"/>
                <a:gd name="connsiteX12" fmla="*/ 73518 w 182468"/>
                <a:gd name="connsiteY12" fmla="*/ 138115 h 184025"/>
                <a:gd name="connsiteX13" fmla="*/ 89806 w 182468"/>
                <a:gd name="connsiteY13" fmla="*/ 104491 h 184025"/>
                <a:gd name="connsiteX14" fmla="*/ 91330 w 182468"/>
                <a:gd name="connsiteY14" fmla="*/ 103158 h 184025"/>
                <a:gd name="connsiteX15" fmla="*/ 92854 w 182468"/>
                <a:gd name="connsiteY15" fmla="*/ 104491 h 184025"/>
                <a:gd name="connsiteX16" fmla="*/ 109141 w 182468"/>
                <a:gd name="connsiteY16" fmla="*/ 138115 h 184025"/>
                <a:gd name="connsiteX17" fmla="*/ 109713 w 182468"/>
                <a:gd name="connsiteY17" fmla="*/ 176310 h 184025"/>
                <a:gd name="connsiteX18" fmla="*/ 122857 w 182468"/>
                <a:gd name="connsiteY18" fmla="*/ 184025 h 184025"/>
                <a:gd name="connsiteX19" fmla="*/ 167434 w 182468"/>
                <a:gd name="connsiteY19" fmla="*/ 183073 h 184025"/>
                <a:gd name="connsiteX20" fmla="*/ 182389 w 182468"/>
                <a:gd name="connsiteY20" fmla="*/ 168023 h 184025"/>
                <a:gd name="connsiteX21" fmla="*/ 163529 w 182468"/>
                <a:gd name="connsiteY21" fmla="*/ 174786 h 184025"/>
                <a:gd name="connsiteX22" fmla="*/ 124000 w 182468"/>
                <a:gd name="connsiteY22" fmla="*/ 175643 h 184025"/>
                <a:gd name="connsiteX23" fmla="*/ 117333 w 182468"/>
                <a:gd name="connsiteY23" fmla="*/ 166594 h 184025"/>
                <a:gd name="connsiteX24" fmla="*/ 117047 w 182468"/>
                <a:gd name="connsiteY24" fmla="*/ 139448 h 184025"/>
                <a:gd name="connsiteX25" fmla="*/ 92473 w 182468"/>
                <a:gd name="connsiteY25" fmla="*/ 91823 h 184025"/>
                <a:gd name="connsiteX26" fmla="*/ 91234 w 182468"/>
                <a:gd name="connsiteY26" fmla="*/ 91156 h 184025"/>
                <a:gd name="connsiteX27" fmla="*/ 89996 w 182468"/>
                <a:gd name="connsiteY27" fmla="*/ 91823 h 184025"/>
                <a:gd name="connsiteX28" fmla="*/ 65422 w 182468"/>
                <a:gd name="connsiteY28" fmla="*/ 139448 h 184025"/>
                <a:gd name="connsiteX29" fmla="*/ 65136 w 182468"/>
                <a:gd name="connsiteY29" fmla="*/ 166594 h 184025"/>
                <a:gd name="connsiteX30" fmla="*/ 58468 w 182468"/>
                <a:gd name="connsiteY30" fmla="*/ 175643 h 184025"/>
                <a:gd name="connsiteX31" fmla="*/ 18940 w 182468"/>
                <a:gd name="connsiteY31" fmla="*/ 174786 h 184025"/>
                <a:gd name="connsiteX32" fmla="*/ 8843 w 182468"/>
                <a:gd name="connsiteY32" fmla="*/ 165547 h 184025"/>
                <a:gd name="connsiteX33" fmla="*/ 8843 w 182468"/>
                <a:gd name="connsiteY33" fmla="*/ 94490 h 184025"/>
                <a:gd name="connsiteX34" fmla="*/ 14558 w 182468"/>
                <a:gd name="connsiteY34" fmla="*/ 78679 h 184025"/>
                <a:gd name="connsiteX35" fmla="*/ 82376 w 182468"/>
                <a:gd name="connsiteY35" fmla="*/ 19338 h 184025"/>
                <a:gd name="connsiteX36" fmla="*/ 91425 w 182468"/>
                <a:gd name="connsiteY36" fmla="*/ 14194 h 184025"/>
                <a:gd name="connsiteX37" fmla="*/ 100474 w 182468"/>
                <a:gd name="connsiteY37" fmla="*/ 19338 h 184025"/>
                <a:gd name="connsiteX38" fmla="*/ 168006 w 182468"/>
                <a:gd name="connsiteY38" fmla="*/ 78679 h 184025"/>
                <a:gd name="connsiteX39" fmla="*/ 173721 w 182468"/>
                <a:gd name="connsiteY39" fmla="*/ 94490 h 184025"/>
                <a:gd name="connsiteX40" fmla="*/ 173721 w 182468"/>
                <a:gd name="connsiteY40" fmla="*/ 165547 h 184025"/>
                <a:gd name="connsiteX41" fmla="*/ 163529 w 182468"/>
                <a:gd name="connsiteY41" fmla="*/ 174786 h 18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2468" h="184025">
                  <a:moveTo>
                    <a:pt x="182389" y="168023"/>
                  </a:moveTo>
                  <a:cubicBezTo>
                    <a:pt x="181627" y="142020"/>
                    <a:pt x="181817" y="115921"/>
                    <a:pt x="182293" y="89728"/>
                  </a:cubicBezTo>
                  <a:cubicBezTo>
                    <a:pt x="182484" y="80488"/>
                    <a:pt x="182103" y="79726"/>
                    <a:pt x="173721" y="71725"/>
                  </a:cubicBezTo>
                  <a:cubicBezTo>
                    <a:pt x="150099" y="49246"/>
                    <a:pt x="126382" y="27720"/>
                    <a:pt x="101521" y="6574"/>
                  </a:cubicBezTo>
                  <a:cubicBezTo>
                    <a:pt x="97045" y="2860"/>
                    <a:pt x="94663" y="-93"/>
                    <a:pt x="91234" y="2"/>
                  </a:cubicBezTo>
                  <a:cubicBezTo>
                    <a:pt x="87234" y="-93"/>
                    <a:pt x="85329" y="2860"/>
                    <a:pt x="80947" y="6574"/>
                  </a:cubicBezTo>
                  <a:cubicBezTo>
                    <a:pt x="56087" y="27815"/>
                    <a:pt x="32370" y="49246"/>
                    <a:pt x="8748" y="71821"/>
                  </a:cubicBezTo>
                  <a:cubicBezTo>
                    <a:pt x="366" y="79822"/>
                    <a:pt x="-15" y="80584"/>
                    <a:pt x="175" y="89728"/>
                  </a:cubicBezTo>
                  <a:cubicBezTo>
                    <a:pt x="652" y="115826"/>
                    <a:pt x="842" y="141925"/>
                    <a:pt x="80" y="168023"/>
                  </a:cubicBezTo>
                  <a:cubicBezTo>
                    <a:pt x="-301" y="179549"/>
                    <a:pt x="80" y="184025"/>
                    <a:pt x="15225" y="183073"/>
                  </a:cubicBezTo>
                  <a:cubicBezTo>
                    <a:pt x="17035" y="182977"/>
                    <a:pt x="57992" y="184025"/>
                    <a:pt x="59802" y="184025"/>
                  </a:cubicBezTo>
                  <a:cubicBezTo>
                    <a:pt x="69898" y="184025"/>
                    <a:pt x="72756" y="184216"/>
                    <a:pt x="72946" y="176310"/>
                  </a:cubicBezTo>
                  <a:cubicBezTo>
                    <a:pt x="73137" y="167928"/>
                    <a:pt x="73518" y="155069"/>
                    <a:pt x="73518" y="138115"/>
                  </a:cubicBezTo>
                  <a:cubicBezTo>
                    <a:pt x="73518" y="125161"/>
                    <a:pt x="76090" y="118112"/>
                    <a:pt x="89806" y="104491"/>
                  </a:cubicBezTo>
                  <a:cubicBezTo>
                    <a:pt x="89806" y="104491"/>
                    <a:pt x="90472" y="103920"/>
                    <a:pt x="91330" y="103158"/>
                  </a:cubicBezTo>
                  <a:cubicBezTo>
                    <a:pt x="92187" y="103920"/>
                    <a:pt x="92854" y="104491"/>
                    <a:pt x="92854" y="104491"/>
                  </a:cubicBezTo>
                  <a:cubicBezTo>
                    <a:pt x="106570" y="118112"/>
                    <a:pt x="109141" y="125161"/>
                    <a:pt x="109141" y="138115"/>
                  </a:cubicBezTo>
                  <a:cubicBezTo>
                    <a:pt x="109141" y="155069"/>
                    <a:pt x="109522" y="167928"/>
                    <a:pt x="109713" y="176310"/>
                  </a:cubicBezTo>
                  <a:cubicBezTo>
                    <a:pt x="109903" y="184120"/>
                    <a:pt x="112666" y="184025"/>
                    <a:pt x="122857" y="184025"/>
                  </a:cubicBezTo>
                  <a:cubicBezTo>
                    <a:pt x="124667" y="184025"/>
                    <a:pt x="165625" y="182977"/>
                    <a:pt x="167434" y="183073"/>
                  </a:cubicBezTo>
                  <a:cubicBezTo>
                    <a:pt x="182389" y="184025"/>
                    <a:pt x="182770" y="179549"/>
                    <a:pt x="182389" y="168023"/>
                  </a:cubicBezTo>
                  <a:close/>
                  <a:moveTo>
                    <a:pt x="163529" y="174786"/>
                  </a:moveTo>
                  <a:cubicBezTo>
                    <a:pt x="146670" y="174786"/>
                    <a:pt x="131335" y="175739"/>
                    <a:pt x="124000" y="175643"/>
                  </a:cubicBezTo>
                  <a:cubicBezTo>
                    <a:pt x="117047" y="175548"/>
                    <a:pt x="117428" y="174119"/>
                    <a:pt x="117333" y="166594"/>
                  </a:cubicBezTo>
                  <a:cubicBezTo>
                    <a:pt x="117142" y="158403"/>
                    <a:pt x="117238" y="145354"/>
                    <a:pt x="117047" y="139448"/>
                  </a:cubicBezTo>
                  <a:cubicBezTo>
                    <a:pt x="116190" y="117350"/>
                    <a:pt x="115714" y="115445"/>
                    <a:pt x="92473" y="91823"/>
                  </a:cubicBezTo>
                  <a:cubicBezTo>
                    <a:pt x="92473" y="91823"/>
                    <a:pt x="91806" y="91156"/>
                    <a:pt x="91234" y="91156"/>
                  </a:cubicBezTo>
                  <a:cubicBezTo>
                    <a:pt x="90758" y="91156"/>
                    <a:pt x="89996" y="91823"/>
                    <a:pt x="89996" y="91823"/>
                  </a:cubicBezTo>
                  <a:cubicBezTo>
                    <a:pt x="66755" y="115350"/>
                    <a:pt x="66279" y="117255"/>
                    <a:pt x="65422" y="139448"/>
                  </a:cubicBezTo>
                  <a:cubicBezTo>
                    <a:pt x="65231" y="145354"/>
                    <a:pt x="65326" y="158403"/>
                    <a:pt x="65136" y="166594"/>
                  </a:cubicBezTo>
                  <a:cubicBezTo>
                    <a:pt x="64945" y="174119"/>
                    <a:pt x="65422" y="175453"/>
                    <a:pt x="58468" y="175643"/>
                  </a:cubicBezTo>
                  <a:cubicBezTo>
                    <a:pt x="51134" y="175834"/>
                    <a:pt x="35799" y="174786"/>
                    <a:pt x="18940" y="174786"/>
                  </a:cubicBezTo>
                  <a:cubicBezTo>
                    <a:pt x="7795" y="174786"/>
                    <a:pt x="8748" y="174595"/>
                    <a:pt x="8843" y="165547"/>
                  </a:cubicBezTo>
                  <a:cubicBezTo>
                    <a:pt x="9129" y="134686"/>
                    <a:pt x="8843" y="109159"/>
                    <a:pt x="8843" y="94490"/>
                  </a:cubicBezTo>
                  <a:cubicBezTo>
                    <a:pt x="8843" y="82584"/>
                    <a:pt x="8843" y="83536"/>
                    <a:pt x="14558" y="78679"/>
                  </a:cubicBezTo>
                  <a:cubicBezTo>
                    <a:pt x="20559" y="73535"/>
                    <a:pt x="76852" y="25243"/>
                    <a:pt x="82376" y="19338"/>
                  </a:cubicBezTo>
                  <a:cubicBezTo>
                    <a:pt x="86091" y="15337"/>
                    <a:pt x="88186" y="14004"/>
                    <a:pt x="91425" y="14194"/>
                  </a:cubicBezTo>
                  <a:cubicBezTo>
                    <a:pt x="94282" y="14385"/>
                    <a:pt x="96759" y="15337"/>
                    <a:pt x="100474" y="19338"/>
                  </a:cubicBezTo>
                  <a:cubicBezTo>
                    <a:pt x="105712" y="25243"/>
                    <a:pt x="161910" y="73535"/>
                    <a:pt x="168006" y="78679"/>
                  </a:cubicBezTo>
                  <a:cubicBezTo>
                    <a:pt x="173721" y="83536"/>
                    <a:pt x="173721" y="82584"/>
                    <a:pt x="173721" y="94490"/>
                  </a:cubicBezTo>
                  <a:cubicBezTo>
                    <a:pt x="173721" y="109063"/>
                    <a:pt x="173435" y="134591"/>
                    <a:pt x="173721" y="165547"/>
                  </a:cubicBezTo>
                  <a:cubicBezTo>
                    <a:pt x="173721" y="174595"/>
                    <a:pt x="174673" y="174786"/>
                    <a:pt x="163529" y="174786"/>
                  </a:cubicBezTo>
                  <a:close/>
                </a:path>
              </a:pathLst>
            </a:custGeom>
            <a:solidFill>
              <a:srgbClr val="141515"/>
            </a:solidFill>
            <a:ln w="9525" cap="flat">
              <a:noFill/>
              <a:prstDash val="solid"/>
              <a:miter/>
            </a:ln>
          </p:spPr>
          <p:txBody>
            <a:bodyPr rtlCol="0" anchor="ctr"/>
            <a:lstStyle/>
            <a:p>
              <a:endParaRPr lang="en-US"/>
            </a:p>
          </p:txBody>
        </p:sp>
        <p:sp>
          <p:nvSpPr>
            <p:cNvPr id="12" name="Freeform: Shape 42">
              <a:extLst>
                <a:ext uri="{FF2B5EF4-FFF2-40B4-BE49-F238E27FC236}">
                  <a16:creationId xmlns:a16="http://schemas.microsoft.com/office/drawing/2014/main" id="{D8853C53-09A6-B8CE-CD38-EC9C8DF25482}"/>
                </a:ext>
              </a:extLst>
            </p:cNvPr>
            <p:cNvSpPr/>
            <p:nvPr/>
          </p:nvSpPr>
          <p:spPr>
            <a:xfrm rot="18900000">
              <a:off x="2488467" y="5921898"/>
              <a:ext cx="160183" cy="236273"/>
            </a:xfrm>
            <a:custGeom>
              <a:avLst/>
              <a:gdLst>
                <a:gd name="connsiteX0" fmla="*/ 82753 w 106962"/>
                <a:gd name="connsiteY0" fmla="*/ 24209 h 157772"/>
                <a:gd name="connsiteX1" fmla="*/ 24209 w 106962"/>
                <a:gd name="connsiteY1" fmla="*/ 24209 h 157772"/>
                <a:gd name="connsiteX2" fmla="*/ 24209 w 106962"/>
                <a:gd name="connsiteY2" fmla="*/ 82753 h 157772"/>
                <a:gd name="connsiteX3" fmla="*/ 82753 w 106962"/>
                <a:gd name="connsiteY3" fmla="*/ 82753 h 157772"/>
                <a:gd name="connsiteX4" fmla="*/ 82753 w 106962"/>
                <a:gd name="connsiteY4" fmla="*/ 24209 h 157772"/>
                <a:gd name="connsiteX5" fmla="*/ 91298 w 106962"/>
                <a:gd name="connsiteY5" fmla="*/ 15664 h 157772"/>
                <a:gd name="connsiteX6" fmla="*/ 91298 w 106962"/>
                <a:gd name="connsiteY6" fmla="*/ 91298 h 157772"/>
                <a:gd name="connsiteX7" fmla="*/ 66171 w 106962"/>
                <a:gd name="connsiteY7" fmla="*/ 104493 h 157772"/>
                <a:gd name="connsiteX8" fmla="*/ 66171 w 106962"/>
                <a:gd name="connsiteY8" fmla="*/ 157772 h 157772"/>
                <a:gd name="connsiteX9" fmla="*/ 40790 w 106962"/>
                <a:gd name="connsiteY9" fmla="*/ 157696 h 157772"/>
                <a:gd name="connsiteX10" fmla="*/ 40790 w 106962"/>
                <a:gd name="connsiteY10" fmla="*/ 104493 h 157772"/>
                <a:gd name="connsiteX11" fmla="*/ 15664 w 106962"/>
                <a:gd name="connsiteY11" fmla="*/ 91298 h 157772"/>
                <a:gd name="connsiteX12" fmla="*/ 15664 w 106962"/>
                <a:gd name="connsiteY12" fmla="*/ 15664 h 157772"/>
                <a:gd name="connsiteX13" fmla="*/ 91298 w 106962"/>
                <a:gd name="connsiteY13" fmla="*/ 15664 h 15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962" h="157772">
                  <a:moveTo>
                    <a:pt x="82753" y="24209"/>
                  </a:moveTo>
                  <a:cubicBezTo>
                    <a:pt x="66586" y="8042"/>
                    <a:pt x="40375" y="8043"/>
                    <a:pt x="24209" y="24209"/>
                  </a:cubicBezTo>
                  <a:cubicBezTo>
                    <a:pt x="8042" y="40375"/>
                    <a:pt x="8042" y="66586"/>
                    <a:pt x="24209" y="82753"/>
                  </a:cubicBezTo>
                  <a:cubicBezTo>
                    <a:pt x="40375" y="98919"/>
                    <a:pt x="66587" y="98919"/>
                    <a:pt x="82753" y="82753"/>
                  </a:cubicBezTo>
                  <a:cubicBezTo>
                    <a:pt x="98919" y="66586"/>
                    <a:pt x="98919" y="40375"/>
                    <a:pt x="82753" y="24209"/>
                  </a:cubicBezTo>
                  <a:close/>
                  <a:moveTo>
                    <a:pt x="91298" y="15664"/>
                  </a:moveTo>
                  <a:cubicBezTo>
                    <a:pt x="112184" y="36550"/>
                    <a:pt x="112184" y="70412"/>
                    <a:pt x="91298" y="91298"/>
                  </a:cubicBezTo>
                  <a:cubicBezTo>
                    <a:pt x="84165" y="98430"/>
                    <a:pt x="75519" y="103127"/>
                    <a:pt x="66171" y="104493"/>
                  </a:cubicBezTo>
                  <a:lnTo>
                    <a:pt x="66171" y="157772"/>
                  </a:lnTo>
                  <a:lnTo>
                    <a:pt x="40790" y="157696"/>
                  </a:lnTo>
                  <a:lnTo>
                    <a:pt x="40790" y="104493"/>
                  </a:lnTo>
                  <a:cubicBezTo>
                    <a:pt x="31442" y="103127"/>
                    <a:pt x="22796" y="98430"/>
                    <a:pt x="15664" y="91298"/>
                  </a:cubicBezTo>
                  <a:cubicBezTo>
                    <a:pt x="-5222" y="70412"/>
                    <a:pt x="-5222" y="36549"/>
                    <a:pt x="15664" y="15664"/>
                  </a:cubicBezTo>
                  <a:cubicBezTo>
                    <a:pt x="36549" y="-5222"/>
                    <a:pt x="70412" y="-5222"/>
                    <a:pt x="91298" y="156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Freeform: Shape 43">
              <a:extLst>
                <a:ext uri="{FF2B5EF4-FFF2-40B4-BE49-F238E27FC236}">
                  <a16:creationId xmlns:a16="http://schemas.microsoft.com/office/drawing/2014/main" id="{4F8F87E8-6A18-D792-05F4-E960CA3E6DEE}"/>
                </a:ext>
              </a:extLst>
            </p:cNvPr>
            <p:cNvSpPr/>
            <p:nvPr/>
          </p:nvSpPr>
          <p:spPr>
            <a:xfrm>
              <a:off x="2922193" y="5953001"/>
              <a:ext cx="174067" cy="174066"/>
            </a:xfrm>
            <a:custGeom>
              <a:avLst/>
              <a:gdLst>
                <a:gd name="connsiteX0" fmla="*/ 51378 w 116233"/>
                <a:gd name="connsiteY0" fmla="*/ 29506 h 116233"/>
                <a:gd name="connsiteX1" fmla="*/ 64854 w 116233"/>
                <a:gd name="connsiteY1" fmla="*/ 29506 h 116233"/>
                <a:gd name="connsiteX2" fmla="*/ 64854 w 116233"/>
                <a:gd name="connsiteY2" fmla="*/ 51378 h 116233"/>
                <a:gd name="connsiteX3" fmla="*/ 86726 w 116233"/>
                <a:gd name="connsiteY3" fmla="*/ 51378 h 116233"/>
                <a:gd name="connsiteX4" fmla="*/ 86726 w 116233"/>
                <a:gd name="connsiteY4" fmla="*/ 64854 h 116233"/>
                <a:gd name="connsiteX5" fmla="*/ 64854 w 116233"/>
                <a:gd name="connsiteY5" fmla="*/ 64854 h 116233"/>
                <a:gd name="connsiteX6" fmla="*/ 64854 w 116233"/>
                <a:gd name="connsiteY6" fmla="*/ 86726 h 116233"/>
                <a:gd name="connsiteX7" fmla="*/ 51378 w 116233"/>
                <a:gd name="connsiteY7" fmla="*/ 86726 h 116233"/>
                <a:gd name="connsiteX8" fmla="*/ 51378 w 116233"/>
                <a:gd name="connsiteY8" fmla="*/ 64854 h 116233"/>
                <a:gd name="connsiteX9" fmla="*/ 29506 w 116233"/>
                <a:gd name="connsiteY9" fmla="*/ 64854 h 116233"/>
                <a:gd name="connsiteX10" fmla="*/ 29506 w 116233"/>
                <a:gd name="connsiteY10" fmla="*/ 51378 h 116233"/>
                <a:gd name="connsiteX11" fmla="*/ 51378 w 116233"/>
                <a:gd name="connsiteY11" fmla="*/ 51378 h 116233"/>
                <a:gd name="connsiteX12" fmla="*/ 26810 w 116233"/>
                <a:gd name="connsiteY12" fmla="*/ 11156 h 116233"/>
                <a:gd name="connsiteX13" fmla="*/ 11156 w 116233"/>
                <a:gd name="connsiteY13" fmla="*/ 26810 h 116233"/>
                <a:gd name="connsiteX14" fmla="*/ 11156 w 116233"/>
                <a:gd name="connsiteY14" fmla="*/ 89422 h 116233"/>
                <a:gd name="connsiteX15" fmla="*/ 26810 w 116233"/>
                <a:gd name="connsiteY15" fmla="*/ 105076 h 116233"/>
                <a:gd name="connsiteX16" fmla="*/ 89422 w 116233"/>
                <a:gd name="connsiteY16" fmla="*/ 105076 h 116233"/>
                <a:gd name="connsiteX17" fmla="*/ 105076 w 116233"/>
                <a:gd name="connsiteY17" fmla="*/ 89422 h 116233"/>
                <a:gd name="connsiteX18" fmla="*/ 105076 w 116233"/>
                <a:gd name="connsiteY18" fmla="*/ 26810 h 116233"/>
                <a:gd name="connsiteX19" fmla="*/ 89422 w 116233"/>
                <a:gd name="connsiteY19" fmla="*/ 11156 h 116233"/>
                <a:gd name="connsiteX20" fmla="*/ 19373 w 116233"/>
                <a:gd name="connsiteY20" fmla="*/ 0 h 116233"/>
                <a:gd name="connsiteX21" fmla="*/ 96860 w 116233"/>
                <a:gd name="connsiteY21" fmla="*/ 0 h 116233"/>
                <a:gd name="connsiteX22" fmla="*/ 116233 w 116233"/>
                <a:gd name="connsiteY22" fmla="*/ 19373 h 116233"/>
                <a:gd name="connsiteX23" fmla="*/ 116233 w 116233"/>
                <a:gd name="connsiteY23" fmla="*/ 96860 h 116233"/>
                <a:gd name="connsiteX24" fmla="*/ 96860 w 116233"/>
                <a:gd name="connsiteY24" fmla="*/ 116233 h 116233"/>
                <a:gd name="connsiteX25" fmla="*/ 19373 w 116233"/>
                <a:gd name="connsiteY25" fmla="*/ 116233 h 116233"/>
                <a:gd name="connsiteX26" fmla="*/ 0 w 116233"/>
                <a:gd name="connsiteY26" fmla="*/ 96860 h 116233"/>
                <a:gd name="connsiteX27" fmla="*/ 0 w 116233"/>
                <a:gd name="connsiteY27" fmla="*/ 19373 h 116233"/>
                <a:gd name="connsiteX28" fmla="*/ 19373 w 116233"/>
                <a:gd name="connsiteY28" fmla="*/ 0 h 1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233" h="116233">
                  <a:moveTo>
                    <a:pt x="51378" y="29506"/>
                  </a:moveTo>
                  <a:lnTo>
                    <a:pt x="64854" y="29506"/>
                  </a:lnTo>
                  <a:lnTo>
                    <a:pt x="64854" y="51378"/>
                  </a:lnTo>
                  <a:lnTo>
                    <a:pt x="86726" y="51378"/>
                  </a:lnTo>
                  <a:lnTo>
                    <a:pt x="86726" y="64854"/>
                  </a:lnTo>
                  <a:lnTo>
                    <a:pt x="64854" y="64854"/>
                  </a:lnTo>
                  <a:lnTo>
                    <a:pt x="64854" y="86726"/>
                  </a:lnTo>
                  <a:lnTo>
                    <a:pt x="51378" y="86726"/>
                  </a:lnTo>
                  <a:lnTo>
                    <a:pt x="51378" y="64854"/>
                  </a:lnTo>
                  <a:lnTo>
                    <a:pt x="29506" y="64854"/>
                  </a:lnTo>
                  <a:lnTo>
                    <a:pt x="29506" y="51378"/>
                  </a:lnTo>
                  <a:lnTo>
                    <a:pt x="51378" y="51378"/>
                  </a:lnTo>
                  <a:close/>
                  <a:moveTo>
                    <a:pt x="26810" y="11156"/>
                  </a:moveTo>
                  <a:cubicBezTo>
                    <a:pt x="18165" y="11156"/>
                    <a:pt x="11156" y="18165"/>
                    <a:pt x="11156" y="26810"/>
                  </a:cubicBezTo>
                  <a:lnTo>
                    <a:pt x="11156" y="89422"/>
                  </a:lnTo>
                  <a:cubicBezTo>
                    <a:pt x="11156" y="98067"/>
                    <a:pt x="18165" y="105076"/>
                    <a:pt x="26810" y="105076"/>
                  </a:cubicBezTo>
                  <a:lnTo>
                    <a:pt x="89422" y="105076"/>
                  </a:lnTo>
                  <a:cubicBezTo>
                    <a:pt x="98067" y="105076"/>
                    <a:pt x="105076" y="98067"/>
                    <a:pt x="105076" y="89422"/>
                  </a:cubicBezTo>
                  <a:lnTo>
                    <a:pt x="105076" y="26810"/>
                  </a:lnTo>
                  <a:cubicBezTo>
                    <a:pt x="105076" y="18165"/>
                    <a:pt x="98067" y="11156"/>
                    <a:pt x="89422" y="11156"/>
                  </a:cubicBezTo>
                  <a:close/>
                  <a:moveTo>
                    <a:pt x="19373" y="0"/>
                  </a:moveTo>
                  <a:lnTo>
                    <a:pt x="96860" y="0"/>
                  </a:lnTo>
                  <a:cubicBezTo>
                    <a:pt x="107559" y="0"/>
                    <a:pt x="116233" y="8674"/>
                    <a:pt x="116233" y="19373"/>
                  </a:cubicBezTo>
                  <a:lnTo>
                    <a:pt x="116233" y="96860"/>
                  </a:lnTo>
                  <a:cubicBezTo>
                    <a:pt x="116233" y="107559"/>
                    <a:pt x="107559" y="116233"/>
                    <a:pt x="96860" y="116233"/>
                  </a:cubicBezTo>
                  <a:lnTo>
                    <a:pt x="19373" y="116233"/>
                  </a:lnTo>
                  <a:cubicBezTo>
                    <a:pt x="8674" y="116233"/>
                    <a:pt x="0" y="107559"/>
                    <a:pt x="0" y="96860"/>
                  </a:cubicBezTo>
                  <a:lnTo>
                    <a:pt x="0" y="19373"/>
                  </a:lnTo>
                  <a:cubicBezTo>
                    <a:pt x="0" y="8674"/>
                    <a:pt x="8674" y="0"/>
                    <a:pt x="193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44">
              <a:extLst>
                <a:ext uri="{FF2B5EF4-FFF2-40B4-BE49-F238E27FC236}">
                  <a16:creationId xmlns:a16="http://schemas.microsoft.com/office/drawing/2014/main" id="{3D2719AC-E270-6D1B-A7C7-AAC67B41F335}"/>
                </a:ext>
              </a:extLst>
            </p:cNvPr>
            <p:cNvSpPr/>
            <p:nvPr userDrawn="1"/>
          </p:nvSpPr>
          <p:spPr>
            <a:xfrm>
              <a:off x="3830618" y="5948362"/>
              <a:ext cx="240842" cy="183344"/>
            </a:xfrm>
            <a:custGeom>
              <a:avLst/>
              <a:gdLst>
                <a:gd name="connsiteX0" fmla="*/ 75813 w 151629"/>
                <a:gd name="connsiteY0" fmla="*/ 0 h 115430"/>
                <a:gd name="connsiteX1" fmla="*/ 112332 w 151629"/>
                <a:gd name="connsiteY1" fmla="*/ 36519 h 115430"/>
                <a:gd name="connsiteX2" fmla="*/ 101636 w 151629"/>
                <a:gd name="connsiteY2" fmla="*/ 62342 h 115430"/>
                <a:gd name="connsiteX3" fmla="*/ 92112 w 151629"/>
                <a:gd name="connsiteY3" fmla="*/ 66287 h 115430"/>
                <a:gd name="connsiteX4" fmla="*/ 100180 w 151629"/>
                <a:gd name="connsiteY4" fmla="*/ 67507 h 115430"/>
                <a:gd name="connsiteX5" fmla="*/ 151313 w 151629"/>
                <a:gd name="connsiteY5" fmla="*/ 113867 h 115430"/>
                <a:gd name="connsiteX6" fmla="*/ 151629 w 151629"/>
                <a:gd name="connsiteY6" fmla="*/ 115430 h 115430"/>
                <a:gd name="connsiteX7" fmla="*/ 0 w 151629"/>
                <a:gd name="connsiteY7" fmla="*/ 115430 h 115430"/>
                <a:gd name="connsiteX8" fmla="*/ 315 w 151629"/>
                <a:gd name="connsiteY8" fmla="*/ 113867 h 115430"/>
                <a:gd name="connsiteX9" fmla="*/ 51448 w 151629"/>
                <a:gd name="connsiteY9" fmla="*/ 67507 h 115430"/>
                <a:gd name="connsiteX10" fmla="*/ 59515 w 151629"/>
                <a:gd name="connsiteY10" fmla="*/ 66287 h 115430"/>
                <a:gd name="connsiteX11" fmla="*/ 49990 w 151629"/>
                <a:gd name="connsiteY11" fmla="*/ 62342 h 115430"/>
                <a:gd name="connsiteX12" fmla="*/ 39294 w 151629"/>
                <a:gd name="connsiteY12" fmla="*/ 36519 h 115430"/>
                <a:gd name="connsiteX13" fmla="*/ 75813 w 151629"/>
                <a:gd name="connsiteY13" fmla="*/ 0 h 1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29" h="115430">
                  <a:moveTo>
                    <a:pt x="75813" y="0"/>
                  </a:moveTo>
                  <a:cubicBezTo>
                    <a:pt x="95982" y="0"/>
                    <a:pt x="112332" y="16350"/>
                    <a:pt x="112332" y="36519"/>
                  </a:cubicBezTo>
                  <a:cubicBezTo>
                    <a:pt x="112332" y="46603"/>
                    <a:pt x="108245" y="55733"/>
                    <a:pt x="101636" y="62342"/>
                  </a:cubicBezTo>
                  <a:lnTo>
                    <a:pt x="92112" y="66287"/>
                  </a:lnTo>
                  <a:lnTo>
                    <a:pt x="100180" y="67507"/>
                  </a:lnTo>
                  <a:cubicBezTo>
                    <a:pt x="123272" y="74689"/>
                    <a:pt x="141984" y="91810"/>
                    <a:pt x="151313" y="113867"/>
                  </a:cubicBezTo>
                  <a:lnTo>
                    <a:pt x="151629" y="115430"/>
                  </a:lnTo>
                  <a:lnTo>
                    <a:pt x="0" y="115430"/>
                  </a:lnTo>
                  <a:lnTo>
                    <a:pt x="315" y="113867"/>
                  </a:lnTo>
                  <a:cubicBezTo>
                    <a:pt x="9644" y="91810"/>
                    <a:pt x="28357" y="74689"/>
                    <a:pt x="51448" y="67507"/>
                  </a:cubicBezTo>
                  <a:lnTo>
                    <a:pt x="59515" y="66287"/>
                  </a:lnTo>
                  <a:lnTo>
                    <a:pt x="49990" y="62342"/>
                  </a:lnTo>
                  <a:cubicBezTo>
                    <a:pt x="43382" y="55733"/>
                    <a:pt x="39294" y="46603"/>
                    <a:pt x="39294" y="36519"/>
                  </a:cubicBezTo>
                  <a:cubicBezTo>
                    <a:pt x="39294" y="16350"/>
                    <a:pt x="55644" y="0"/>
                    <a:pt x="758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46">
            <a:extLst>
              <a:ext uri="{FF2B5EF4-FFF2-40B4-BE49-F238E27FC236}">
                <a16:creationId xmlns:a16="http://schemas.microsoft.com/office/drawing/2014/main" id="{78A19365-356A-B1A8-8C7E-B711D0FF15AE}"/>
              </a:ext>
            </a:extLst>
          </p:cNvPr>
          <p:cNvGrpSpPr/>
          <p:nvPr/>
        </p:nvGrpSpPr>
        <p:grpSpPr>
          <a:xfrm>
            <a:off x="3599958" y="4872064"/>
            <a:ext cx="2238909" cy="741381"/>
            <a:chOff x="1045338" y="4862539"/>
            <a:chExt cx="2238909" cy="741381"/>
          </a:xfrm>
        </p:grpSpPr>
        <p:sp>
          <p:nvSpPr>
            <p:cNvPr id="16" name="Text Placeholder 5">
              <a:extLst>
                <a:ext uri="{FF2B5EF4-FFF2-40B4-BE49-F238E27FC236}">
                  <a16:creationId xmlns:a16="http://schemas.microsoft.com/office/drawing/2014/main" id="{DD68C940-03FD-128D-24F7-1B220E09B4B3}"/>
                </a:ext>
              </a:extLst>
            </p:cNvPr>
            <p:cNvSpPr txBox="1"/>
            <p:nvPr userDrawn="1"/>
          </p:nvSpPr>
          <p:spPr>
            <a:xfrm>
              <a:off x="1045338" y="4862539"/>
              <a:ext cx="2238909" cy="324000"/>
            </a:xfrm>
            <a:prstGeom prst="rect">
              <a:avLst/>
            </a:prstGeom>
          </p:spPr>
          <p:txBody>
            <a:bodyPr anchor="ctr"/>
            <a:lstStyle>
              <a:lvl1pPr marL="0" indent="0" algn="ctr" defTabSz="914400" rtl="0" eaLnBrk="1" latinLnBrk="1" hangingPunct="1">
                <a:spcBef>
                  <a:spcPct val="20000"/>
                </a:spcBef>
                <a:buFont typeface="Arial" panose="020B0604020202020204" pitchFamily="34" charset="0"/>
                <a:buNone/>
                <a:defRPr sz="1200" b="0"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ko-KR">
                  <a:solidFill>
                    <a:schemeClr val="bg1">
                      <a:lumMod val="50000"/>
                    </a:schemeClr>
                  </a:solidFill>
                </a:rPr>
                <a:t>Programming</a:t>
              </a:r>
              <a:endParaRPr lang="ko-KR" altLang="en-US">
                <a:solidFill>
                  <a:schemeClr val="bg1">
                    <a:lumMod val="50000"/>
                  </a:schemeClr>
                </a:solidFill>
              </a:endParaRPr>
            </a:p>
          </p:txBody>
        </p:sp>
        <p:sp>
          <p:nvSpPr>
            <p:cNvPr id="17" name="직사각형 38">
              <a:extLst>
                <a:ext uri="{FF2B5EF4-FFF2-40B4-BE49-F238E27FC236}">
                  <a16:creationId xmlns:a16="http://schemas.microsoft.com/office/drawing/2014/main" id="{5BA0D039-5502-FFEC-8446-DBE705F9C169}"/>
                </a:ext>
              </a:extLst>
            </p:cNvPr>
            <p:cNvSpPr/>
            <p:nvPr userDrawn="1"/>
          </p:nvSpPr>
          <p:spPr>
            <a:xfrm>
              <a:off x="1045338" y="5142255"/>
              <a:ext cx="2238909" cy="461665"/>
            </a:xfrm>
            <a:prstGeom prst="rect">
              <a:avLst/>
            </a:prstGeom>
          </p:spPr>
          <p:txBody>
            <a:bodyPr wrap="square">
              <a:spAutoFit/>
            </a:bodyPr>
            <a:lstStyle/>
            <a:p>
              <a:pPr algn="l"/>
              <a:r>
                <a:rPr lang="en-US" altLang="ko-KR" sz="1200">
                  <a:solidFill>
                    <a:schemeClr val="tx1">
                      <a:lumMod val="85000"/>
                      <a:lumOff val="15000"/>
                    </a:schemeClr>
                  </a:solidFill>
                  <a:cs typeface="Arial" panose="020B0604020202020204" pitchFamily="34" charset="0"/>
                </a:rPr>
                <a:t>Easy to change colors, photos and Text.</a:t>
              </a:r>
              <a:endParaRPr lang="en-US" altLang="ko-KR" sz="1200"/>
            </a:p>
          </p:txBody>
        </p:sp>
      </p:grpSp>
      <p:grpSp>
        <p:nvGrpSpPr>
          <p:cNvPr id="18" name="Group 49">
            <a:extLst>
              <a:ext uri="{FF2B5EF4-FFF2-40B4-BE49-F238E27FC236}">
                <a16:creationId xmlns:a16="http://schemas.microsoft.com/office/drawing/2014/main" id="{0C7D887F-6E92-4D63-9527-6F83B48F073B}"/>
              </a:ext>
            </a:extLst>
          </p:cNvPr>
          <p:cNvGrpSpPr/>
          <p:nvPr/>
        </p:nvGrpSpPr>
        <p:grpSpPr>
          <a:xfrm>
            <a:off x="3704555" y="5778723"/>
            <a:ext cx="2047824" cy="236573"/>
            <a:chOff x="2026235" y="5921898"/>
            <a:chExt cx="2045225" cy="236273"/>
          </a:xfrm>
        </p:grpSpPr>
        <p:sp>
          <p:nvSpPr>
            <p:cNvPr id="19" name="Graphic 411">
              <a:extLst>
                <a:ext uri="{FF2B5EF4-FFF2-40B4-BE49-F238E27FC236}">
                  <a16:creationId xmlns:a16="http://schemas.microsoft.com/office/drawing/2014/main" id="{EB577DB4-CA26-8E98-73F2-2474249308BE}"/>
                </a:ext>
              </a:extLst>
            </p:cNvPr>
            <p:cNvSpPr/>
            <p:nvPr/>
          </p:nvSpPr>
          <p:spPr>
            <a:xfrm>
              <a:off x="3369803" y="5965055"/>
              <a:ext cx="187270" cy="149958"/>
            </a:xfrm>
            <a:custGeom>
              <a:avLst/>
              <a:gdLst>
                <a:gd name="connsiteX0" fmla="*/ 170401 w 186562"/>
                <a:gd name="connsiteY0" fmla="*/ 12144 h 149392"/>
                <a:gd name="connsiteX1" fmla="*/ 92677 w 186562"/>
                <a:gd name="connsiteY1" fmla="*/ 29098 h 149392"/>
                <a:gd name="connsiteX2" fmla="*/ 12381 w 186562"/>
                <a:gd name="connsiteY2" fmla="*/ 17382 h 149392"/>
                <a:gd name="connsiteX3" fmla="*/ 29717 w 186562"/>
                <a:gd name="connsiteY3" fmla="*/ 97392 h 149392"/>
                <a:gd name="connsiteX4" fmla="*/ 76199 w 186562"/>
                <a:gd name="connsiteY4" fmla="*/ 140445 h 149392"/>
                <a:gd name="connsiteX5" fmla="*/ 105441 w 186562"/>
                <a:gd name="connsiteY5" fmla="*/ 141874 h 149392"/>
                <a:gd name="connsiteX6" fmla="*/ 162495 w 186562"/>
                <a:gd name="connsiteY6" fmla="*/ 92630 h 149392"/>
                <a:gd name="connsiteX7" fmla="*/ 170401 w 186562"/>
                <a:gd name="connsiteY7" fmla="*/ 12144 h 149392"/>
                <a:gd name="connsiteX8" fmla="*/ 148303 w 186562"/>
                <a:gd name="connsiteY8" fmla="*/ 90249 h 149392"/>
                <a:gd name="connsiteX9" fmla="*/ 102583 w 186562"/>
                <a:gd name="connsiteY9" fmla="*/ 129682 h 149392"/>
                <a:gd name="connsiteX10" fmla="*/ 79152 w 186562"/>
                <a:gd name="connsiteY10" fmla="*/ 128539 h 149392"/>
                <a:gd name="connsiteX11" fmla="*/ 41909 w 186562"/>
                <a:gd name="connsiteY11" fmla="*/ 94059 h 149392"/>
                <a:gd name="connsiteX12" fmla="*/ 22573 w 186562"/>
                <a:gd name="connsiteY12" fmla="*/ 24621 h 149392"/>
                <a:gd name="connsiteX13" fmla="*/ 92582 w 186562"/>
                <a:gd name="connsiteY13" fmla="*/ 41862 h 149392"/>
                <a:gd name="connsiteX14" fmla="*/ 161829 w 186562"/>
                <a:gd name="connsiteY14" fmla="*/ 22050 h 149392"/>
                <a:gd name="connsiteX15" fmla="*/ 148303 w 186562"/>
                <a:gd name="connsiteY15" fmla="*/ 90249 h 14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562" h="149392">
                  <a:moveTo>
                    <a:pt x="170401" y="12144"/>
                  </a:moveTo>
                  <a:cubicBezTo>
                    <a:pt x="147446" y="-8621"/>
                    <a:pt x="118299" y="-2620"/>
                    <a:pt x="92677" y="29098"/>
                  </a:cubicBezTo>
                  <a:cubicBezTo>
                    <a:pt x="60483" y="428"/>
                    <a:pt x="31717" y="-3477"/>
                    <a:pt x="12381" y="17382"/>
                  </a:cubicBezTo>
                  <a:cubicBezTo>
                    <a:pt x="-8859" y="40147"/>
                    <a:pt x="-2573" y="68722"/>
                    <a:pt x="29717" y="97392"/>
                  </a:cubicBezTo>
                  <a:cubicBezTo>
                    <a:pt x="45433" y="111394"/>
                    <a:pt x="61340" y="125491"/>
                    <a:pt x="76199" y="140445"/>
                  </a:cubicBezTo>
                  <a:cubicBezTo>
                    <a:pt x="86295" y="150447"/>
                    <a:pt x="93630" y="153590"/>
                    <a:pt x="105441" y="141874"/>
                  </a:cubicBezTo>
                  <a:cubicBezTo>
                    <a:pt x="123348" y="124348"/>
                    <a:pt x="143636" y="109203"/>
                    <a:pt x="162495" y="92630"/>
                  </a:cubicBezTo>
                  <a:cubicBezTo>
                    <a:pt x="191356" y="67103"/>
                    <a:pt x="194595" y="33861"/>
                    <a:pt x="170401" y="12144"/>
                  </a:cubicBezTo>
                  <a:close/>
                  <a:moveTo>
                    <a:pt x="148303" y="90249"/>
                  </a:moveTo>
                  <a:cubicBezTo>
                    <a:pt x="133158" y="103488"/>
                    <a:pt x="116966" y="115680"/>
                    <a:pt x="102583" y="129682"/>
                  </a:cubicBezTo>
                  <a:cubicBezTo>
                    <a:pt x="93058" y="139017"/>
                    <a:pt x="87248" y="136540"/>
                    <a:pt x="79152" y="128539"/>
                  </a:cubicBezTo>
                  <a:cubicBezTo>
                    <a:pt x="67245" y="116538"/>
                    <a:pt x="54577" y="105298"/>
                    <a:pt x="41909" y="94059"/>
                  </a:cubicBezTo>
                  <a:cubicBezTo>
                    <a:pt x="16096" y="71008"/>
                    <a:pt x="5619" y="42909"/>
                    <a:pt x="22573" y="24621"/>
                  </a:cubicBezTo>
                  <a:cubicBezTo>
                    <a:pt x="38099" y="7857"/>
                    <a:pt x="66769" y="18811"/>
                    <a:pt x="92582" y="41862"/>
                  </a:cubicBezTo>
                  <a:cubicBezTo>
                    <a:pt x="113156" y="16430"/>
                    <a:pt x="143445" y="5381"/>
                    <a:pt x="161829" y="22050"/>
                  </a:cubicBezTo>
                  <a:cubicBezTo>
                    <a:pt x="181260" y="39480"/>
                    <a:pt x="171544" y="69865"/>
                    <a:pt x="148303" y="90249"/>
                  </a:cubicBezTo>
                  <a:close/>
                </a:path>
              </a:pathLst>
            </a:custGeom>
            <a:solidFill>
              <a:srgbClr val="000000"/>
            </a:solidFill>
            <a:ln w="9525" cap="flat">
              <a:noFill/>
              <a:prstDash val="solid"/>
              <a:miter/>
            </a:ln>
          </p:spPr>
          <p:txBody>
            <a:bodyPr rtlCol="0" anchor="ctr"/>
            <a:lstStyle/>
            <a:p>
              <a:endParaRPr lang="en-US"/>
            </a:p>
          </p:txBody>
        </p:sp>
        <p:sp>
          <p:nvSpPr>
            <p:cNvPr id="20" name="Graphic 411">
              <a:extLst>
                <a:ext uri="{FF2B5EF4-FFF2-40B4-BE49-F238E27FC236}">
                  <a16:creationId xmlns:a16="http://schemas.microsoft.com/office/drawing/2014/main" id="{6530448E-C35D-AEEB-80DE-1381815A1DED}"/>
                </a:ext>
              </a:extLst>
            </p:cNvPr>
            <p:cNvSpPr/>
            <p:nvPr/>
          </p:nvSpPr>
          <p:spPr>
            <a:xfrm>
              <a:off x="2026235" y="5944886"/>
              <a:ext cx="188689" cy="190296"/>
            </a:xfrm>
            <a:custGeom>
              <a:avLst/>
              <a:gdLst>
                <a:gd name="connsiteX0" fmla="*/ 182389 w 182468"/>
                <a:gd name="connsiteY0" fmla="*/ 168023 h 184025"/>
                <a:gd name="connsiteX1" fmla="*/ 182293 w 182468"/>
                <a:gd name="connsiteY1" fmla="*/ 89728 h 184025"/>
                <a:gd name="connsiteX2" fmla="*/ 173721 w 182468"/>
                <a:gd name="connsiteY2" fmla="*/ 71725 h 184025"/>
                <a:gd name="connsiteX3" fmla="*/ 101521 w 182468"/>
                <a:gd name="connsiteY3" fmla="*/ 6574 h 184025"/>
                <a:gd name="connsiteX4" fmla="*/ 91234 w 182468"/>
                <a:gd name="connsiteY4" fmla="*/ 2 h 184025"/>
                <a:gd name="connsiteX5" fmla="*/ 80947 w 182468"/>
                <a:gd name="connsiteY5" fmla="*/ 6574 h 184025"/>
                <a:gd name="connsiteX6" fmla="*/ 8748 w 182468"/>
                <a:gd name="connsiteY6" fmla="*/ 71821 h 184025"/>
                <a:gd name="connsiteX7" fmla="*/ 175 w 182468"/>
                <a:gd name="connsiteY7" fmla="*/ 89728 h 184025"/>
                <a:gd name="connsiteX8" fmla="*/ 80 w 182468"/>
                <a:gd name="connsiteY8" fmla="*/ 168023 h 184025"/>
                <a:gd name="connsiteX9" fmla="*/ 15225 w 182468"/>
                <a:gd name="connsiteY9" fmla="*/ 183073 h 184025"/>
                <a:gd name="connsiteX10" fmla="*/ 59802 w 182468"/>
                <a:gd name="connsiteY10" fmla="*/ 184025 h 184025"/>
                <a:gd name="connsiteX11" fmla="*/ 72946 w 182468"/>
                <a:gd name="connsiteY11" fmla="*/ 176310 h 184025"/>
                <a:gd name="connsiteX12" fmla="*/ 73518 w 182468"/>
                <a:gd name="connsiteY12" fmla="*/ 138115 h 184025"/>
                <a:gd name="connsiteX13" fmla="*/ 89806 w 182468"/>
                <a:gd name="connsiteY13" fmla="*/ 104491 h 184025"/>
                <a:gd name="connsiteX14" fmla="*/ 91330 w 182468"/>
                <a:gd name="connsiteY14" fmla="*/ 103158 h 184025"/>
                <a:gd name="connsiteX15" fmla="*/ 92854 w 182468"/>
                <a:gd name="connsiteY15" fmla="*/ 104491 h 184025"/>
                <a:gd name="connsiteX16" fmla="*/ 109141 w 182468"/>
                <a:gd name="connsiteY16" fmla="*/ 138115 h 184025"/>
                <a:gd name="connsiteX17" fmla="*/ 109713 w 182468"/>
                <a:gd name="connsiteY17" fmla="*/ 176310 h 184025"/>
                <a:gd name="connsiteX18" fmla="*/ 122857 w 182468"/>
                <a:gd name="connsiteY18" fmla="*/ 184025 h 184025"/>
                <a:gd name="connsiteX19" fmla="*/ 167434 w 182468"/>
                <a:gd name="connsiteY19" fmla="*/ 183073 h 184025"/>
                <a:gd name="connsiteX20" fmla="*/ 182389 w 182468"/>
                <a:gd name="connsiteY20" fmla="*/ 168023 h 184025"/>
                <a:gd name="connsiteX21" fmla="*/ 163529 w 182468"/>
                <a:gd name="connsiteY21" fmla="*/ 174786 h 184025"/>
                <a:gd name="connsiteX22" fmla="*/ 124000 w 182468"/>
                <a:gd name="connsiteY22" fmla="*/ 175643 h 184025"/>
                <a:gd name="connsiteX23" fmla="*/ 117333 w 182468"/>
                <a:gd name="connsiteY23" fmla="*/ 166594 h 184025"/>
                <a:gd name="connsiteX24" fmla="*/ 117047 w 182468"/>
                <a:gd name="connsiteY24" fmla="*/ 139448 h 184025"/>
                <a:gd name="connsiteX25" fmla="*/ 92473 w 182468"/>
                <a:gd name="connsiteY25" fmla="*/ 91823 h 184025"/>
                <a:gd name="connsiteX26" fmla="*/ 91234 w 182468"/>
                <a:gd name="connsiteY26" fmla="*/ 91156 h 184025"/>
                <a:gd name="connsiteX27" fmla="*/ 89996 w 182468"/>
                <a:gd name="connsiteY27" fmla="*/ 91823 h 184025"/>
                <a:gd name="connsiteX28" fmla="*/ 65422 w 182468"/>
                <a:gd name="connsiteY28" fmla="*/ 139448 h 184025"/>
                <a:gd name="connsiteX29" fmla="*/ 65136 w 182468"/>
                <a:gd name="connsiteY29" fmla="*/ 166594 h 184025"/>
                <a:gd name="connsiteX30" fmla="*/ 58468 w 182468"/>
                <a:gd name="connsiteY30" fmla="*/ 175643 h 184025"/>
                <a:gd name="connsiteX31" fmla="*/ 18940 w 182468"/>
                <a:gd name="connsiteY31" fmla="*/ 174786 h 184025"/>
                <a:gd name="connsiteX32" fmla="*/ 8843 w 182468"/>
                <a:gd name="connsiteY32" fmla="*/ 165547 h 184025"/>
                <a:gd name="connsiteX33" fmla="*/ 8843 w 182468"/>
                <a:gd name="connsiteY33" fmla="*/ 94490 h 184025"/>
                <a:gd name="connsiteX34" fmla="*/ 14558 w 182468"/>
                <a:gd name="connsiteY34" fmla="*/ 78679 h 184025"/>
                <a:gd name="connsiteX35" fmla="*/ 82376 w 182468"/>
                <a:gd name="connsiteY35" fmla="*/ 19338 h 184025"/>
                <a:gd name="connsiteX36" fmla="*/ 91425 w 182468"/>
                <a:gd name="connsiteY36" fmla="*/ 14194 h 184025"/>
                <a:gd name="connsiteX37" fmla="*/ 100474 w 182468"/>
                <a:gd name="connsiteY37" fmla="*/ 19338 h 184025"/>
                <a:gd name="connsiteX38" fmla="*/ 168006 w 182468"/>
                <a:gd name="connsiteY38" fmla="*/ 78679 h 184025"/>
                <a:gd name="connsiteX39" fmla="*/ 173721 w 182468"/>
                <a:gd name="connsiteY39" fmla="*/ 94490 h 184025"/>
                <a:gd name="connsiteX40" fmla="*/ 173721 w 182468"/>
                <a:gd name="connsiteY40" fmla="*/ 165547 h 184025"/>
                <a:gd name="connsiteX41" fmla="*/ 163529 w 182468"/>
                <a:gd name="connsiteY41" fmla="*/ 174786 h 18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2468" h="184025">
                  <a:moveTo>
                    <a:pt x="182389" y="168023"/>
                  </a:moveTo>
                  <a:cubicBezTo>
                    <a:pt x="181627" y="142020"/>
                    <a:pt x="181817" y="115921"/>
                    <a:pt x="182293" y="89728"/>
                  </a:cubicBezTo>
                  <a:cubicBezTo>
                    <a:pt x="182484" y="80488"/>
                    <a:pt x="182103" y="79726"/>
                    <a:pt x="173721" y="71725"/>
                  </a:cubicBezTo>
                  <a:cubicBezTo>
                    <a:pt x="150099" y="49246"/>
                    <a:pt x="126382" y="27720"/>
                    <a:pt x="101521" y="6574"/>
                  </a:cubicBezTo>
                  <a:cubicBezTo>
                    <a:pt x="97045" y="2860"/>
                    <a:pt x="94663" y="-93"/>
                    <a:pt x="91234" y="2"/>
                  </a:cubicBezTo>
                  <a:cubicBezTo>
                    <a:pt x="87234" y="-93"/>
                    <a:pt x="85329" y="2860"/>
                    <a:pt x="80947" y="6574"/>
                  </a:cubicBezTo>
                  <a:cubicBezTo>
                    <a:pt x="56087" y="27815"/>
                    <a:pt x="32370" y="49246"/>
                    <a:pt x="8748" y="71821"/>
                  </a:cubicBezTo>
                  <a:cubicBezTo>
                    <a:pt x="366" y="79822"/>
                    <a:pt x="-15" y="80584"/>
                    <a:pt x="175" y="89728"/>
                  </a:cubicBezTo>
                  <a:cubicBezTo>
                    <a:pt x="652" y="115826"/>
                    <a:pt x="842" y="141925"/>
                    <a:pt x="80" y="168023"/>
                  </a:cubicBezTo>
                  <a:cubicBezTo>
                    <a:pt x="-301" y="179549"/>
                    <a:pt x="80" y="184025"/>
                    <a:pt x="15225" y="183073"/>
                  </a:cubicBezTo>
                  <a:cubicBezTo>
                    <a:pt x="17035" y="182977"/>
                    <a:pt x="57992" y="184025"/>
                    <a:pt x="59802" y="184025"/>
                  </a:cubicBezTo>
                  <a:cubicBezTo>
                    <a:pt x="69898" y="184025"/>
                    <a:pt x="72756" y="184216"/>
                    <a:pt x="72946" y="176310"/>
                  </a:cubicBezTo>
                  <a:cubicBezTo>
                    <a:pt x="73137" y="167928"/>
                    <a:pt x="73518" y="155069"/>
                    <a:pt x="73518" y="138115"/>
                  </a:cubicBezTo>
                  <a:cubicBezTo>
                    <a:pt x="73518" y="125161"/>
                    <a:pt x="76090" y="118112"/>
                    <a:pt x="89806" y="104491"/>
                  </a:cubicBezTo>
                  <a:cubicBezTo>
                    <a:pt x="89806" y="104491"/>
                    <a:pt x="90472" y="103920"/>
                    <a:pt x="91330" y="103158"/>
                  </a:cubicBezTo>
                  <a:cubicBezTo>
                    <a:pt x="92187" y="103920"/>
                    <a:pt x="92854" y="104491"/>
                    <a:pt x="92854" y="104491"/>
                  </a:cubicBezTo>
                  <a:cubicBezTo>
                    <a:pt x="106570" y="118112"/>
                    <a:pt x="109141" y="125161"/>
                    <a:pt x="109141" y="138115"/>
                  </a:cubicBezTo>
                  <a:cubicBezTo>
                    <a:pt x="109141" y="155069"/>
                    <a:pt x="109522" y="167928"/>
                    <a:pt x="109713" y="176310"/>
                  </a:cubicBezTo>
                  <a:cubicBezTo>
                    <a:pt x="109903" y="184120"/>
                    <a:pt x="112666" y="184025"/>
                    <a:pt x="122857" y="184025"/>
                  </a:cubicBezTo>
                  <a:cubicBezTo>
                    <a:pt x="124667" y="184025"/>
                    <a:pt x="165625" y="182977"/>
                    <a:pt x="167434" y="183073"/>
                  </a:cubicBezTo>
                  <a:cubicBezTo>
                    <a:pt x="182389" y="184025"/>
                    <a:pt x="182770" y="179549"/>
                    <a:pt x="182389" y="168023"/>
                  </a:cubicBezTo>
                  <a:close/>
                  <a:moveTo>
                    <a:pt x="163529" y="174786"/>
                  </a:moveTo>
                  <a:cubicBezTo>
                    <a:pt x="146670" y="174786"/>
                    <a:pt x="131335" y="175739"/>
                    <a:pt x="124000" y="175643"/>
                  </a:cubicBezTo>
                  <a:cubicBezTo>
                    <a:pt x="117047" y="175548"/>
                    <a:pt x="117428" y="174119"/>
                    <a:pt x="117333" y="166594"/>
                  </a:cubicBezTo>
                  <a:cubicBezTo>
                    <a:pt x="117142" y="158403"/>
                    <a:pt x="117238" y="145354"/>
                    <a:pt x="117047" y="139448"/>
                  </a:cubicBezTo>
                  <a:cubicBezTo>
                    <a:pt x="116190" y="117350"/>
                    <a:pt x="115714" y="115445"/>
                    <a:pt x="92473" y="91823"/>
                  </a:cubicBezTo>
                  <a:cubicBezTo>
                    <a:pt x="92473" y="91823"/>
                    <a:pt x="91806" y="91156"/>
                    <a:pt x="91234" y="91156"/>
                  </a:cubicBezTo>
                  <a:cubicBezTo>
                    <a:pt x="90758" y="91156"/>
                    <a:pt x="89996" y="91823"/>
                    <a:pt x="89996" y="91823"/>
                  </a:cubicBezTo>
                  <a:cubicBezTo>
                    <a:pt x="66755" y="115350"/>
                    <a:pt x="66279" y="117255"/>
                    <a:pt x="65422" y="139448"/>
                  </a:cubicBezTo>
                  <a:cubicBezTo>
                    <a:pt x="65231" y="145354"/>
                    <a:pt x="65326" y="158403"/>
                    <a:pt x="65136" y="166594"/>
                  </a:cubicBezTo>
                  <a:cubicBezTo>
                    <a:pt x="64945" y="174119"/>
                    <a:pt x="65422" y="175453"/>
                    <a:pt x="58468" y="175643"/>
                  </a:cubicBezTo>
                  <a:cubicBezTo>
                    <a:pt x="51134" y="175834"/>
                    <a:pt x="35799" y="174786"/>
                    <a:pt x="18940" y="174786"/>
                  </a:cubicBezTo>
                  <a:cubicBezTo>
                    <a:pt x="7795" y="174786"/>
                    <a:pt x="8748" y="174595"/>
                    <a:pt x="8843" y="165547"/>
                  </a:cubicBezTo>
                  <a:cubicBezTo>
                    <a:pt x="9129" y="134686"/>
                    <a:pt x="8843" y="109159"/>
                    <a:pt x="8843" y="94490"/>
                  </a:cubicBezTo>
                  <a:cubicBezTo>
                    <a:pt x="8843" y="82584"/>
                    <a:pt x="8843" y="83536"/>
                    <a:pt x="14558" y="78679"/>
                  </a:cubicBezTo>
                  <a:cubicBezTo>
                    <a:pt x="20559" y="73535"/>
                    <a:pt x="76852" y="25243"/>
                    <a:pt x="82376" y="19338"/>
                  </a:cubicBezTo>
                  <a:cubicBezTo>
                    <a:pt x="86091" y="15337"/>
                    <a:pt x="88186" y="14004"/>
                    <a:pt x="91425" y="14194"/>
                  </a:cubicBezTo>
                  <a:cubicBezTo>
                    <a:pt x="94282" y="14385"/>
                    <a:pt x="96759" y="15337"/>
                    <a:pt x="100474" y="19338"/>
                  </a:cubicBezTo>
                  <a:cubicBezTo>
                    <a:pt x="105712" y="25243"/>
                    <a:pt x="161910" y="73535"/>
                    <a:pt x="168006" y="78679"/>
                  </a:cubicBezTo>
                  <a:cubicBezTo>
                    <a:pt x="173721" y="83536"/>
                    <a:pt x="173721" y="82584"/>
                    <a:pt x="173721" y="94490"/>
                  </a:cubicBezTo>
                  <a:cubicBezTo>
                    <a:pt x="173721" y="109063"/>
                    <a:pt x="173435" y="134591"/>
                    <a:pt x="173721" y="165547"/>
                  </a:cubicBezTo>
                  <a:cubicBezTo>
                    <a:pt x="173721" y="174595"/>
                    <a:pt x="174673" y="174786"/>
                    <a:pt x="163529" y="174786"/>
                  </a:cubicBezTo>
                  <a:close/>
                </a:path>
              </a:pathLst>
            </a:custGeom>
            <a:solidFill>
              <a:srgbClr val="141515"/>
            </a:solidFill>
            <a:ln w="9525" cap="flat">
              <a:noFill/>
              <a:prstDash val="solid"/>
              <a:miter/>
            </a:ln>
          </p:spPr>
          <p:txBody>
            <a:bodyPr rtlCol="0" anchor="ctr"/>
            <a:lstStyle/>
            <a:p>
              <a:endParaRPr lang="en-US"/>
            </a:p>
          </p:txBody>
        </p:sp>
        <p:sp>
          <p:nvSpPr>
            <p:cNvPr id="21" name="Freeform: Shape 52">
              <a:extLst>
                <a:ext uri="{FF2B5EF4-FFF2-40B4-BE49-F238E27FC236}">
                  <a16:creationId xmlns:a16="http://schemas.microsoft.com/office/drawing/2014/main" id="{B64B48AB-AC42-B7EF-51EE-90713CB965DB}"/>
                </a:ext>
              </a:extLst>
            </p:cNvPr>
            <p:cNvSpPr/>
            <p:nvPr/>
          </p:nvSpPr>
          <p:spPr>
            <a:xfrm rot="18900000">
              <a:off x="2488467" y="5921898"/>
              <a:ext cx="160183" cy="236273"/>
            </a:xfrm>
            <a:custGeom>
              <a:avLst/>
              <a:gdLst>
                <a:gd name="connsiteX0" fmla="*/ 82753 w 106962"/>
                <a:gd name="connsiteY0" fmla="*/ 24209 h 157772"/>
                <a:gd name="connsiteX1" fmla="*/ 24209 w 106962"/>
                <a:gd name="connsiteY1" fmla="*/ 24209 h 157772"/>
                <a:gd name="connsiteX2" fmla="*/ 24209 w 106962"/>
                <a:gd name="connsiteY2" fmla="*/ 82753 h 157772"/>
                <a:gd name="connsiteX3" fmla="*/ 82753 w 106962"/>
                <a:gd name="connsiteY3" fmla="*/ 82753 h 157772"/>
                <a:gd name="connsiteX4" fmla="*/ 82753 w 106962"/>
                <a:gd name="connsiteY4" fmla="*/ 24209 h 157772"/>
                <a:gd name="connsiteX5" fmla="*/ 91298 w 106962"/>
                <a:gd name="connsiteY5" fmla="*/ 15664 h 157772"/>
                <a:gd name="connsiteX6" fmla="*/ 91298 w 106962"/>
                <a:gd name="connsiteY6" fmla="*/ 91298 h 157772"/>
                <a:gd name="connsiteX7" fmla="*/ 66171 w 106962"/>
                <a:gd name="connsiteY7" fmla="*/ 104493 h 157772"/>
                <a:gd name="connsiteX8" fmla="*/ 66171 w 106962"/>
                <a:gd name="connsiteY8" fmla="*/ 157772 h 157772"/>
                <a:gd name="connsiteX9" fmla="*/ 40790 w 106962"/>
                <a:gd name="connsiteY9" fmla="*/ 157696 h 157772"/>
                <a:gd name="connsiteX10" fmla="*/ 40790 w 106962"/>
                <a:gd name="connsiteY10" fmla="*/ 104493 h 157772"/>
                <a:gd name="connsiteX11" fmla="*/ 15664 w 106962"/>
                <a:gd name="connsiteY11" fmla="*/ 91298 h 157772"/>
                <a:gd name="connsiteX12" fmla="*/ 15664 w 106962"/>
                <a:gd name="connsiteY12" fmla="*/ 15664 h 157772"/>
                <a:gd name="connsiteX13" fmla="*/ 91298 w 106962"/>
                <a:gd name="connsiteY13" fmla="*/ 15664 h 15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962" h="157772">
                  <a:moveTo>
                    <a:pt x="82753" y="24209"/>
                  </a:moveTo>
                  <a:cubicBezTo>
                    <a:pt x="66586" y="8042"/>
                    <a:pt x="40375" y="8043"/>
                    <a:pt x="24209" y="24209"/>
                  </a:cubicBezTo>
                  <a:cubicBezTo>
                    <a:pt x="8042" y="40375"/>
                    <a:pt x="8042" y="66586"/>
                    <a:pt x="24209" y="82753"/>
                  </a:cubicBezTo>
                  <a:cubicBezTo>
                    <a:pt x="40375" y="98919"/>
                    <a:pt x="66587" y="98919"/>
                    <a:pt x="82753" y="82753"/>
                  </a:cubicBezTo>
                  <a:cubicBezTo>
                    <a:pt x="98919" y="66586"/>
                    <a:pt x="98919" y="40375"/>
                    <a:pt x="82753" y="24209"/>
                  </a:cubicBezTo>
                  <a:close/>
                  <a:moveTo>
                    <a:pt x="91298" y="15664"/>
                  </a:moveTo>
                  <a:cubicBezTo>
                    <a:pt x="112184" y="36550"/>
                    <a:pt x="112184" y="70412"/>
                    <a:pt x="91298" y="91298"/>
                  </a:cubicBezTo>
                  <a:cubicBezTo>
                    <a:pt x="84165" y="98430"/>
                    <a:pt x="75519" y="103127"/>
                    <a:pt x="66171" y="104493"/>
                  </a:cubicBezTo>
                  <a:lnTo>
                    <a:pt x="66171" y="157772"/>
                  </a:lnTo>
                  <a:lnTo>
                    <a:pt x="40790" y="157696"/>
                  </a:lnTo>
                  <a:lnTo>
                    <a:pt x="40790" y="104493"/>
                  </a:lnTo>
                  <a:cubicBezTo>
                    <a:pt x="31442" y="103127"/>
                    <a:pt x="22796" y="98430"/>
                    <a:pt x="15664" y="91298"/>
                  </a:cubicBezTo>
                  <a:cubicBezTo>
                    <a:pt x="-5222" y="70412"/>
                    <a:pt x="-5222" y="36549"/>
                    <a:pt x="15664" y="15664"/>
                  </a:cubicBezTo>
                  <a:cubicBezTo>
                    <a:pt x="36549" y="-5222"/>
                    <a:pt x="70412" y="-5222"/>
                    <a:pt x="91298" y="156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Freeform: Shape 53">
              <a:extLst>
                <a:ext uri="{FF2B5EF4-FFF2-40B4-BE49-F238E27FC236}">
                  <a16:creationId xmlns:a16="http://schemas.microsoft.com/office/drawing/2014/main" id="{63E181E0-EF38-9481-C955-C99E513E525B}"/>
                </a:ext>
              </a:extLst>
            </p:cNvPr>
            <p:cNvSpPr/>
            <p:nvPr/>
          </p:nvSpPr>
          <p:spPr>
            <a:xfrm>
              <a:off x="2922193" y="5953001"/>
              <a:ext cx="174067" cy="174066"/>
            </a:xfrm>
            <a:custGeom>
              <a:avLst/>
              <a:gdLst>
                <a:gd name="connsiteX0" fmla="*/ 51378 w 116233"/>
                <a:gd name="connsiteY0" fmla="*/ 29506 h 116233"/>
                <a:gd name="connsiteX1" fmla="*/ 64854 w 116233"/>
                <a:gd name="connsiteY1" fmla="*/ 29506 h 116233"/>
                <a:gd name="connsiteX2" fmla="*/ 64854 w 116233"/>
                <a:gd name="connsiteY2" fmla="*/ 51378 h 116233"/>
                <a:gd name="connsiteX3" fmla="*/ 86726 w 116233"/>
                <a:gd name="connsiteY3" fmla="*/ 51378 h 116233"/>
                <a:gd name="connsiteX4" fmla="*/ 86726 w 116233"/>
                <a:gd name="connsiteY4" fmla="*/ 64854 h 116233"/>
                <a:gd name="connsiteX5" fmla="*/ 64854 w 116233"/>
                <a:gd name="connsiteY5" fmla="*/ 64854 h 116233"/>
                <a:gd name="connsiteX6" fmla="*/ 64854 w 116233"/>
                <a:gd name="connsiteY6" fmla="*/ 86726 h 116233"/>
                <a:gd name="connsiteX7" fmla="*/ 51378 w 116233"/>
                <a:gd name="connsiteY7" fmla="*/ 86726 h 116233"/>
                <a:gd name="connsiteX8" fmla="*/ 51378 w 116233"/>
                <a:gd name="connsiteY8" fmla="*/ 64854 h 116233"/>
                <a:gd name="connsiteX9" fmla="*/ 29506 w 116233"/>
                <a:gd name="connsiteY9" fmla="*/ 64854 h 116233"/>
                <a:gd name="connsiteX10" fmla="*/ 29506 w 116233"/>
                <a:gd name="connsiteY10" fmla="*/ 51378 h 116233"/>
                <a:gd name="connsiteX11" fmla="*/ 51378 w 116233"/>
                <a:gd name="connsiteY11" fmla="*/ 51378 h 116233"/>
                <a:gd name="connsiteX12" fmla="*/ 26810 w 116233"/>
                <a:gd name="connsiteY12" fmla="*/ 11156 h 116233"/>
                <a:gd name="connsiteX13" fmla="*/ 11156 w 116233"/>
                <a:gd name="connsiteY13" fmla="*/ 26810 h 116233"/>
                <a:gd name="connsiteX14" fmla="*/ 11156 w 116233"/>
                <a:gd name="connsiteY14" fmla="*/ 89422 h 116233"/>
                <a:gd name="connsiteX15" fmla="*/ 26810 w 116233"/>
                <a:gd name="connsiteY15" fmla="*/ 105076 h 116233"/>
                <a:gd name="connsiteX16" fmla="*/ 89422 w 116233"/>
                <a:gd name="connsiteY16" fmla="*/ 105076 h 116233"/>
                <a:gd name="connsiteX17" fmla="*/ 105076 w 116233"/>
                <a:gd name="connsiteY17" fmla="*/ 89422 h 116233"/>
                <a:gd name="connsiteX18" fmla="*/ 105076 w 116233"/>
                <a:gd name="connsiteY18" fmla="*/ 26810 h 116233"/>
                <a:gd name="connsiteX19" fmla="*/ 89422 w 116233"/>
                <a:gd name="connsiteY19" fmla="*/ 11156 h 116233"/>
                <a:gd name="connsiteX20" fmla="*/ 19373 w 116233"/>
                <a:gd name="connsiteY20" fmla="*/ 0 h 116233"/>
                <a:gd name="connsiteX21" fmla="*/ 96860 w 116233"/>
                <a:gd name="connsiteY21" fmla="*/ 0 h 116233"/>
                <a:gd name="connsiteX22" fmla="*/ 116233 w 116233"/>
                <a:gd name="connsiteY22" fmla="*/ 19373 h 116233"/>
                <a:gd name="connsiteX23" fmla="*/ 116233 w 116233"/>
                <a:gd name="connsiteY23" fmla="*/ 96860 h 116233"/>
                <a:gd name="connsiteX24" fmla="*/ 96860 w 116233"/>
                <a:gd name="connsiteY24" fmla="*/ 116233 h 116233"/>
                <a:gd name="connsiteX25" fmla="*/ 19373 w 116233"/>
                <a:gd name="connsiteY25" fmla="*/ 116233 h 116233"/>
                <a:gd name="connsiteX26" fmla="*/ 0 w 116233"/>
                <a:gd name="connsiteY26" fmla="*/ 96860 h 116233"/>
                <a:gd name="connsiteX27" fmla="*/ 0 w 116233"/>
                <a:gd name="connsiteY27" fmla="*/ 19373 h 116233"/>
                <a:gd name="connsiteX28" fmla="*/ 19373 w 116233"/>
                <a:gd name="connsiteY28" fmla="*/ 0 h 1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233" h="116233">
                  <a:moveTo>
                    <a:pt x="51378" y="29506"/>
                  </a:moveTo>
                  <a:lnTo>
                    <a:pt x="64854" y="29506"/>
                  </a:lnTo>
                  <a:lnTo>
                    <a:pt x="64854" y="51378"/>
                  </a:lnTo>
                  <a:lnTo>
                    <a:pt x="86726" y="51378"/>
                  </a:lnTo>
                  <a:lnTo>
                    <a:pt x="86726" y="64854"/>
                  </a:lnTo>
                  <a:lnTo>
                    <a:pt x="64854" y="64854"/>
                  </a:lnTo>
                  <a:lnTo>
                    <a:pt x="64854" y="86726"/>
                  </a:lnTo>
                  <a:lnTo>
                    <a:pt x="51378" y="86726"/>
                  </a:lnTo>
                  <a:lnTo>
                    <a:pt x="51378" y="64854"/>
                  </a:lnTo>
                  <a:lnTo>
                    <a:pt x="29506" y="64854"/>
                  </a:lnTo>
                  <a:lnTo>
                    <a:pt x="29506" y="51378"/>
                  </a:lnTo>
                  <a:lnTo>
                    <a:pt x="51378" y="51378"/>
                  </a:lnTo>
                  <a:close/>
                  <a:moveTo>
                    <a:pt x="26810" y="11156"/>
                  </a:moveTo>
                  <a:cubicBezTo>
                    <a:pt x="18165" y="11156"/>
                    <a:pt x="11156" y="18165"/>
                    <a:pt x="11156" y="26810"/>
                  </a:cubicBezTo>
                  <a:lnTo>
                    <a:pt x="11156" y="89422"/>
                  </a:lnTo>
                  <a:cubicBezTo>
                    <a:pt x="11156" y="98067"/>
                    <a:pt x="18165" y="105076"/>
                    <a:pt x="26810" y="105076"/>
                  </a:cubicBezTo>
                  <a:lnTo>
                    <a:pt x="89422" y="105076"/>
                  </a:lnTo>
                  <a:cubicBezTo>
                    <a:pt x="98067" y="105076"/>
                    <a:pt x="105076" y="98067"/>
                    <a:pt x="105076" y="89422"/>
                  </a:cubicBezTo>
                  <a:lnTo>
                    <a:pt x="105076" y="26810"/>
                  </a:lnTo>
                  <a:cubicBezTo>
                    <a:pt x="105076" y="18165"/>
                    <a:pt x="98067" y="11156"/>
                    <a:pt x="89422" y="11156"/>
                  </a:cubicBezTo>
                  <a:close/>
                  <a:moveTo>
                    <a:pt x="19373" y="0"/>
                  </a:moveTo>
                  <a:lnTo>
                    <a:pt x="96860" y="0"/>
                  </a:lnTo>
                  <a:cubicBezTo>
                    <a:pt x="107559" y="0"/>
                    <a:pt x="116233" y="8674"/>
                    <a:pt x="116233" y="19373"/>
                  </a:cubicBezTo>
                  <a:lnTo>
                    <a:pt x="116233" y="96860"/>
                  </a:lnTo>
                  <a:cubicBezTo>
                    <a:pt x="116233" y="107559"/>
                    <a:pt x="107559" y="116233"/>
                    <a:pt x="96860" y="116233"/>
                  </a:cubicBezTo>
                  <a:lnTo>
                    <a:pt x="19373" y="116233"/>
                  </a:lnTo>
                  <a:cubicBezTo>
                    <a:pt x="8674" y="116233"/>
                    <a:pt x="0" y="107559"/>
                    <a:pt x="0" y="96860"/>
                  </a:cubicBezTo>
                  <a:lnTo>
                    <a:pt x="0" y="19373"/>
                  </a:lnTo>
                  <a:cubicBezTo>
                    <a:pt x="0" y="8674"/>
                    <a:pt x="8674" y="0"/>
                    <a:pt x="193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54">
              <a:extLst>
                <a:ext uri="{FF2B5EF4-FFF2-40B4-BE49-F238E27FC236}">
                  <a16:creationId xmlns:a16="http://schemas.microsoft.com/office/drawing/2014/main" id="{FB8ABAA9-336D-E99C-0BBB-CA2D5C5422C6}"/>
                </a:ext>
              </a:extLst>
            </p:cNvPr>
            <p:cNvSpPr/>
            <p:nvPr userDrawn="1"/>
          </p:nvSpPr>
          <p:spPr>
            <a:xfrm>
              <a:off x="3830618" y="5948362"/>
              <a:ext cx="240842" cy="183344"/>
            </a:xfrm>
            <a:custGeom>
              <a:avLst/>
              <a:gdLst>
                <a:gd name="connsiteX0" fmla="*/ 75813 w 151629"/>
                <a:gd name="connsiteY0" fmla="*/ 0 h 115430"/>
                <a:gd name="connsiteX1" fmla="*/ 112332 w 151629"/>
                <a:gd name="connsiteY1" fmla="*/ 36519 h 115430"/>
                <a:gd name="connsiteX2" fmla="*/ 101636 w 151629"/>
                <a:gd name="connsiteY2" fmla="*/ 62342 h 115430"/>
                <a:gd name="connsiteX3" fmla="*/ 92112 w 151629"/>
                <a:gd name="connsiteY3" fmla="*/ 66287 h 115430"/>
                <a:gd name="connsiteX4" fmla="*/ 100180 w 151629"/>
                <a:gd name="connsiteY4" fmla="*/ 67507 h 115430"/>
                <a:gd name="connsiteX5" fmla="*/ 151313 w 151629"/>
                <a:gd name="connsiteY5" fmla="*/ 113867 h 115430"/>
                <a:gd name="connsiteX6" fmla="*/ 151629 w 151629"/>
                <a:gd name="connsiteY6" fmla="*/ 115430 h 115430"/>
                <a:gd name="connsiteX7" fmla="*/ 0 w 151629"/>
                <a:gd name="connsiteY7" fmla="*/ 115430 h 115430"/>
                <a:gd name="connsiteX8" fmla="*/ 315 w 151629"/>
                <a:gd name="connsiteY8" fmla="*/ 113867 h 115430"/>
                <a:gd name="connsiteX9" fmla="*/ 51448 w 151629"/>
                <a:gd name="connsiteY9" fmla="*/ 67507 h 115430"/>
                <a:gd name="connsiteX10" fmla="*/ 59515 w 151629"/>
                <a:gd name="connsiteY10" fmla="*/ 66287 h 115430"/>
                <a:gd name="connsiteX11" fmla="*/ 49990 w 151629"/>
                <a:gd name="connsiteY11" fmla="*/ 62342 h 115430"/>
                <a:gd name="connsiteX12" fmla="*/ 39294 w 151629"/>
                <a:gd name="connsiteY12" fmla="*/ 36519 h 115430"/>
                <a:gd name="connsiteX13" fmla="*/ 75813 w 151629"/>
                <a:gd name="connsiteY13" fmla="*/ 0 h 1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29" h="115430">
                  <a:moveTo>
                    <a:pt x="75813" y="0"/>
                  </a:moveTo>
                  <a:cubicBezTo>
                    <a:pt x="95982" y="0"/>
                    <a:pt x="112332" y="16350"/>
                    <a:pt x="112332" y="36519"/>
                  </a:cubicBezTo>
                  <a:cubicBezTo>
                    <a:pt x="112332" y="46603"/>
                    <a:pt x="108245" y="55733"/>
                    <a:pt x="101636" y="62342"/>
                  </a:cubicBezTo>
                  <a:lnTo>
                    <a:pt x="92112" y="66287"/>
                  </a:lnTo>
                  <a:lnTo>
                    <a:pt x="100180" y="67507"/>
                  </a:lnTo>
                  <a:cubicBezTo>
                    <a:pt x="123272" y="74689"/>
                    <a:pt x="141984" y="91810"/>
                    <a:pt x="151313" y="113867"/>
                  </a:cubicBezTo>
                  <a:lnTo>
                    <a:pt x="151629" y="115430"/>
                  </a:lnTo>
                  <a:lnTo>
                    <a:pt x="0" y="115430"/>
                  </a:lnTo>
                  <a:lnTo>
                    <a:pt x="315" y="113867"/>
                  </a:lnTo>
                  <a:cubicBezTo>
                    <a:pt x="9644" y="91810"/>
                    <a:pt x="28357" y="74689"/>
                    <a:pt x="51448" y="67507"/>
                  </a:cubicBezTo>
                  <a:lnTo>
                    <a:pt x="59515" y="66287"/>
                  </a:lnTo>
                  <a:lnTo>
                    <a:pt x="49990" y="62342"/>
                  </a:lnTo>
                  <a:cubicBezTo>
                    <a:pt x="43382" y="55733"/>
                    <a:pt x="39294" y="46603"/>
                    <a:pt x="39294" y="36519"/>
                  </a:cubicBezTo>
                  <a:cubicBezTo>
                    <a:pt x="39294" y="16350"/>
                    <a:pt x="55644" y="0"/>
                    <a:pt x="758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4" name="Group 56">
            <a:extLst>
              <a:ext uri="{FF2B5EF4-FFF2-40B4-BE49-F238E27FC236}">
                <a16:creationId xmlns:a16="http://schemas.microsoft.com/office/drawing/2014/main" id="{7B6C44BB-41CF-4DA0-DC40-E0B7D1BC6E8C}"/>
              </a:ext>
            </a:extLst>
          </p:cNvPr>
          <p:cNvGrpSpPr/>
          <p:nvPr/>
        </p:nvGrpSpPr>
        <p:grpSpPr>
          <a:xfrm>
            <a:off x="6373653" y="4872064"/>
            <a:ext cx="2238909" cy="741381"/>
            <a:chOff x="1045338" y="4862539"/>
            <a:chExt cx="2238909" cy="741381"/>
          </a:xfrm>
        </p:grpSpPr>
        <p:sp>
          <p:nvSpPr>
            <p:cNvPr id="25" name="Text Placeholder 5">
              <a:extLst>
                <a:ext uri="{FF2B5EF4-FFF2-40B4-BE49-F238E27FC236}">
                  <a16:creationId xmlns:a16="http://schemas.microsoft.com/office/drawing/2014/main" id="{6A78B513-BC30-50E2-0401-A9B945880D01}"/>
                </a:ext>
              </a:extLst>
            </p:cNvPr>
            <p:cNvSpPr txBox="1"/>
            <p:nvPr userDrawn="1"/>
          </p:nvSpPr>
          <p:spPr>
            <a:xfrm>
              <a:off x="1045338" y="4862539"/>
              <a:ext cx="2238909" cy="324000"/>
            </a:xfrm>
            <a:prstGeom prst="rect">
              <a:avLst/>
            </a:prstGeom>
          </p:spPr>
          <p:txBody>
            <a:bodyPr anchor="ctr"/>
            <a:lstStyle>
              <a:lvl1pPr marL="0" indent="0" algn="ctr" defTabSz="914400" rtl="0" eaLnBrk="1" latinLnBrk="1" hangingPunct="1">
                <a:spcBef>
                  <a:spcPct val="20000"/>
                </a:spcBef>
                <a:buFont typeface="Arial" panose="020B0604020202020204" pitchFamily="34" charset="0"/>
                <a:buNone/>
                <a:defRPr sz="1200" b="0"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ko-KR">
                  <a:solidFill>
                    <a:srgbClr val="FF0000"/>
                  </a:solidFill>
                </a:rPr>
                <a:t>Programming</a:t>
              </a:r>
              <a:endParaRPr lang="ko-KR" altLang="en-US">
                <a:solidFill>
                  <a:srgbClr val="FF0000"/>
                </a:solidFill>
              </a:endParaRPr>
            </a:p>
          </p:txBody>
        </p:sp>
        <p:sp>
          <p:nvSpPr>
            <p:cNvPr id="26" name="직사각형 38">
              <a:extLst>
                <a:ext uri="{FF2B5EF4-FFF2-40B4-BE49-F238E27FC236}">
                  <a16:creationId xmlns:a16="http://schemas.microsoft.com/office/drawing/2014/main" id="{A587DFCE-7270-6A4F-245A-E7FFC1B76BBB}"/>
                </a:ext>
              </a:extLst>
            </p:cNvPr>
            <p:cNvSpPr/>
            <p:nvPr userDrawn="1"/>
          </p:nvSpPr>
          <p:spPr>
            <a:xfrm>
              <a:off x="1045338" y="5142255"/>
              <a:ext cx="2238909" cy="461665"/>
            </a:xfrm>
            <a:prstGeom prst="rect">
              <a:avLst/>
            </a:prstGeom>
          </p:spPr>
          <p:txBody>
            <a:bodyPr wrap="square">
              <a:spAutoFit/>
            </a:bodyPr>
            <a:lstStyle/>
            <a:p>
              <a:pPr algn="l"/>
              <a:r>
                <a:rPr lang="en-US" altLang="ko-KR" sz="1200">
                  <a:solidFill>
                    <a:schemeClr val="tx1">
                      <a:lumMod val="85000"/>
                      <a:lumOff val="15000"/>
                    </a:schemeClr>
                  </a:solidFill>
                  <a:cs typeface="Arial" panose="020B0604020202020204" pitchFamily="34" charset="0"/>
                </a:rPr>
                <a:t>Easy to change colors, photos and Text.</a:t>
              </a:r>
              <a:endParaRPr lang="en-US" altLang="ko-KR" sz="1200"/>
            </a:p>
          </p:txBody>
        </p:sp>
      </p:grpSp>
      <p:grpSp>
        <p:nvGrpSpPr>
          <p:cNvPr id="27" name="Group 59">
            <a:extLst>
              <a:ext uri="{FF2B5EF4-FFF2-40B4-BE49-F238E27FC236}">
                <a16:creationId xmlns:a16="http://schemas.microsoft.com/office/drawing/2014/main" id="{C601EB6C-09B0-EF0E-13B9-8F6F0B0035AD}"/>
              </a:ext>
            </a:extLst>
          </p:cNvPr>
          <p:cNvGrpSpPr/>
          <p:nvPr/>
        </p:nvGrpSpPr>
        <p:grpSpPr>
          <a:xfrm>
            <a:off x="6478250" y="5778723"/>
            <a:ext cx="2047824" cy="236573"/>
            <a:chOff x="2026235" y="5921898"/>
            <a:chExt cx="2045225" cy="236273"/>
          </a:xfrm>
        </p:grpSpPr>
        <p:sp>
          <p:nvSpPr>
            <p:cNvPr id="28" name="Graphic 411">
              <a:extLst>
                <a:ext uri="{FF2B5EF4-FFF2-40B4-BE49-F238E27FC236}">
                  <a16:creationId xmlns:a16="http://schemas.microsoft.com/office/drawing/2014/main" id="{6A31DF3B-F7D1-92B9-70D7-2DB2B41A4912}"/>
                </a:ext>
              </a:extLst>
            </p:cNvPr>
            <p:cNvSpPr/>
            <p:nvPr/>
          </p:nvSpPr>
          <p:spPr>
            <a:xfrm>
              <a:off x="3369803" y="5965055"/>
              <a:ext cx="187270" cy="149958"/>
            </a:xfrm>
            <a:custGeom>
              <a:avLst/>
              <a:gdLst>
                <a:gd name="connsiteX0" fmla="*/ 170401 w 186562"/>
                <a:gd name="connsiteY0" fmla="*/ 12144 h 149392"/>
                <a:gd name="connsiteX1" fmla="*/ 92677 w 186562"/>
                <a:gd name="connsiteY1" fmla="*/ 29098 h 149392"/>
                <a:gd name="connsiteX2" fmla="*/ 12381 w 186562"/>
                <a:gd name="connsiteY2" fmla="*/ 17382 h 149392"/>
                <a:gd name="connsiteX3" fmla="*/ 29717 w 186562"/>
                <a:gd name="connsiteY3" fmla="*/ 97392 h 149392"/>
                <a:gd name="connsiteX4" fmla="*/ 76199 w 186562"/>
                <a:gd name="connsiteY4" fmla="*/ 140445 h 149392"/>
                <a:gd name="connsiteX5" fmla="*/ 105441 w 186562"/>
                <a:gd name="connsiteY5" fmla="*/ 141874 h 149392"/>
                <a:gd name="connsiteX6" fmla="*/ 162495 w 186562"/>
                <a:gd name="connsiteY6" fmla="*/ 92630 h 149392"/>
                <a:gd name="connsiteX7" fmla="*/ 170401 w 186562"/>
                <a:gd name="connsiteY7" fmla="*/ 12144 h 149392"/>
                <a:gd name="connsiteX8" fmla="*/ 148303 w 186562"/>
                <a:gd name="connsiteY8" fmla="*/ 90249 h 149392"/>
                <a:gd name="connsiteX9" fmla="*/ 102583 w 186562"/>
                <a:gd name="connsiteY9" fmla="*/ 129682 h 149392"/>
                <a:gd name="connsiteX10" fmla="*/ 79152 w 186562"/>
                <a:gd name="connsiteY10" fmla="*/ 128539 h 149392"/>
                <a:gd name="connsiteX11" fmla="*/ 41909 w 186562"/>
                <a:gd name="connsiteY11" fmla="*/ 94059 h 149392"/>
                <a:gd name="connsiteX12" fmla="*/ 22573 w 186562"/>
                <a:gd name="connsiteY12" fmla="*/ 24621 h 149392"/>
                <a:gd name="connsiteX13" fmla="*/ 92582 w 186562"/>
                <a:gd name="connsiteY13" fmla="*/ 41862 h 149392"/>
                <a:gd name="connsiteX14" fmla="*/ 161829 w 186562"/>
                <a:gd name="connsiteY14" fmla="*/ 22050 h 149392"/>
                <a:gd name="connsiteX15" fmla="*/ 148303 w 186562"/>
                <a:gd name="connsiteY15" fmla="*/ 90249 h 14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562" h="149392">
                  <a:moveTo>
                    <a:pt x="170401" y="12144"/>
                  </a:moveTo>
                  <a:cubicBezTo>
                    <a:pt x="147446" y="-8621"/>
                    <a:pt x="118299" y="-2620"/>
                    <a:pt x="92677" y="29098"/>
                  </a:cubicBezTo>
                  <a:cubicBezTo>
                    <a:pt x="60483" y="428"/>
                    <a:pt x="31717" y="-3477"/>
                    <a:pt x="12381" y="17382"/>
                  </a:cubicBezTo>
                  <a:cubicBezTo>
                    <a:pt x="-8859" y="40147"/>
                    <a:pt x="-2573" y="68722"/>
                    <a:pt x="29717" y="97392"/>
                  </a:cubicBezTo>
                  <a:cubicBezTo>
                    <a:pt x="45433" y="111394"/>
                    <a:pt x="61340" y="125491"/>
                    <a:pt x="76199" y="140445"/>
                  </a:cubicBezTo>
                  <a:cubicBezTo>
                    <a:pt x="86295" y="150447"/>
                    <a:pt x="93630" y="153590"/>
                    <a:pt x="105441" y="141874"/>
                  </a:cubicBezTo>
                  <a:cubicBezTo>
                    <a:pt x="123348" y="124348"/>
                    <a:pt x="143636" y="109203"/>
                    <a:pt x="162495" y="92630"/>
                  </a:cubicBezTo>
                  <a:cubicBezTo>
                    <a:pt x="191356" y="67103"/>
                    <a:pt x="194595" y="33861"/>
                    <a:pt x="170401" y="12144"/>
                  </a:cubicBezTo>
                  <a:close/>
                  <a:moveTo>
                    <a:pt x="148303" y="90249"/>
                  </a:moveTo>
                  <a:cubicBezTo>
                    <a:pt x="133158" y="103488"/>
                    <a:pt x="116966" y="115680"/>
                    <a:pt x="102583" y="129682"/>
                  </a:cubicBezTo>
                  <a:cubicBezTo>
                    <a:pt x="93058" y="139017"/>
                    <a:pt x="87248" y="136540"/>
                    <a:pt x="79152" y="128539"/>
                  </a:cubicBezTo>
                  <a:cubicBezTo>
                    <a:pt x="67245" y="116538"/>
                    <a:pt x="54577" y="105298"/>
                    <a:pt x="41909" y="94059"/>
                  </a:cubicBezTo>
                  <a:cubicBezTo>
                    <a:pt x="16096" y="71008"/>
                    <a:pt x="5619" y="42909"/>
                    <a:pt x="22573" y="24621"/>
                  </a:cubicBezTo>
                  <a:cubicBezTo>
                    <a:pt x="38099" y="7857"/>
                    <a:pt x="66769" y="18811"/>
                    <a:pt x="92582" y="41862"/>
                  </a:cubicBezTo>
                  <a:cubicBezTo>
                    <a:pt x="113156" y="16430"/>
                    <a:pt x="143445" y="5381"/>
                    <a:pt x="161829" y="22050"/>
                  </a:cubicBezTo>
                  <a:cubicBezTo>
                    <a:pt x="181260" y="39480"/>
                    <a:pt x="171544" y="69865"/>
                    <a:pt x="148303" y="90249"/>
                  </a:cubicBezTo>
                  <a:close/>
                </a:path>
              </a:pathLst>
            </a:custGeom>
            <a:solidFill>
              <a:srgbClr val="000000"/>
            </a:solidFill>
            <a:ln w="9525" cap="flat">
              <a:noFill/>
              <a:prstDash val="solid"/>
              <a:miter/>
            </a:ln>
          </p:spPr>
          <p:txBody>
            <a:bodyPr rtlCol="0" anchor="ctr"/>
            <a:lstStyle/>
            <a:p>
              <a:endParaRPr lang="en-US"/>
            </a:p>
          </p:txBody>
        </p:sp>
        <p:sp>
          <p:nvSpPr>
            <p:cNvPr id="29" name="Graphic 411">
              <a:extLst>
                <a:ext uri="{FF2B5EF4-FFF2-40B4-BE49-F238E27FC236}">
                  <a16:creationId xmlns:a16="http://schemas.microsoft.com/office/drawing/2014/main" id="{1D659DB2-9421-8C43-CAA5-D170869A43F0}"/>
                </a:ext>
              </a:extLst>
            </p:cNvPr>
            <p:cNvSpPr/>
            <p:nvPr/>
          </p:nvSpPr>
          <p:spPr>
            <a:xfrm>
              <a:off x="2026235" y="5944886"/>
              <a:ext cx="188689" cy="190296"/>
            </a:xfrm>
            <a:custGeom>
              <a:avLst/>
              <a:gdLst>
                <a:gd name="connsiteX0" fmla="*/ 182389 w 182468"/>
                <a:gd name="connsiteY0" fmla="*/ 168023 h 184025"/>
                <a:gd name="connsiteX1" fmla="*/ 182293 w 182468"/>
                <a:gd name="connsiteY1" fmla="*/ 89728 h 184025"/>
                <a:gd name="connsiteX2" fmla="*/ 173721 w 182468"/>
                <a:gd name="connsiteY2" fmla="*/ 71725 h 184025"/>
                <a:gd name="connsiteX3" fmla="*/ 101521 w 182468"/>
                <a:gd name="connsiteY3" fmla="*/ 6574 h 184025"/>
                <a:gd name="connsiteX4" fmla="*/ 91234 w 182468"/>
                <a:gd name="connsiteY4" fmla="*/ 2 h 184025"/>
                <a:gd name="connsiteX5" fmla="*/ 80947 w 182468"/>
                <a:gd name="connsiteY5" fmla="*/ 6574 h 184025"/>
                <a:gd name="connsiteX6" fmla="*/ 8748 w 182468"/>
                <a:gd name="connsiteY6" fmla="*/ 71821 h 184025"/>
                <a:gd name="connsiteX7" fmla="*/ 175 w 182468"/>
                <a:gd name="connsiteY7" fmla="*/ 89728 h 184025"/>
                <a:gd name="connsiteX8" fmla="*/ 80 w 182468"/>
                <a:gd name="connsiteY8" fmla="*/ 168023 h 184025"/>
                <a:gd name="connsiteX9" fmla="*/ 15225 w 182468"/>
                <a:gd name="connsiteY9" fmla="*/ 183073 h 184025"/>
                <a:gd name="connsiteX10" fmla="*/ 59802 w 182468"/>
                <a:gd name="connsiteY10" fmla="*/ 184025 h 184025"/>
                <a:gd name="connsiteX11" fmla="*/ 72946 w 182468"/>
                <a:gd name="connsiteY11" fmla="*/ 176310 h 184025"/>
                <a:gd name="connsiteX12" fmla="*/ 73518 w 182468"/>
                <a:gd name="connsiteY12" fmla="*/ 138115 h 184025"/>
                <a:gd name="connsiteX13" fmla="*/ 89806 w 182468"/>
                <a:gd name="connsiteY13" fmla="*/ 104491 h 184025"/>
                <a:gd name="connsiteX14" fmla="*/ 91330 w 182468"/>
                <a:gd name="connsiteY14" fmla="*/ 103158 h 184025"/>
                <a:gd name="connsiteX15" fmla="*/ 92854 w 182468"/>
                <a:gd name="connsiteY15" fmla="*/ 104491 h 184025"/>
                <a:gd name="connsiteX16" fmla="*/ 109141 w 182468"/>
                <a:gd name="connsiteY16" fmla="*/ 138115 h 184025"/>
                <a:gd name="connsiteX17" fmla="*/ 109713 w 182468"/>
                <a:gd name="connsiteY17" fmla="*/ 176310 h 184025"/>
                <a:gd name="connsiteX18" fmla="*/ 122857 w 182468"/>
                <a:gd name="connsiteY18" fmla="*/ 184025 h 184025"/>
                <a:gd name="connsiteX19" fmla="*/ 167434 w 182468"/>
                <a:gd name="connsiteY19" fmla="*/ 183073 h 184025"/>
                <a:gd name="connsiteX20" fmla="*/ 182389 w 182468"/>
                <a:gd name="connsiteY20" fmla="*/ 168023 h 184025"/>
                <a:gd name="connsiteX21" fmla="*/ 163529 w 182468"/>
                <a:gd name="connsiteY21" fmla="*/ 174786 h 184025"/>
                <a:gd name="connsiteX22" fmla="*/ 124000 w 182468"/>
                <a:gd name="connsiteY22" fmla="*/ 175643 h 184025"/>
                <a:gd name="connsiteX23" fmla="*/ 117333 w 182468"/>
                <a:gd name="connsiteY23" fmla="*/ 166594 h 184025"/>
                <a:gd name="connsiteX24" fmla="*/ 117047 w 182468"/>
                <a:gd name="connsiteY24" fmla="*/ 139448 h 184025"/>
                <a:gd name="connsiteX25" fmla="*/ 92473 w 182468"/>
                <a:gd name="connsiteY25" fmla="*/ 91823 h 184025"/>
                <a:gd name="connsiteX26" fmla="*/ 91234 w 182468"/>
                <a:gd name="connsiteY26" fmla="*/ 91156 h 184025"/>
                <a:gd name="connsiteX27" fmla="*/ 89996 w 182468"/>
                <a:gd name="connsiteY27" fmla="*/ 91823 h 184025"/>
                <a:gd name="connsiteX28" fmla="*/ 65422 w 182468"/>
                <a:gd name="connsiteY28" fmla="*/ 139448 h 184025"/>
                <a:gd name="connsiteX29" fmla="*/ 65136 w 182468"/>
                <a:gd name="connsiteY29" fmla="*/ 166594 h 184025"/>
                <a:gd name="connsiteX30" fmla="*/ 58468 w 182468"/>
                <a:gd name="connsiteY30" fmla="*/ 175643 h 184025"/>
                <a:gd name="connsiteX31" fmla="*/ 18940 w 182468"/>
                <a:gd name="connsiteY31" fmla="*/ 174786 h 184025"/>
                <a:gd name="connsiteX32" fmla="*/ 8843 w 182468"/>
                <a:gd name="connsiteY32" fmla="*/ 165547 h 184025"/>
                <a:gd name="connsiteX33" fmla="*/ 8843 w 182468"/>
                <a:gd name="connsiteY33" fmla="*/ 94490 h 184025"/>
                <a:gd name="connsiteX34" fmla="*/ 14558 w 182468"/>
                <a:gd name="connsiteY34" fmla="*/ 78679 h 184025"/>
                <a:gd name="connsiteX35" fmla="*/ 82376 w 182468"/>
                <a:gd name="connsiteY35" fmla="*/ 19338 h 184025"/>
                <a:gd name="connsiteX36" fmla="*/ 91425 w 182468"/>
                <a:gd name="connsiteY36" fmla="*/ 14194 h 184025"/>
                <a:gd name="connsiteX37" fmla="*/ 100474 w 182468"/>
                <a:gd name="connsiteY37" fmla="*/ 19338 h 184025"/>
                <a:gd name="connsiteX38" fmla="*/ 168006 w 182468"/>
                <a:gd name="connsiteY38" fmla="*/ 78679 h 184025"/>
                <a:gd name="connsiteX39" fmla="*/ 173721 w 182468"/>
                <a:gd name="connsiteY39" fmla="*/ 94490 h 184025"/>
                <a:gd name="connsiteX40" fmla="*/ 173721 w 182468"/>
                <a:gd name="connsiteY40" fmla="*/ 165547 h 184025"/>
                <a:gd name="connsiteX41" fmla="*/ 163529 w 182468"/>
                <a:gd name="connsiteY41" fmla="*/ 174786 h 18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2468" h="184025">
                  <a:moveTo>
                    <a:pt x="182389" y="168023"/>
                  </a:moveTo>
                  <a:cubicBezTo>
                    <a:pt x="181627" y="142020"/>
                    <a:pt x="181817" y="115921"/>
                    <a:pt x="182293" y="89728"/>
                  </a:cubicBezTo>
                  <a:cubicBezTo>
                    <a:pt x="182484" y="80488"/>
                    <a:pt x="182103" y="79726"/>
                    <a:pt x="173721" y="71725"/>
                  </a:cubicBezTo>
                  <a:cubicBezTo>
                    <a:pt x="150099" y="49246"/>
                    <a:pt x="126382" y="27720"/>
                    <a:pt x="101521" y="6574"/>
                  </a:cubicBezTo>
                  <a:cubicBezTo>
                    <a:pt x="97045" y="2860"/>
                    <a:pt x="94663" y="-93"/>
                    <a:pt x="91234" y="2"/>
                  </a:cubicBezTo>
                  <a:cubicBezTo>
                    <a:pt x="87234" y="-93"/>
                    <a:pt x="85329" y="2860"/>
                    <a:pt x="80947" y="6574"/>
                  </a:cubicBezTo>
                  <a:cubicBezTo>
                    <a:pt x="56087" y="27815"/>
                    <a:pt x="32370" y="49246"/>
                    <a:pt x="8748" y="71821"/>
                  </a:cubicBezTo>
                  <a:cubicBezTo>
                    <a:pt x="366" y="79822"/>
                    <a:pt x="-15" y="80584"/>
                    <a:pt x="175" y="89728"/>
                  </a:cubicBezTo>
                  <a:cubicBezTo>
                    <a:pt x="652" y="115826"/>
                    <a:pt x="842" y="141925"/>
                    <a:pt x="80" y="168023"/>
                  </a:cubicBezTo>
                  <a:cubicBezTo>
                    <a:pt x="-301" y="179549"/>
                    <a:pt x="80" y="184025"/>
                    <a:pt x="15225" y="183073"/>
                  </a:cubicBezTo>
                  <a:cubicBezTo>
                    <a:pt x="17035" y="182977"/>
                    <a:pt x="57992" y="184025"/>
                    <a:pt x="59802" y="184025"/>
                  </a:cubicBezTo>
                  <a:cubicBezTo>
                    <a:pt x="69898" y="184025"/>
                    <a:pt x="72756" y="184216"/>
                    <a:pt x="72946" y="176310"/>
                  </a:cubicBezTo>
                  <a:cubicBezTo>
                    <a:pt x="73137" y="167928"/>
                    <a:pt x="73518" y="155069"/>
                    <a:pt x="73518" y="138115"/>
                  </a:cubicBezTo>
                  <a:cubicBezTo>
                    <a:pt x="73518" y="125161"/>
                    <a:pt x="76090" y="118112"/>
                    <a:pt x="89806" y="104491"/>
                  </a:cubicBezTo>
                  <a:cubicBezTo>
                    <a:pt x="89806" y="104491"/>
                    <a:pt x="90472" y="103920"/>
                    <a:pt x="91330" y="103158"/>
                  </a:cubicBezTo>
                  <a:cubicBezTo>
                    <a:pt x="92187" y="103920"/>
                    <a:pt x="92854" y="104491"/>
                    <a:pt x="92854" y="104491"/>
                  </a:cubicBezTo>
                  <a:cubicBezTo>
                    <a:pt x="106570" y="118112"/>
                    <a:pt x="109141" y="125161"/>
                    <a:pt x="109141" y="138115"/>
                  </a:cubicBezTo>
                  <a:cubicBezTo>
                    <a:pt x="109141" y="155069"/>
                    <a:pt x="109522" y="167928"/>
                    <a:pt x="109713" y="176310"/>
                  </a:cubicBezTo>
                  <a:cubicBezTo>
                    <a:pt x="109903" y="184120"/>
                    <a:pt x="112666" y="184025"/>
                    <a:pt x="122857" y="184025"/>
                  </a:cubicBezTo>
                  <a:cubicBezTo>
                    <a:pt x="124667" y="184025"/>
                    <a:pt x="165625" y="182977"/>
                    <a:pt x="167434" y="183073"/>
                  </a:cubicBezTo>
                  <a:cubicBezTo>
                    <a:pt x="182389" y="184025"/>
                    <a:pt x="182770" y="179549"/>
                    <a:pt x="182389" y="168023"/>
                  </a:cubicBezTo>
                  <a:close/>
                  <a:moveTo>
                    <a:pt x="163529" y="174786"/>
                  </a:moveTo>
                  <a:cubicBezTo>
                    <a:pt x="146670" y="174786"/>
                    <a:pt x="131335" y="175739"/>
                    <a:pt x="124000" y="175643"/>
                  </a:cubicBezTo>
                  <a:cubicBezTo>
                    <a:pt x="117047" y="175548"/>
                    <a:pt x="117428" y="174119"/>
                    <a:pt x="117333" y="166594"/>
                  </a:cubicBezTo>
                  <a:cubicBezTo>
                    <a:pt x="117142" y="158403"/>
                    <a:pt x="117238" y="145354"/>
                    <a:pt x="117047" y="139448"/>
                  </a:cubicBezTo>
                  <a:cubicBezTo>
                    <a:pt x="116190" y="117350"/>
                    <a:pt x="115714" y="115445"/>
                    <a:pt x="92473" y="91823"/>
                  </a:cubicBezTo>
                  <a:cubicBezTo>
                    <a:pt x="92473" y="91823"/>
                    <a:pt x="91806" y="91156"/>
                    <a:pt x="91234" y="91156"/>
                  </a:cubicBezTo>
                  <a:cubicBezTo>
                    <a:pt x="90758" y="91156"/>
                    <a:pt x="89996" y="91823"/>
                    <a:pt x="89996" y="91823"/>
                  </a:cubicBezTo>
                  <a:cubicBezTo>
                    <a:pt x="66755" y="115350"/>
                    <a:pt x="66279" y="117255"/>
                    <a:pt x="65422" y="139448"/>
                  </a:cubicBezTo>
                  <a:cubicBezTo>
                    <a:pt x="65231" y="145354"/>
                    <a:pt x="65326" y="158403"/>
                    <a:pt x="65136" y="166594"/>
                  </a:cubicBezTo>
                  <a:cubicBezTo>
                    <a:pt x="64945" y="174119"/>
                    <a:pt x="65422" y="175453"/>
                    <a:pt x="58468" y="175643"/>
                  </a:cubicBezTo>
                  <a:cubicBezTo>
                    <a:pt x="51134" y="175834"/>
                    <a:pt x="35799" y="174786"/>
                    <a:pt x="18940" y="174786"/>
                  </a:cubicBezTo>
                  <a:cubicBezTo>
                    <a:pt x="7795" y="174786"/>
                    <a:pt x="8748" y="174595"/>
                    <a:pt x="8843" y="165547"/>
                  </a:cubicBezTo>
                  <a:cubicBezTo>
                    <a:pt x="9129" y="134686"/>
                    <a:pt x="8843" y="109159"/>
                    <a:pt x="8843" y="94490"/>
                  </a:cubicBezTo>
                  <a:cubicBezTo>
                    <a:pt x="8843" y="82584"/>
                    <a:pt x="8843" y="83536"/>
                    <a:pt x="14558" y="78679"/>
                  </a:cubicBezTo>
                  <a:cubicBezTo>
                    <a:pt x="20559" y="73535"/>
                    <a:pt x="76852" y="25243"/>
                    <a:pt x="82376" y="19338"/>
                  </a:cubicBezTo>
                  <a:cubicBezTo>
                    <a:pt x="86091" y="15337"/>
                    <a:pt x="88186" y="14004"/>
                    <a:pt x="91425" y="14194"/>
                  </a:cubicBezTo>
                  <a:cubicBezTo>
                    <a:pt x="94282" y="14385"/>
                    <a:pt x="96759" y="15337"/>
                    <a:pt x="100474" y="19338"/>
                  </a:cubicBezTo>
                  <a:cubicBezTo>
                    <a:pt x="105712" y="25243"/>
                    <a:pt x="161910" y="73535"/>
                    <a:pt x="168006" y="78679"/>
                  </a:cubicBezTo>
                  <a:cubicBezTo>
                    <a:pt x="173721" y="83536"/>
                    <a:pt x="173721" y="82584"/>
                    <a:pt x="173721" y="94490"/>
                  </a:cubicBezTo>
                  <a:cubicBezTo>
                    <a:pt x="173721" y="109063"/>
                    <a:pt x="173435" y="134591"/>
                    <a:pt x="173721" y="165547"/>
                  </a:cubicBezTo>
                  <a:cubicBezTo>
                    <a:pt x="173721" y="174595"/>
                    <a:pt x="174673" y="174786"/>
                    <a:pt x="163529" y="174786"/>
                  </a:cubicBezTo>
                  <a:close/>
                </a:path>
              </a:pathLst>
            </a:custGeom>
            <a:solidFill>
              <a:srgbClr val="141515"/>
            </a:solidFill>
            <a:ln w="9525" cap="flat">
              <a:noFill/>
              <a:prstDash val="solid"/>
              <a:miter/>
            </a:ln>
          </p:spPr>
          <p:txBody>
            <a:bodyPr rtlCol="0" anchor="ctr"/>
            <a:lstStyle/>
            <a:p>
              <a:endParaRPr lang="en-US"/>
            </a:p>
          </p:txBody>
        </p:sp>
        <p:sp>
          <p:nvSpPr>
            <p:cNvPr id="30" name="Freeform: Shape 62">
              <a:extLst>
                <a:ext uri="{FF2B5EF4-FFF2-40B4-BE49-F238E27FC236}">
                  <a16:creationId xmlns:a16="http://schemas.microsoft.com/office/drawing/2014/main" id="{EA81A52B-AB00-F849-99AB-FCBFF4231B9D}"/>
                </a:ext>
              </a:extLst>
            </p:cNvPr>
            <p:cNvSpPr/>
            <p:nvPr/>
          </p:nvSpPr>
          <p:spPr>
            <a:xfrm rot="18900000">
              <a:off x="2488467" y="5921898"/>
              <a:ext cx="160183" cy="236273"/>
            </a:xfrm>
            <a:custGeom>
              <a:avLst/>
              <a:gdLst>
                <a:gd name="connsiteX0" fmla="*/ 82753 w 106962"/>
                <a:gd name="connsiteY0" fmla="*/ 24209 h 157772"/>
                <a:gd name="connsiteX1" fmla="*/ 24209 w 106962"/>
                <a:gd name="connsiteY1" fmla="*/ 24209 h 157772"/>
                <a:gd name="connsiteX2" fmla="*/ 24209 w 106962"/>
                <a:gd name="connsiteY2" fmla="*/ 82753 h 157772"/>
                <a:gd name="connsiteX3" fmla="*/ 82753 w 106962"/>
                <a:gd name="connsiteY3" fmla="*/ 82753 h 157772"/>
                <a:gd name="connsiteX4" fmla="*/ 82753 w 106962"/>
                <a:gd name="connsiteY4" fmla="*/ 24209 h 157772"/>
                <a:gd name="connsiteX5" fmla="*/ 91298 w 106962"/>
                <a:gd name="connsiteY5" fmla="*/ 15664 h 157772"/>
                <a:gd name="connsiteX6" fmla="*/ 91298 w 106962"/>
                <a:gd name="connsiteY6" fmla="*/ 91298 h 157772"/>
                <a:gd name="connsiteX7" fmla="*/ 66171 w 106962"/>
                <a:gd name="connsiteY7" fmla="*/ 104493 h 157772"/>
                <a:gd name="connsiteX8" fmla="*/ 66171 w 106962"/>
                <a:gd name="connsiteY8" fmla="*/ 157772 h 157772"/>
                <a:gd name="connsiteX9" fmla="*/ 40790 w 106962"/>
                <a:gd name="connsiteY9" fmla="*/ 157696 h 157772"/>
                <a:gd name="connsiteX10" fmla="*/ 40790 w 106962"/>
                <a:gd name="connsiteY10" fmla="*/ 104493 h 157772"/>
                <a:gd name="connsiteX11" fmla="*/ 15664 w 106962"/>
                <a:gd name="connsiteY11" fmla="*/ 91298 h 157772"/>
                <a:gd name="connsiteX12" fmla="*/ 15664 w 106962"/>
                <a:gd name="connsiteY12" fmla="*/ 15664 h 157772"/>
                <a:gd name="connsiteX13" fmla="*/ 91298 w 106962"/>
                <a:gd name="connsiteY13" fmla="*/ 15664 h 15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962" h="157772">
                  <a:moveTo>
                    <a:pt x="82753" y="24209"/>
                  </a:moveTo>
                  <a:cubicBezTo>
                    <a:pt x="66586" y="8042"/>
                    <a:pt x="40375" y="8043"/>
                    <a:pt x="24209" y="24209"/>
                  </a:cubicBezTo>
                  <a:cubicBezTo>
                    <a:pt x="8042" y="40375"/>
                    <a:pt x="8042" y="66586"/>
                    <a:pt x="24209" y="82753"/>
                  </a:cubicBezTo>
                  <a:cubicBezTo>
                    <a:pt x="40375" y="98919"/>
                    <a:pt x="66587" y="98919"/>
                    <a:pt x="82753" y="82753"/>
                  </a:cubicBezTo>
                  <a:cubicBezTo>
                    <a:pt x="98919" y="66586"/>
                    <a:pt x="98919" y="40375"/>
                    <a:pt x="82753" y="24209"/>
                  </a:cubicBezTo>
                  <a:close/>
                  <a:moveTo>
                    <a:pt x="91298" y="15664"/>
                  </a:moveTo>
                  <a:cubicBezTo>
                    <a:pt x="112184" y="36550"/>
                    <a:pt x="112184" y="70412"/>
                    <a:pt x="91298" y="91298"/>
                  </a:cubicBezTo>
                  <a:cubicBezTo>
                    <a:pt x="84165" y="98430"/>
                    <a:pt x="75519" y="103127"/>
                    <a:pt x="66171" y="104493"/>
                  </a:cubicBezTo>
                  <a:lnTo>
                    <a:pt x="66171" y="157772"/>
                  </a:lnTo>
                  <a:lnTo>
                    <a:pt x="40790" y="157696"/>
                  </a:lnTo>
                  <a:lnTo>
                    <a:pt x="40790" y="104493"/>
                  </a:lnTo>
                  <a:cubicBezTo>
                    <a:pt x="31442" y="103127"/>
                    <a:pt x="22796" y="98430"/>
                    <a:pt x="15664" y="91298"/>
                  </a:cubicBezTo>
                  <a:cubicBezTo>
                    <a:pt x="-5222" y="70412"/>
                    <a:pt x="-5222" y="36549"/>
                    <a:pt x="15664" y="15664"/>
                  </a:cubicBezTo>
                  <a:cubicBezTo>
                    <a:pt x="36549" y="-5222"/>
                    <a:pt x="70412" y="-5222"/>
                    <a:pt x="91298" y="156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Freeform: Shape 63">
              <a:extLst>
                <a:ext uri="{FF2B5EF4-FFF2-40B4-BE49-F238E27FC236}">
                  <a16:creationId xmlns:a16="http://schemas.microsoft.com/office/drawing/2014/main" id="{213B0DFE-DEBC-BAD7-FB62-154FA7092A6E}"/>
                </a:ext>
              </a:extLst>
            </p:cNvPr>
            <p:cNvSpPr/>
            <p:nvPr/>
          </p:nvSpPr>
          <p:spPr>
            <a:xfrm>
              <a:off x="2922193" y="5953001"/>
              <a:ext cx="174067" cy="174066"/>
            </a:xfrm>
            <a:custGeom>
              <a:avLst/>
              <a:gdLst>
                <a:gd name="connsiteX0" fmla="*/ 51378 w 116233"/>
                <a:gd name="connsiteY0" fmla="*/ 29506 h 116233"/>
                <a:gd name="connsiteX1" fmla="*/ 64854 w 116233"/>
                <a:gd name="connsiteY1" fmla="*/ 29506 h 116233"/>
                <a:gd name="connsiteX2" fmla="*/ 64854 w 116233"/>
                <a:gd name="connsiteY2" fmla="*/ 51378 h 116233"/>
                <a:gd name="connsiteX3" fmla="*/ 86726 w 116233"/>
                <a:gd name="connsiteY3" fmla="*/ 51378 h 116233"/>
                <a:gd name="connsiteX4" fmla="*/ 86726 w 116233"/>
                <a:gd name="connsiteY4" fmla="*/ 64854 h 116233"/>
                <a:gd name="connsiteX5" fmla="*/ 64854 w 116233"/>
                <a:gd name="connsiteY5" fmla="*/ 64854 h 116233"/>
                <a:gd name="connsiteX6" fmla="*/ 64854 w 116233"/>
                <a:gd name="connsiteY6" fmla="*/ 86726 h 116233"/>
                <a:gd name="connsiteX7" fmla="*/ 51378 w 116233"/>
                <a:gd name="connsiteY7" fmla="*/ 86726 h 116233"/>
                <a:gd name="connsiteX8" fmla="*/ 51378 w 116233"/>
                <a:gd name="connsiteY8" fmla="*/ 64854 h 116233"/>
                <a:gd name="connsiteX9" fmla="*/ 29506 w 116233"/>
                <a:gd name="connsiteY9" fmla="*/ 64854 h 116233"/>
                <a:gd name="connsiteX10" fmla="*/ 29506 w 116233"/>
                <a:gd name="connsiteY10" fmla="*/ 51378 h 116233"/>
                <a:gd name="connsiteX11" fmla="*/ 51378 w 116233"/>
                <a:gd name="connsiteY11" fmla="*/ 51378 h 116233"/>
                <a:gd name="connsiteX12" fmla="*/ 26810 w 116233"/>
                <a:gd name="connsiteY12" fmla="*/ 11156 h 116233"/>
                <a:gd name="connsiteX13" fmla="*/ 11156 w 116233"/>
                <a:gd name="connsiteY13" fmla="*/ 26810 h 116233"/>
                <a:gd name="connsiteX14" fmla="*/ 11156 w 116233"/>
                <a:gd name="connsiteY14" fmla="*/ 89422 h 116233"/>
                <a:gd name="connsiteX15" fmla="*/ 26810 w 116233"/>
                <a:gd name="connsiteY15" fmla="*/ 105076 h 116233"/>
                <a:gd name="connsiteX16" fmla="*/ 89422 w 116233"/>
                <a:gd name="connsiteY16" fmla="*/ 105076 h 116233"/>
                <a:gd name="connsiteX17" fmla="*/ 105076 w 116233"/>
                <a:gd name="connsiteY17" fmla="*/ 89422 h 116233"/>
                <a:gd name="connsiteX18" fmla="*/ 105076 w 116233"/>
                <a:gd name="connsiteY18" fmla="*/ 26810 h 116233"/>
                <a:gd name="connsiteX19" fmla="*/ 89422 w 116233"/>
                <a:gd name="connsiteY19" fmla="*/ 11156 h 116233"/>
                <a:gd name="connsiteX20" fmla="*/ 19373 w 116233"/>
                <a:gd name="connsiteY20" fmla="*/ 0 h 116233"/>
                <a:gd name="connsiteX21" fmla="*/ 96860 w 116233"/>
                <a:gd name="connsiteY21" fmla="*/ 0 h 116233"/>
                <a:gd name="connsiteX22" fmla="*/ 116233 w 116233"/>
                <a:gd name="connsiteY22" fmla="*/ 19373 h 116233"/>
                <a:gd name="connsiteX23" fmla="*/ 116233 w 116233"/>
                <a:gd name="connsiteY23" fmla="*/ 96860 h 116233"/>
                <a:gd name="connsiteX24" fmla="*/ 96860 w 116233"/>
                <a:gd name="connsiteY24" fmla="*/ 116233 h 116233"/>
                <a:gd name="connsiteX25" fmla="*/ 19373 w 116233"/>
                <a:gd name="connsiteY25" fmla="*/ 116233 h 116233"/>
                <a:gd name="connsiteX26" fmla="*/ 0 w 116233"/>
                <a:gd name="connsiteY26" fmla="*/ 96860 h 116233"/>
                <a:gd name="connsiteX27" fmla="*/ 0 w 116233"/>
                <a:gd name="connsiteY27" fmla="*/ 19373 h 116233"/>
                <a:gd name="connsiteX28" fmla="*/ 19373 w 116233"/>
                <a:gd name="connsiteY28" fmla="*/ 0 h 1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233" h="116233">
                  <a:moveTo>
                    <a:pt x="51378" y="29506"/>
                  </a:moveTo>
                  <a:lnTo>
                    <a:pt x="64854" y="29506"/>
                  </a:lnTo>
                  <a:lnTo>
                    <a:pt x="64854" y="51378"/>
                  </a:lnTo>
                  <a:lnTo>
                    <a:pt x="86726" y="51378"/>
                  </a:lnTo>
                  <a:lnTo>
                    <a:pt x="86726" y="64854"/>
                  </a:lnTo>
                  <a:lnTo>
                    <a:pt x="64854" y="64854"/>
                  </a:lnTo>
                  <a:lnTo>
                    <a:pt x="64854" y="86726"/>
                  </a:lnTo>
                  <a:lnTo>
                    <a:pt x="51378" y="86726"/>
                  </a:lnTo>
                  <a:lnTo>
                    <a:pt x="51378" y="64854"/>
                  </a:lnTo>
                  <a:lnTo>
                    <a:pt x="29506" y="64854"/>
                  </a:lnTo>
                  <a:lnTo>
                    <a:pt x="29506" y="51378"/>
                  </a:lnTo>
                  <a:lnTo>
                    <a:pt x="51378" y="51378"/>
                  </a:lnTo>
                  <a:close/>
                  <a:moveTo>
                    <a:pt x="26810" y="11156"/>
                  </a:moveTo>
                  <a:cubicBezTo>
                    <a:pt x="18165" y="11156"/>
                    <a:pt x="11156" y="18165"/>
                    <a:pt x="11156" y="26810"/>
                  </a:cubicBezTo>
                  <a:lnTo>
                    <a:pt x="11156" y="89422"/>
                  </a:lnTo>
                  <a:cubicBezTo>
                    <a:pt x="11156" y="98067"/>
                    <a:pt x="18165" y="105076"/>
                    <a:pt x="26810" y="105076"/>
                  </a:cubicBezTo>
                  <a:lnTo>
                    <a:pt x="89422" y="105076"/>
                  </a:lnTo>
                  <a:cubicBezTo>
                    <a:pt x="98067" y="105076"/>
                    <a:pt x="105076" y="98067"/>
                    <a:pt x="105076" y="89422"/>
                  </a:cubicBezTo>
                  <a:lnTo>
                    <a:pt x="105076" y="26810"/>
                  </a:lnTo>
                  <a:cubicBezTo>
                    <a:pt x="105076" y="18165"/>
                    <a:pt x="98067" y="11156"/>
                    <a:pt x="89422" y="11156"/>
                  </a:cubicBezTo>
                  <a:close/>
                  <a:moveTo>
                    <a:pt x="19373" y="0"/>
                  </a:moveTo>
                  <a:lnTo>
                    <a:pt x="96860" y="0"/>
                  </a:lnTo>
                  <a:cubicBezTo>
                    <a:pt x="107559" y="0"/>
                    <a:pt x="116233" y="8674"/>
                    <a:pt x="116233" y="19373"/>
                  </a:cubicBezTo>
                  <a:lnTo>
                    <a:pt x="116233" y="96860"/>
                  </a:lnTo>
                  <a:cubicBezTo>
                    <a:pt x="116233" y="107559"/>
                    <a:pt x="107559" y="116233"/>
                    <a:pt x="96860" y="116233"/>
                  </a:cubicBezTo>
                  <a:lnTo>
                    <a:pt x="19373" y="116233"/>
                  </a:lnTo>
                  <a:cubicBezTo>
                    <a:pt x="8674" y="116233"/>
                    <a:pt x="0" y="107559"/>
                    <a:pt x="0" y="96860"/>
                  </a:cubicBezTo>
                  <a:lnTo>
                    <a:pt x="0" y="19373"/>
                  </a:lnTo>
                  <a:cubicBezTo>
                    <a:pt x="0" y="8674"/>
                    <a:pt x="8674" y="0"/>
                    <a:pt x="193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64">
              <a:extLst>
                <a:ext uri="{FF2B5EF4-FFF2-40B4-BE49-F238E27FC236}">
                  <a16:creationId xmlns:a16="http://schemas.microsoft.com/office/drawing/2014/main" id="{235BDECD-A90C-1732-0EA9-D79B4DA60649}"/>
                </a:ext>
              </a:extLst>
            </p:cNvPr>
            <p:cNvSpPr/>
            <p:nvPr userDrawn="1"/>
          </p:nvSpPr>
          <p:spPr>
            <a:xfrm>
              <a:off x="3830618" y="5948362"/>
              <a:ext cx="240842" cy="183344"/>
            </a:xfrm>
            <a:custGeom>
              <a:avLst/>
              <a:gdLst>
                <a:gd name="connsiteX0" fmla="*/ 75813 w 151629"/>
                <a:gd name="connsiteY0" fmla="*/ 0 h 115430"/>
                <a:gd name="connsiteX1" fmla="*/ 112332 w 151629"/>
                <a:gd name="connsiteY1" fmla="*/ 36519 h 115430"/>
                <a:gd name="connsiteX2" fmla="*/ 101636 w 151629"/>
                <a:gd name="connsiteY2" fmla="*/ 62342 h 115430"/>
                <a:gd name="connsiteX3" fmla="*/ 92112 w 151629"/>
                <a:gd name="connsiteY3" fmla="*/ 66287 h 115430"/>
                <a:gd name="connsiteX4" fmla="*/ 100180 w 151629"/>
                <a:gd name="connsiteY4" fmla="*/ 67507 h 115430"/>
                <a:gd name="connsiteX5" fmla="*/ 151313 w 151629"/>
                <a:gd name="connsiteY5" fmla="*/ 113867 h 115430"/>
                <a:gd name="connsiteX6" fmla="*/ 151629 w 151629"/>
                <a:gd name="connsiteY6" fmla="*/ 115430 h 115430"/>
                <a:gd name="connsiteX7" fmla="*/ 0 w 151629"/>
                <a:gd name="connsiteY7" fmla="*/ 115430 h 115430"/>
                <a:gd name="connsiteX8" fmla="*/ 315 w 151629"/>
                <a:gd name="connsiteY8" fmla="*/ 113867 h 115430"/>
                <a:gd name="connsiteX9" fmla="*/ 51448 w 151629"/>
                <a:gd name="connsiteY9" fmla="*/ 67507 h 115430"/>
                <a:gd name="connsiteX10" fmla="*/ 59515 w 151629"/>
                <a:gd name="connsiteY10" fmla="*/ 66287 h 115430"/>
                <a:gd name="connsiteX11" fmla="*/ 49990 w 151629"/>
                <a:gd name="connsiteY11" fmla="*/ 62342 h 115430"/>
                <a:gd name="connsiteX12" fmla="*/ 39294 w 151629"/>
                <a:gd name="connsiteY12" fmla="*/ 36519 h 115430"/>
                <a:gd name="connsiteX13" fmla="*/ 75813 w 151629"/>
                <a:gd name="connsiteY13" fmla="*/ 0 h 1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29" h="115430">
                  <a:moveTo>
                    <a:pt x="75813" y="0"/>
                  </a:moveTo>
                  <a:cubicBezTo>
                    <a:pt x="95982" y="0"/>
                    <a:pt x="112332" y="16350"/>
                    <a:pt x="112332" y="36519"/>
                  </a:cubicBezTo>
                  <a:cubicBezTo>
                    <a:pt x="112332" y="46603"/>
                    <a:pt x="108245" y="55733"/>
                    <a:pt x="101636" y="62342"/>
                  </a:cubicBezTo>
                  <a:lnTo>
                    <a:pt x="92112" y="66287"/>
                  </a:lnTo>
                  <a:lnTo>
                    <a:pt x="100180" y="67507"/>
                  </a:lnTo>
                  <a:cubicBezTo>
                    <a:pt x="123272" y="74689"/>
                    <a:pt x="141984" y="91810"/>
                    <a:pt x="151313" y="113867"/>
                  </a:cubicBezTo>
                  <a:lnTo>
                    <a:pt x="151629" y="115430"/>
                  </a:lnTo>
                  <a:lnTo>
                    <a:pt x="0" y="115430"/>
                  </a:lnTo>
                  <a:lnTo>
                    <a:pt x="315" y="113867"/>
                  </a:lnTo>
                  <a:cubicBezTo>
                    <a:pt x="9644" y="91810"/>
                    <a:pt x="28357" y="74689"/>
                    <a:pt x="51448" y="67507"/>
                  </a:cubicBezTo>
                  <a:lnTo>
                    <a:pt x="59515" y="66287"/>
                  </a:lnTo>
                  <a:lnTo>
                    <a:pt x="49990" y="62342"/>
                  </a:lnTo>
                  <a:cubicBezTo>
                    <a:pt x="43382" y="55733"/>
                    <a:pt x="39294" y="46603"/>
                    <a:pt x="39294" y="36519"/>
                  </a:cubicBezTo>
                  <a:cubicBezTo>
                    <a:pt x="39294" y="16350"/>
                    <a:pt x="55644" y="0"/>
                    <a:pt x="758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3" name="Group 66">
            <a:extLst>
              <a:ext uri="{FF2B5EF4-FFF2-40B4-BE49-F238E27FC236}">
                <a16:creationId xmlns:a16="http://schemas.microsoft.com/office/drawing/2014/main" id="{4044276C-E251-85ED-5784-B24C0EF768F7}"/>
              </a:ext>
            </a:extLst>
          </p:cNvPr>
          <p:cNvGrpSpPr/>
          <p:nvPr/>
        </p:nvGrpSpPr>
        <p:grpSpPr>
          <a:xfrm>
            <a:off x="9147348" y="4872064"/>
            <a:ext cx="2238909" cy="741381"/>
            <a:chOff x="1045338" y="4862539"/>
            <a:chExt cx="2238909" cy="741381"/>
          </a:xfrm>
        </p:grpSpPr>
        <p:sp>
          <p:nvSpPr>
            <p:cNvPr id="34" name="Text Placeholder 5">
              <a:extLst>
                <a:ext uri="{FF2B5EF4-FFF2-40B4-BE49-F238E27FC236}">
                  <a16:creationId xmlns:a16="http://schemas.microsoft.com/office/drawing/2014/main" id="{72BA6818-6963-E94A-29B8-DB220C463DF5}"/>
                </a:ext>
              </a:extLst>
            </p:cNvPr>
            <p:cNvSpPr txBox="1"/>
            <p:nvPr userDrawn="1"/>
          </p:nvSpPr>
          <p:spPr>
            <a:xfrm>
              <a:off x="1045338" y="4862539"/>
              <a:ext cx="2238909" cy="324000"/>
            </a:xfrm>
            <a:prstGeom prst="rect">
              <a:avLst/>
            </a:prstGeom>
          </p:spPr>
          <p:txBody>
            <a:bodyPr anchor="ctr"/>
            <a:lstStyle>
              <a:lvl1pPr marL="0" indent="0" algn="ctr" defTabSz="914400" rtl="0" eaLnBrk="1" latinLnBrk="1" hangingPunct="1">
                <a:spcBef>
                  <a:spcPct val="20000"/>
                </a:spcBef>
                <a:buFont typeface="Arial" panose="020B0604020202020204" pitchFamily="34" charset="0"/>
                <a:buNone/>
                <a:defRPr sz="1200" b="0"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ko-KR">
                  <a:solidFill>
                    <a:schemeClr val="bg1">
                      <a:lumMod val="50000"/>
                    </a:schemeClr>
                  </a:solidFill>
                </a:rPr>
                <a:t>Programming</a:t>
              </a:r>
              <a:endParaRPr lang="ko-KR" altLang="en-US">
                <a:solidFill>
                  <a:schemeClr val="bg1">
                    <a:lumMod val="50000"/>
                  </a:schemeClr>
                </a:solidFill>
              </a:endParaRPr>
            </a:p>
          </p:txBody>
        </p:sp>
        <p:sp>
          <p:nvSpPr>
            <p:cNvPr id="35" name="직사각형 38">
              <a:extLst>
                <a:ext uri="{FF2B5EF4-FFF2-40B4-BE49-F238E27FC236}">
                  <a16:creationId xmlns:a16="http://schemas.microsoft.com/office/drawing/2014/main" id="{CA03C560-1686-FE61-9CB8-C55624D2AEBC}"/>
                </a:ext>
              </a:extLst>
            </p:cNvPr>
            <p:cNvSpPr/>
            <p:nvPr userDrawn="1"/>
          </p:nvSpPr>
          <p:spPr>
            <a:xfrm>
              <a:off x="1045338" y="5142255"/>
              <a:ext cx="2238909" cy="461665"/>
            </a:xfrm>
            <a:prstGeom prst="rect">
              <a:avLst/>
            </a:prstGeom>
          </p:spPr>
          <p:txBody>
            <a:bodyPr wrap="square">
              <a:spAutoFit/>
            </a:bodyPr>
            <a:lstStyle/>
            <a:p>
              <a:pPr algn="l"/>
              <a:r>
                <a:rPr lang="en-US" altLang="ko-KR" sz="1200">
                  <a:solidFill>
                    <a:schemeClr val="tx1">
                      <a:lumMod val="85000"/>
                      <a:lumOff val="15000"/>
                    </a:schemeClr>
                  </a:solidFill>
                  <a:cs typeface="Arial" panose="020B0604020202020204" pitchFamily="34" charset="0"/>
                </a:rPr>
                <a:t>Easy to change colors, photos and Text.</a:t>
              </a:r>
              <a:endParaRPr lang="en-US" altLang="ko-KR" sz="1200"/>
            </a:p>
          </p:txBody>
        </p:sp>
      </p:grpSp>
      <p:grpSp>
        <p:nvGrpSpPr>
          <p:cNvPr id="36" name="Group 69">
            <a:extLst>
              <a:ext uri="{FF2B5EF4-FFF2-40B4-BE49-F238E27FC236}">
                <a16:creationId xmlns:a16="http://schemas.microsoft.com/office/drawing/2014/main" id="{AA877513-6AEB-FD24-AFA4-683F0C025C4B}"/>
              </a:ext>
            </a:extLst>
          </p:cNvPr>
          <p:cNvGrpSpPr/>
          <p:nvPr/>
        </p:nvGrpSpPr>
        <p:grpSpPr>
          <a:xfrm>
            <a:off x="9251945" y="5778723"/>
            <a:ext cx="2047824" cy="236573"/>
            <a:chOff x="2026235" y="5921898"/>
            <a:chExt cx="2045225" cy="236273"/>
          </a:xfrm>
        </p:grpSpPr>
        <p:sp>
          <p:nvSpPr>
            <p:cNvPr id="37" name="Graphic 411">
              <a:extLst>
                <a:ext uri="{FF2B5EF4-FFF2-40B4-BE49-F238E27FC236}">
                  <a16:creationId xmlns:a16="http://schemas.microsoft.com/office/drawing/2014/main" id="{714875BF-1F21-6703-9DDA-14F6A8C06EDB}"/>
                </a:ext>
              </a:extLst>
            </p:cNvPr>
            <p:cNvSpPr/>
            <p:nvPr/>
          </p:nvSpPr>
          <p:spPr>
            <a:xfrm>
              <a:off x="3369803" y="5965055"/>
              <a:ext cx="187270" cy="149958"/>
            </a:xfrm>
            <a:custGeom>
              <a:avLst/>
              <a:gdLst>
                <a:gd name="connsiteX0" fmla="*/ 170401 w 186562"/>
                <a:gd name="connsiteY0" fmla="*/ 12144 h 149392"/>
                <a:gd name="connsiteX1" fmla="*/ 92677 w 186562"/>
                <a:gd name="connsiteY1" fmla="*/ 29098 h 149392"/>
                <a:gd name="connsiteX2" fmla="*/ 12381 w 186562"/>
                <a:gd name="connsiteY2" fmla="*/ 17382 h 149392"/>
                <a:gd name="connsiteX3" fmla="*/ 29717 w 186562"/>
                <a:gd name="connsiteY3" fmla="*/ 97392 h 149392"/>
                <a:gd name="connsiteX4" fmla="*/ 76199 w 186562"/>
                <a:gd name="connsiteY4" fmla="*/ 140445 h 149392"/>
                <a:gd name="connsiteX5" fmla="*/ 105441 w 186562"/>
                <a:gd name="connsiteY5" fmla="*/ 141874 h 149392"/>
                <a:gd name="connsiteX6" fmla="*/ 162495 w 186562"/>
                <a:gd name="connsiteY6" fmla="*/ 92630 h 149392"/>
                <a:gd name="connsiteX7" fmla="*/ 170401 w 186562"/>
                <a:gd name="connsiteY7" fmla="*/ 12144 h 149392"/>
                <a:gd name="connsiteX8" fmla="*/ 148303 w 186562"/>
                <a:gd name="connsiteY8" fmla="*/ 90249 h 149392"/>
                <a:gd name="connsiteX9" fmla="*/ 102583 w 186562"/>
                <a:gd name="connsiteY9" fmla="*/ 129682 h 149392"/>
                <a:gd name="connsiteX10" fmla="*/ 79152 w 186562"/>
                <a:gd name="connsiteY10" fmla="*/ 128539 h 149392"/>
                <a:gd name="connsiteX11" fmla="*/ 41909 w 186562"/>
                <a:gd name="connsiteY11" fmla="*/ 94059 h 149392"/>
                <a:gd name="connsiteX12" fmla="*/ 22573 w 186562"/>
                <a:gd name="connsiteY12" fmla="*/ 24621 h 149392"/>
                <a:gd name="connsiteX13" fmla="*/ 92582 w 186562"/>
                <a:gd name="connsiteY13" fmla="*/ 41862 h 149392"/>
                <a:gd name="connsiteX14" fmla="*/ 161829 w 186562"/>
                <a:gd name="connsiteY14" fmla="*/ 22050 h 149392"/>
                <a:gd name="connsiteX15" fmla="*/ 148303 w 186562"/>
                <a:gd name="connsiteY15" fmla="*/ 90249 h 14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562" h="149392">
                  <a:moveTo>
                    <a:pt x="170401" y="12144"/>
                  </a:moveTo>
                  <a:cubicBezTo>
                    <a:pt x="147446" y="-8621"/>
                    <a:pt x="118299" y="-2620"/>
                    <a:pt x="92677" y="29098"/>
                  </a:cubicBezTo>
                  <a:cubicBezTo>
                    <a:pt x="60483" y="428"/>
                    <a:pt x="31717" y="-3477"/>
                    <a:pt x="12381" y="17382"/>
                  </a:cubicBezTo>
                  <a:cubicBezTo>
                    <a:pt x="-8859" y="40147"/>
                    <a:pt x="-2573" y="68722"/>
                    <a:pt x="29717" y="97392"/>
                  </a:cubicBezTo>
                  <a:cubicBezTo>
                    <a:pt x="45433" y="111394"/>
                    <a:pt x="61340" y="125491"/>
                    <a:pt x="76199" y="140445"/>
                  </a:cubicBezTo>
                  <a:cubicBezTo>
                    <a:pt x="86295" y="150447"/>
                    <a:pt x="93630" y="153590"/>
                    <a:pt x="105441" y="141874"/>
                  </a:cubicBezTo>
                  <a:cubicBezTo>
                    <a:pt x="123348" y="124348"/>
                    <a:pt x="143636" y="109203"/>
                    <a:pt x="162495" y="92630"/>
                  </a:cubicBezTo>
                  <a:cubicBezTo>
                    <a:pt x="191356" y="67103"/>
                    <a:pt x="194595" y="33861"/>
                    <a:pt x="170401" y="12144"/>
                  </a:cubicBezTo>
                  <a:close/>
                  <a:moveTo>
                    <a:pt x="148303" y="90249"/>
                  </a:moveTo>
                  <a:cubicBezTo>
                    <a:pt x="133158" y="103488"/>
                    <a:pt x="116966" y="115680"/>
                    <a:pt x="102583" y="129682"/>
                  </a:cubicBezTo>
                  <a:cubicBezTo>
                    <a:pt x="93058" y="139017"/>
                    <a:pt x="87248" y="136540"/>
                    <a:pt x="79152" y="128539"/>
                  </a:cubicBezTo>
                  <a:cubicBezTo>
                    <a:pt x="67245" y="116538"/>
                    <a:pt x="54577" y="105298"/>
                    <a:pt x="41909" y="94059"/>
                  </a:cubicBezTo>
                  <a:cubicBezTo>
                    <a:pt x="16096" y="71008"/>
                    <a:pt x="5619" y="42909"/>
                    <a:pt x="22573" y="24621"/>
                  </a:cubicBezTo>
                  <a:cubicBezTo>
                    <a:pt x="38099" y="7857"/>
                    <a:pt x="66769" y="18811"/>
                    <a:pt x="92582" y="41862"/>
                  </a:cubicBezTo>
                  <a:cubicBezTo>
                    <a:pt x="113156" y="16430"/>
                    <a:pt x="143445" y="5381"/>
                    <a:pt x="161829" y="22050"/>
                  </a:cubicBezTo>
                  <a:cubicBezTo>
                    <a:pt x="181260" y="39480"/>
                    <a:pt x="171544" y="69865"/>
                    <a:pt x="148303" y="90249"/>
                  </a:cubicBezTo>
                  <a:close/>
                </a:path>
              </a:pathLst>
            </a:custGeom>
            <a:solidFill>
              <a:srgbClr val="000000"/>
            </a:solidFill>
            <a:ln w="9525" cap="flat">
              <a:noFill/>
              <a:prstDash val="solid"/>
              <a:miter/>
            </a:ln>
          </p:spPr>
          <p:txBody>
            <a:bodyPr rtlCol="0" anchor="ctr"/>
            <a:lstStyle/>
            <a:p>
              <a:endParaRPr lang="en-US"/>
            </a:p>
          </p:txBody>
        </p:sp>
        <p:sp>
          <p:nvSpPr>
            <p:cNvPr id="38" name="Graphic 411">
              <a:extLst>
                <a:ext uri="{FF2B5EF4-FFF2-40B4-BE49-F238E27FC236}">
                  <a16:creationId xmlns:a16="http://schemas.microsoft.com/office/drawing/2014/main" id="{73C6B175-A825-C121-0F3D-33DF80C9AE23}"/>
                </a:ext>
              </a:extLst>
            </p:cNvPr>
            <p:cNvSpPr/>
            <p:nvPr/>
          </p:nvSpPr>
          <p:spPr>
            <a:xfrm>
              <a:off x="2026235" y="5944886"/>
              <a:ext cx="188689" cy="190296"/>
            </a:xfrm>
            <a:custGeom>
              <a:avLst/>
              <a:gdLst>
                <a:gd name="connsiteX0" fmla="*/ 182389 w 182468"/>
                <a:gd name="connsiteY0" fmla="*/ 168023 h 184025"/>
                <a:gd name="connsiteX1" fmla="*/ 182293 w 182468"/>
                <a:gd name="connsiteY1" fmla="*/ 89728 h 184025"/>
                <a:gd name="connsiteX2" fmla="*/ 173721 w 182468"/>
                <a:gd name="connsiteY2" fmla="*/ 71725 h 184025"/>
                <a:gd name="connsiteX3" fmla="*/ 101521 w 182468"/>
                <a:gd name="connsiteY3" fmla="*/ 6574 h 184025"/>
                <a:gd name="connsiteX4" fmla="*/ 91234 w 182468"/>
                <a:gd name="connsiteY4" fmla="*/ 2 h 184025"/>
                <a:gd name="connsiteX5" fmla="*/ 80947 w 182468"/>
                <a:gd name="connsiteY5" fmla="*/ 6574 h 184025"/>
                <a:gd name="connsiteX6" fmla="*/ 8748 w 182468"/>
                <a:gd name="connsiteY6" fmla="*/ 71821 h 184025"/>
                <a:gd name="connsiteX7" fmla="*/ 175 w 182468"/>
                <a:gd name="connsiteY7" fmla="*/ 89728 h 184025"/>
                <a:gd name="connsiteX8" fmla="*/ 80 w 182468"/>
                <a:gd name="connsiteY8" fmla="*/ 168023 h 184025"/>
                <a:gd name="connsiteX9" fmla="*/ 15225 w 182468"/>
                <a:gd name="connsiteY9" fmla="*/ 183073 h 184025"/>
                <a:gd name="connsiteX10" fmla="*/ 59802 w 182468"/>
                <a:gd name="connsiteY10" fmla="*/ 184025 h 184025"/>
                <a:gd name="connsiteX11" fmla="*/ 72946 w 182468"/>
                <a:gd name="connsiteY11" fmla="*/ 176310 h 184025"/>
                <a:gd name="connsiteX12" fmla="*/ 73518 w 182468"/>
                <a:gd name="connsiteY12" fmla="*/ 138115 h 184025"/>
                <a:gd name="connsiteX13" fmla="*/ 89806 w 182468"/>
                <a:gd name="connsiteY13" fmla="*/ 104491 h 184025"/>
                <a:gd name="connsiteX14" fmla="*/ 91330 w 182468"/>
                <a:gd name="connsiteY14" fmla="*/ 103158 h 184025"/>
                <a:gd name="connsiteX15" fmla="*/ 92854 w 182468"/>
                <a:gd name="connsiteY15" fmla="*/ 104491 h 184025"/>
                <a:gd name="connsiteX16" fmla="*/ 109141 w 182468"/>
                <a:gd name="connsiteY16" fmla="*/ 138115 h 184025"/>
                <a:gd name="connsiteX17" fmla="*/ 109713 w 182468"/>
                <a:gd name="connsiteY17" fmla="*/ 176310 h 184025"/>
                <a:gd name="connsiteX18" fmla="*/ 122857 w 182468"/>
                <a:gd name="connsiteY18" fmla="*/ 184025 h 184025"/>
                <a:gd name="connsiteX19" fmla="*/ 167434 w 182468"/>
                <a:gd name="connsiteY19" fmla="*/ 183073 h 184025"/>
                <a:gd name="connsiteX20" fmla="*/ 182389 w 182468"/>
                <a:gd name="connsiteY20" fmla="*/ 168023 h 184025"/>
                <a:gd name="connsiteX21" fmla="*/ 163529 w 182468"/>
                <a:gd name="connsiteY21" fmla="*/ 174786 h 184025"/>
                <a:gd name="connsiteX22" fmla="*/ 124000 w 182468"/>
                <a:gd name="connsiteY22" fmla="*/ 175643 h 184025"/>
                <a:gd name="connsiteX23" fmla="*/ 117333 w 182468"/>
                <a:gd name="connsiteY23" fmla="*/ 166594 h 184025"/>
                <a:gd name="connsiteX24" fmla="*/ 117047 w 182468"/>
                <a:gd name="connsiteY24" fmla="*/ 139448 h 184025"/>
                <a:gd name="connsiteX25" fmla="*/ 92473 w 182468"/>
                <a:gd name="connsiteY25" fmla="*/ 91823 h 184025"/>
                <a:gd name="connsiteX26" fmla="*/ 91234 w 182468"/>
                <a:gd name="connsiteY26" fmla="*/ 91156 h 184025"/>
                <a:gd name="connsiteX27" fmla="*/ 89996 w 182468"/>
                <a:gd name="connsiteY27" fmla="*/ 91823 h 184025"/>
                <a:gd name="connsiteX28" fmla="*/ 65422 w 182468"/>
                <a:gd name="connsiteY28" fmla="*/ 139448 h 184025"/>
                <a:gd name="connsiteX29" fmla="*/ 65136 w 182468"/>
                <a:gd name="connsiteY29" fmla="*/ 166594 h 184025"/>
                <a:gd name="connsiteX30" fmla="*/ 58468 w 182468"/>
                <a:gd name="connsiteY30" fmla="*/ 175643 h 184025"/>
                <a:gd name="connsiteX31" fmla="*/ 18940 w 182468"/>
                <a:gd name="connsiteY31" fmla="*/ 174786 h 184025"/>
                <a:gd name="connsiteX32" fmla="*/ 8843 w 182468"/>
                <a:gd name="connsiteY32" fmla="*/ 165547 h 184025"/>
                <a:gd name="connsiteX33" fmla="*/ 8843 w 182468"/>
                <a:gd name="connsiteY33" fmla="*/ 94490 h 184025"/>
                <a:gd name="connsiteX34" fmla="*/ 14558 w 182468"/>
                <a:gd name="connsiteY34" fmla="*/ 78679 h 184025"/>
                <a:gd name="connsiteX35" fmla="*/ 82376 w 182468"/>
                <a:gd name="connsiteY35" fmla="*/ 19338 h 184025"/>
                <a:gd name="connsiteX36" fmla="*/ 91425 w 182468"/>
                <a:gd name="connsiteY36" fmla="*/ 14194 h 184025"/>
                <a:gd name="connsiteX37" fmla="*/ 100474 w 182468"/>
                <a:gd name="connsiteY37" fmla="*/ 19338 h 184025"/>
                <a:gd name="connsiteX38" fmla="*/ 168006 w 182468"/>
                <a:gd name="connsiteY38" fmla="*/ 78679 h 184025"/>
                <a:gd name="connsiteX39" fmla="*/ 173721 w 182468"/>
                <a:gd name="connsiteY39" fmla="*/ 94490 h 184025"/>
                <a:gd name="connsiteX40" fmla="*/ 173721 w 182468"/>
                <a:gd name="connsiteY40" fmla="*/ 165547 h 184025"/>
                <a:gd name="connsiteX41" fmla="*/ 163529 w 182468"/>
                <a:gd name="connsiteY41" fmla="*/ 174786 h 18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2468" h="184025">
                  <a:moveTo>
                    <a:pt x="182389" y="168023"/>
                  </a:moveTo>
                  <a:cubicBezTo>
                    <a:pt x="181627" y="142020"/>
                    <a:pt x="181817" y="115921"/>
                    <a:pt x="182293" y="89728"/>
                  </a:cubicBezTo>
                  <a:cubicBezTo>
                    <a:pt x="182484" y="80488"/>
                    <a:pt x="182103" y="79726"/>
                    <a:pt x="173721" y="71725"/>
                  </a:cubicBezTo>
                  <a:cubicBezTo>
                    <a:pt x="150099" y="49246"/>
                    <a:pt x="126382" y="27720"/>
                    <a:pt x="101521" y="6574"/>
                  </a:cubicBezTo>
                  <a:cubicBezTo>
                    <a:pt x="97045" y="2860"/>
                    <a:pt x="94663" y="-93"/>
                    <a:pt x="91234" y="2"/>
                  </a:cubicBezTo>
                  <a:cubicBezTo>
                    <a:pt x="87234" y="-93"/>
                    <a:pt x="85329" y="2860"/>
                    <a:pt x="80947" y="6574"/>
                  </a:cubicBezTo>
                  <a:cubicBezTo>
                    <a:pt x="56087" y="27815"/>
                    <a:pt x="32370" y="49246"/>
                    <a:pt x="8748" y="71821"/>
                  </a:cubicBezTo>
                  <a:cubicBezTo>
                    <a:pt x="366" y="79822"/>
                    <a:pt x="-15" y="80584"/>
                    <a:pt x="175" y="89728"/>
                  </a:cubicBezTo>
                  <a:cubicBezTo>
                    <a:pt x="652" y="115826"/>
                    <a:pt x="842" y="141925"/>
                    <a:pt x="80" y="168023"/>
                  </a:cubicBezTo>
                  <a:cubicBezTo>
                    <a:pt x="-301" y="179549"/>
                    <a:pt x="80" y="184025"/>
                    <a:pt x="15225" y="183073"/>
                  </a:cubicBezTo>
                  <a:cubicBezTo>
                    <a:pt x="17035" y="182977"/>
                    <a:pt x="57992" y="184025"/>
                    <a:pt x="59802" y="184025"/>
                  </a:cubicBezTo>
                  <a:cubicBezTo>
                    <a:pt x="69898" y="184025"/>
                    <a:pt x="72756" y="184216"/>
                    <a:pt x="72946" y="176310"/>
                  </a:cubicBezTo>
                  <a:cubicBezTo>
                    <a:pt x="73137" y="167928"/>
                    <a:pt x="73518" y="155069"/>
                    <a:pt x="73518" y="138115"/>
                  </a:cubicBezTo>
                  <a:cubicBezTo>
                    <a:pt x="73518" y="125161"/>
                    <a:pt x="76090" y="118112"/>
                    <a:pt x="89806" y="104491"/>
                  </a:cubicBezTo>
                  <a:cubicBezTo>
                    <a:pt x="89806" y="104491"/>
                    <a:pt x="90472" y="103920"/>
                    <a:pt x="91330" y="103158"/>
                  </a:cubicBezTo>
                  <a:cubicBezTo>
                    <a:pt x="92187" y="103920"/>
                    <a:pt x="92854" y="104491"/>
                    <a:pt x="92854" y="104491"/>
                  </a:cubicBezTo>
                  <a:cubicBezTo>
                    <a:pt x="106570" y="118112"/>
                    <a:pt x="109141" y="125161"/>
                    <a:pt x="109141" y="138115"/>
                  </a:cubicBezTo>
                  <a:cubicBezTo>
                    <a:pt x="109141" y="155069"/>
                    <a:pt x="109522" y="167928"/>
                    <a:pt x="109713" y="176310"/>
                  </a:cubicBezTo>
                  <a:cubicBezTo>
                    <a:pt x="109903" y="184120"/>
                    <a:pt x="112666" y="184025"/>
                    <a:pt x="122857" y="184025"/>
                  </a:cubicBezTo>
                  <a:cubicBezTo>
                    <a:pt x="124667" y="184025"/>
                    <a:pt x="165625" y="182977"/>
                    <a:pt x="167434" y="183073"/>
                  </a:cubicBezTo>
                  <a:cubicBezTo>
                    <a:pt x="182389" y="184025"/>
                    <a:pt x="182770" y="179549"/>
                    <a:pt x="182389" y="168023"/>
                  </a:cubicBezTo>
                  <a:close/>
                  <a:moveTo>
                    <a:pt x="163529" y="174786"/>
                  </a:moveTo>
                  <a:cubicBezTo>
                    <a:pt x="146670" y="174786"/>
                    <a:pt x="131335" y="175739"/>
                    <a:pt x="124000" y="175643"/>
                  </a:cubicBezTo>
                  <a:cubicBezTo>
                    <a:pt x="117047" y="175548"/>
                    <a:pt x="117428" y="174119"/>
                    <a:pt x="117333" y="166594"/>
                  </a:cubicBezTo>
                  <a:cubicBezTo>
                    <a:pt x="117142" y="158403"/>
                    <a:pt x="117238" y="145354"/>
                    <a:pt x="117047" y="139448"/>
                  </a:cubicBezTo>
                  <a:cubicBezTo>
                    <a:pt x="116190" y="117350"/>
                    <a:pt x="115714" y="115445"/>
                    <a:pt x="92473" y="91823"/>
                  </a:cubicBezTo>
                  <a:cubicBezTo>
                    <a:pt x="92473" y="91823"/>
                    <a:pt x="91806" y="91156"/>
                    <a:pt x="91234" y="91156"/>
                  </a:cubicBezTo>
                  <a:cubicBezTo>
                    <a:pt x="90758" y="91156"/>
                    <a:pt x="89996" y="91823"/>
                    <a:pt x="89996" y="91823"/>
                  </a:cubicBezTo>
                  <a:cubicBezTo>
                    <a:pt x="66755" y="115350"/>
                    <a:pt x="66279" y="117255"/>
                    <a:pt x="65422" y="139448"/>
                  </a:cubicBezTo>
                  <a:cubicBezTo>
                    <a:pt x="65231" y="145354"/>
                    <a:pt x="65326" y="158403"/>
                    <a:pt x="65136" y="166594"/>
                  </a:cubicBezTo>
                  <a:cubicBezTo>
                    <a:pt x="64945" y="174119"/>
                    <a:pt x="65422" y="175453"/>
                    <a:pt x="58468" y="175643"/>
                  </a:cubicBezTo>
                  <a:cubicBezTo>
                    <a:pt x="51134" y="175834"/>
                    <a:pt x="35799" y="174786"/>
                    <a:pt x="18940" y="174786"/>
                  </a:cubicBezTo>
                  <a:cubicBezTo>
                    <a:pt x="7795" y="174786"/>
                    <a:pt x="8748" y="174595"/>
                    <a:pt x="8843" y="165547"/>
                  </a:cubicBezTo>
                  <a:cubicBezTo>
                    <a:pt x="9129" y="134686"/>
                    <a:pt x="8843" y="109159"/>
                    <a:pt x="8843" y="94490"/>
                  </a:cubicBezTo>
                  <a:cubicBezTo>
                    <a:pt x="8843" y="82584"/>
                    <a:pt x="8843" y="83536"/>
                    <a:pt x="14558" y="78679"/>
                  </a:cubicBezTo>
                  <a:cubicBezTo>
                    <a:pt x="20559" y="73535"/>
                    <a:pt x="76852" y="25243"/>
                    <a:pt x="82376" y="19338"/>
                  </a:cubicBezTo>
                  <a:cubicBezTo>
                    <a:pt x="86091" y="15337"/>
                    <a:pt x="88186" y="14004"/>
                    <a:pt x="91425" y="14194"/>
                  </a:cubicBezTo>
                  <a:cubicBezTo>
                    <a:pt x="94282" y="14385"/>
                    <a:pt x="96759" y="15337"/>
                    <a:pt x="100474" y="19338"/>
                  </a:cubicBezTo>
                  <a:cubicBezTo>
                    <a:pt x="105712" y="25243"/>
                    <a:pt x="161910" y="73535"/>
                    <a:pt x="168006" y="78679"/>
                  </a:cubicBezTo>
                  <a:cubicBezTo>
                    <a:pt x="173721" y="83536"/>
                    <a:pt x="173721" y="82584"/>
                    <a:pt x="173721" y="94490"/>
                  </a:cubicBezTo>
                  <a:cubicBezTo>
                    <a:pt x="173721" y="109063"/>
                    <a:pt x="173435" y="134591"/>
                    <a:pt x="173721" y="165547"/>
                  </a:cubicBezTo>
                  <a:cubicBezTo>
                    <a:pt x="173721" y="174595"/>
                    <a:pt x="174673" y="174786"/>
                    <a:pt x="163529" y="174786"/>
                  </a:cubicBezTo>
                  <a:close/>
                </a:path>
              </a:pathLst>
            </a:custGeom>
            <a:solidFill>
              <a:srgbClr val="141515"/>
            </a:solidFill>
            <a:ln w="9525" cap="flat">
              <a:noFill/>
              <a:prstDash val="solid"/>
              <a:miter/>
            </a:ln>
          </p:spPr>
          <p:txBody>
            <a:bodyPr rtlCol="0" anchor="ctr"/>
            <a:lstStyle/>
            <a:p>
              <a:endParaRPr lang="en-US"/>
            </a:p>
          </p:txBody>
        </p:sp>
        <p:sp>
          <p:nvSpPr>
            <p:cNvPr id="39" name="Freeform: Shape 72">
              <a:extLst>
                <a:ext uri="{FF2B5EF4-FFF2-40B4-BE49-F238E27FC236}">
                  <a16:creationId xmlns:a16="http://schemas.microsoft.com/office/drawing/2014/main" id="{2C26D251-B29E-461E-41F0-C3561DCBD13E}"/>
                </a:ext>
              </a:extLst>
            </p:cNvPr>
            <p:cNvSpPr/>
            <p:nvPr/>
          </p:nvSpPr>
          <p:spPr>
            <a:xfrm rot="18900000">
              <a:off x="2488467" y="5921898"/>
              <a:ext cx="160183" cy="236273"/>
            </a:xfrm>
            <a:custGeom>
              <a:avLst/>
              <a:gdLst>
                <a:gd name="connsiteX0" fmla="*/ 82753 w 106962"/>
                <a:gd name="connsiteY0" fmla="*/ 24209 h 157772"/>
                <a:gd name="connsiteX1" fmla="*/ 24209 w 106962"/>
                <a:gd name="connsiteY1" fmla="*/ 24209 h 157772"/>
                <a:gd name="connsiteX2" fmla="*/ 24209 w 106962"/>
                <a:gd name="connsiteY2" fmla="*/ 82753 h 157772"/>
                <a:gd name="connsiteX3" fmla="*/ 82753 w 106962"/>
                <a:gd name="connsiteY3" fmla="*/ 82753 h 157772"/>
                <a:gd name="connsiteX4" fmla="*/ 82753 w 106962"/>
                <a:gd name="connsiteY4" fmla="*/ 24209 h 157772"/>
                <a:gd name="connsiteX5" fmla="*/ 91298 w 106962"/>
                <a:gd name="connsiteY5" fmla="*/ 15664 h 157772"/>
                <a:gd name="connsiteX6" fmla="*/ 91298 w 106962"/>
                <a:gd name="connsiteY6" fmla="*/ 91298 h 157772"/>
                <a:gd name="connsiteX7" fmla="*/ 66171 w 106962"/>
                <a:gd name="connsiteY7" fmla="*/ 104493 h 157772"/>
                <a:gd name="connsiteX8" fmla="*/ 66171 w 106962"/>
                <a:gd name="connsiteY8" fmla="*/ 157772 h 157772"/>
                <a:gd name="connsiteX9" fmla="*/ 40790 w 106962"/>
                <a:gd name="connsiteY9" fmla="*/ 157696 h 157772"/>
                <a:gd name="connsiteX10" fmla="*/ 40790 w 106962"/>
                <a:gd name="connsiteY10" fmla="*/ 104493 h 157772"/>
                <a:gd name="connsiteX11" fmla="*/ 15664 w 106962"/>
                <a:gd name="connsiteY11" fmla="*/ 91298 h 157772"/>
                <a:gd name="connsiteX12" fmla="*/ 15664 w 106962"/>
                <a:gd name="connsiteY12" fmla="*/ 15664 h 157772"/>
                <a:gd name="connsiteX13" fmla="*/ 91298 w 106962"/>
                <a:gd name="connsiteY13" fmla="*/ 15664 h 15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962" h="157772">
                  <a:moveTo>
                    <a:pt x="82753" y="24209"/>
                  </a:moveTo>
                  <a:cubicBezTo>
                    <a:pt x="66586" y="8042"/>
                    <a:pt x="40375" y="8043"/>
                    <a:pt x="24209" y="24209"/>
                  </a:cubicBezTo>
                  <a:cubicBezTo>
                    <a:pt x="8042" y="40375"/>
                    <a:pt x="8042" y="66586"/>
                    <a:pt x="24209" y="82753"/>
                  </a:cubicBezTo>
                  <a:cubicBezTo>
                    <a:pt x="40375" y="98919"/>
                    <a:pt x="66587" y="98919"/>
                    <a:pt x="82753" y="82753"/>
                  </a:cubicBezTo>
                  <a:cubicBezTo>
                    <a:pt x="98919" y="66586"/>
                    <a:pt x="98919" y="40375"/>
                    <a:pt x="82753" y="24209"/>
                  </a:cubicBezTo>
                  <a:close/>
                  <a:moveTo>
                    <a:pt x="91298" y="15664"/>
                  </a:moveTo>
                  <a:cubicBezTo>
                    <a:pt x="112184" y="36550"/>
                    <a:pt x="112184" y="70412"/>
                    <a:pt x="91298" y="91298"/>
                  </a:cubicBezTo>
                  <a:cubicBezTo>
                    <a:pt x="84165" y="98430"/>
                    <a:pt x="75519" y="103127"/>
                    <a:pt x="66171" y="104493"/>
                  </a:cubicBezTo>
                  <a:lnTo>
                    <a:pt x="66171" y="157772"/>
                  </a:lnTo>
                  <a:lnTo>
                    <a:pt x="40790" y="157696"/>
                  </a:lnTo>
                  <a:lnTo>
                    <a:pt x="40790" y="104493"/>
                  </a:lnTo>
                  <a:cubicBezTo>
                    <a:pt x="31442" y="103127"/>
                    <a:pt x="22796" y="98430"/>
                    <a:pt x="15664" y="91298"/>
                  </a:cubicBezTo>
                  <a:cubicBezTo>
                    <a:pt x="-5222" y="70412"/>
                    <a:pt x="-5222" y="36549"/>
                    <a:pt x="15664" y="15664"/>
                  </a:cubicBezTo>
                  <a:cubicBezTo>
                    <a:pt x="36549" y="-5222"/>
                    <a:pt x="70412" y="-5222"/>
                    <a:pt x="91298" y="156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Freeform: Shape 73">
              <a:extLst>
                <a:ext uri="{FF2B5EF4-FFF2-40B4-BE49-F238E27FC236}">
                  <a16:creationId xmlns:a16="http://schemas.microsoft.com/office/drawing/2014/main" id="{B2F6B5FE-C62D-C6AB-9A72-5EA2A9AEE9F7}"/>
                </a:ext>
              </a:extLst>
            </p:cNvPr>
            <p:cNvSpPr/>
            <p:nvPr/>
          </p:nvSpPr>
          <p:spPr>
            <a:xfrm>
              <a:off x="2922193" y="5953001"/>
              <a:ext cx="174067" cy="174066"/>
            </a:xfrm>
            <a:custGeom>
              <a:avLst/>
              <a:gdLst>
                <a:gd name="connsiteX0" fmla="*/ 51378 w 116233"/>
                <a:gd name="connsiteY0" fmla="*/ 29506 h 116233"/>
                <a:gd name="connsiteX1" fmla="*/ 64854 w 116233"/>
                <a:gd name="connsiteY1" fmla="*/ 29506 h 116233"/>
                <a:gd name="connsiteX2" fmla="*/ 64854 w 116233"/>
                <a:gd name="connsiteY2" fmla="*/ 51378 h 116233"/>
                <a:gd name="connsiteX3" fmla="*/ 86726 w 116233"/>
                <a:gd name="connsiteY3" fmla="*/ 51378 h 116233"/>
                <a:gd name="connsiteX4" fmla="*/ 86726 w 116233"/>
                <a:gd name="connsiteY4" fmla="*/ 64854 h 116233"/>
                <a:gd name="connsiteX5" fmla="*/ 64854 w 116233"/>
                <a:gd name="connsiteY5" fmla="*/ 64854 h 116233"/>
                <a:gd name="connsiteX6" fmla="*/ 64854 w 116233"/>
                <a:gd name="connsiteY6" fmla="*/ 86726 h 116233"/>
                <a:gd name="connsiteX7" fmla="*/ 51378 w 116233"/>
                <a:gd name="connsiteY7" fmla="*/ 86726 h 116233"/>
                <a:gd name="connsiteX8" fmla="*/ 51378 w 116233"/>
                <a:gd name="connsiteY8" fmla="*/ 64854 h 116233"/>
                <a:gd name="connsiteX9" fmla="*/ 29506 w 116233"/>
                <a:gd name="connsiteY9" fmla="*/ 64854 h 116233"/>
                <a:gd name="connsiteX10" fmla="*/ 29506 w 116233"/>
                <a:gd name="connsiteY10" fmla="*/ 51378 h 116233"/>
                <a:gd name="connsiteX11" fmla="*/ 51378 w 116233"/>
                <a:gd name="connsiteY11" fmla="*/ 51378 h 116233"/>
                <a:gd name="connsiteX12" fmla="*/ 26810 w 116233"/>
                <a:gd name="connsiteY12" fmla="*/ 11156 h 116233"/>
                <a:gd name="connsiteX13" fmla="*/ 11156 w 116233"/>
                <a:gd name="connsiteY13" fmla="*/ 26810 h 116233"/>
                <a:gd name="connsiteX14" fmla="*/ 11156 w 116233"/>
                <a:gd name="connsiteY14" fmla="*/ 89422 h 116233"/>
                <a:gd name="connsiteX15" fmla="*/ 26810 w 116233"/>
                <a:gd name="connsiteY15" fmla="*/ 105076 h 116233"/>
                <a:gd name="connsiteX16" fmla="*/ 89422 w 116233"/>
                <a:gd name="connsiteY16" fmla="*/ 105076 h 116233"/>
                <a:gd name="connsiteX17" fmla="*/ 105076 w 116233"/>
                <a:gd name="connsiteY17" fmla="*/ 89422 h 116233"/>
                <a:gd name="connsiteX18" fmla="*/ 105076 w 116233"/>
                <a:gd name="connsiteY18" fmla="*/ 26810 h 116233"/>
                <a:gd name="connsiteX19" fmla="*/ 89422 w 116233"/>
                <a:gd name="connsiteY19" fmla="*/ 11156 h 116233"/>
                <a:gd name="connsiteX20" fmla="*/ 19373 w 116233"/>
                <a:gd name="connsiteY20" fmla="*/ 0 h 116233"/>
                <a:gd name="connsiteX21" fmla="*/ 96860 w 116233"/>
                <a:gd name="connsiteY21" fmla="*/ 0 h 116233"/>
                <a:gd name="connsiteX22" fmla="*/ 116233 w 116233"/>
                <a:gd name="connsiteY22" fmla="*/ 19373 h 116233"/>
                <a:gd name="connsiteX23" fmla="*/ 116233 w 116233"/>
                <a:gd name="connsiteY23" fmla="*/ 96860 h 116233"/>
                <a:gd name="connsiteX24" fmla="*/ 96860 w 116233"/>
                <a:gd name="connsiteY24" fmla="*/ 116233 h 116233"/>
                <a:gd name="connsiteX25" fmla="*/ 19373 w 116233"/>
                <a:gd name="connsiteY25" fmla="*/ 116233 h 116233"/>
                <a:gd name="connsiteX26" fmla="*/ 0 w 116233"/>
                <a:gd name="connsiteY26" fmla="*/ 96860 h 116233"/>
                <a:gd name="connsiteX27" fmla="*/ 0 w 116233"/>
                <a:gd name="connsiteY27" fmla="*/ 19373 h 116233"/>
                <a:gd name="connsiteX28" fmla="*/ 19373 w 116233"/>
                <a:gd name="connsiteY28" fmla="*/ 0 h 1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233" h="116233">
                  <a:moveTo>
                    <a:pt x="51378" y="29506"/>
                  </a:moveTo>
                  <a:lnTo>
                    <a:pt x="64854" y="29506"/>
                  </a:lnTo>
                  <a:lnTo>
                    <a:pt x="64854" y="51378"/>
                  </a:lnTo>
                  <a:lnTo>
                    <a:pt x="86726" y="51378"/>
                  </a:lnTo>
                  <a:lnTo>
                    <a:pt x="86726" y="64854"/>
                  </a:lnTo>
                  <a:lnTo>
                    <a:pt x="64854" y="64854"/>
                  </a:lnTo>
                  <a:lnTo>
                    <a:pt x="64854" y="86726"/>
                  </a:lnTo>
                  <a:lnTo>
                    <a:pt x="51378" y="86726"/>
                  </a:lnTo>
                  <a:lnTo>
                    <a:pt x="51378" y="64854"/>
                  </a:lnTo>
                  <a:lnTo>
                    <a:pt x="29506" y="64854"/>
                  </a:lnTo>
                  <a:lnTo>
                    <a:pt x="29506" y="51378"/>
                  </a:lnTo>
                  <a:lnTo>
                    <a:pt x="51378" y="51378"/>
                  </a:lnTo>
                  <a:close/>
                  <a:moveTo>
                    <a:pt x="26810" y="11156"/>
                  </a:moveTo>
                  <a:cubicBezTo>
                    <a:pt x="18165" y="11156"/>
                    <a:pt x="11156" y="18165"/>
                    <a:pt x="11156" y="26810"/>
                  </a:cubicBezTo>
                  <a:lnTo>
                    <a:pt x="11156" y="89422"/>
                  </a:lnTo>
                  <a:cubicBezTo>
                    <a:pt x="11156" y="98067"/>
                    <a:pt x="18165" y="105076"/>
                    <a:pt x="26810" y="105076"/>
                  </a:cubicBezTo>
                  <a:lnTo>
                    <a:pt x="89422" y="105076"/>
                  </a:lnTo>
                  <a:cubicBezTo>
                    <a:pt x="98067" y="105076"/>
                    <a:pt x="105076" y="98067"/>
                    <a:pt x="105076" y="89422"/>
                  </a:cubicBezTo>
                  <a:lnTo>
                    <a:pt x="105076" y="26810"/>
                  </a:lnTo>
                  <a:cubicBezTo>
                    <a:pt x="105076" y="18165"/>
                    <a:pt x="98067" y="11156"/>
                    <a:pt x="89422" y="11156"/>
                  </a:cubicBezTo>
                  <a:close/>
                  <a:moveTo>
                    <a:pt x="19373" y="0"/>
                  </a:moveTo>
                  <a:lnTo>
                    <a:pt x="96860" y="0"/>
                  </a:lnTo>
                  <a:cubicBezTo>
                    <a:pt x="107559" y="0"/>
                    <a:pt x="116233" y="8674"/>
                    <a:pt x="116233" y="19373"/>
                  </a:cubicBezTo>
                  <a:lnTo>
                    <a:pt x="116233" y="96860"/>
                  </a:lnTo>
                  <a:cubicBezTo>
                    <a:pt x="116233" y="107559"/>
                    <a:pt x="107559" y="116233"/>
                    <a:pt x="96860" y="116233"/>
                  </a:cubicBezTo>
                  <a:lnTo>
                    <a:pt x="19373" y="116233"/>
                  </a:lnTo>
                  <a:cubicBezTo>
                    <a:pt x="8674" y="116233"/>
                    <a:pt x="0" y="107559"/>
                    <a:pt x="0" y="96860"/>
                  </a:cubicBezTo>
                  <a:lnTo>
                    <a:pt x="0" y="19373"/>
                  </a:lnTo>
                  <a:cubicBezTo>
                    <a:pt x="0" y="8674"/>
                    <a:pt x="8674" y="0"/>
                    <a:pt x="193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74">
              <a:extLst>
                <a:ext uri="{FF2B5EF4-FFF2-40B4-BE49-F238E27FC236}">
                  <a16:creationId xmlns:a16="http://schemas.microsoft.com/office/drawing/2014/main" id="{062C6CD4-9525-A24A-953F-019B092AFF31}"/>
                </a:ext>
              </a:extLst>
            </p:cNvPr>
            <p:cNvSpPr/>
            <p:nvPr userDrawn="1"/>
          </p:nvSpPr>
          <p:spPr>
            <a:xfrm>
              <a:off x="3830618" y="5948362"/>
              <a:ext cx="240842" cy="183344"/>
            </a:xfrm>
            <a:custGeom>
              <a:avLst/>
              <a:gdLst>
                <a:gd name="connsiteX0" fmla="*/ 75813 w 151629"/>
                <a:gd name="connsiteY0" fmla="*/ 0 h 115430"/>
                <a:gd name="connsiteX1" fmla="*/ 112332 w 151629"/>
                <a:gd name="connsiteY1" fmla="*/ 36519 h 115430"/>
                <a:gd name="connsiteX2" fmla="*/ 101636 w 151629"/>
                <a:gd name="connsiteY2" fmla="*/ 62342 h 115430"/>
                <a:gd name="connsiteX3" fmla="*/ 92112 w 151629"/>
                <a:gd name="connsiteY3" fmla="*/ 66287 h 115430"/>
                <a:gd name="connsiteX4" fmla="*/ 100180 w 151629"/>
                <a:gd name="connsiteY4" fmla="*/ 67507 h 115430"/>
                <a:gd name="connsiteX5" fmla="*/ 151313 w 151629"/>
                <a:gd name="connsiteY5" fmla="*/ 113867 h 115430"/>
                <a:gd name="connsiteX6" fmla="*/ 151629 w 151629"/>
                <a:gd name="connsiteY6" fmla="*/ 115430 h 115430"/>
                <a:gd name="connsiteX7" fmla="*/ 0 w 151629"/>
                <a:gd name="connsiteY7" fmla="*/ 115430 h 115430"/>
                <a:gd name="connsiteX8" fmla="*/ 315 w 151629"/>
                <a:gd name="connsiteY8" fmla="*/ 113867 h 115430"/>
                <a:gd name="connsiteX9" fmla="*/ 51448 w 151629"/>
                <a:gd name="connsiteY9" fmla="*/ 67507 h 115430"/>
                <a:gd name="connsiteX10" fmla="*/ 59515 w 151629"/>
                <a:gd name="connsiteY10" fmla="*/ 66287 h 115430"/>
                <a:gd name="connsiteX11" fmla="*/ 49990 w 151629"/>
                <a:gd name="connsiteY11" fmla="*/ 62342 h 115430"/>
                <a:gd name="connsiteX12" fmla="*/ 39294 w 151629"/>
                <a:gd name="connsiteY12" fmla="*/ 36519 h 115430"/>
                <a:gd name="connsiteX13" fmla="*/ 75813 w 151629"/>
                <a:gd name="connsiteY13" fmla="*/ 0 h 1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29" h="115430">
                  <a:moveTo>
                    <a:pt x="75813" y="0"/>
                  </a:moveTo>
                  <a:cubicBezTo>
                    <a:pt x="95982" y="0"/>
                    <a:pt x="112332" y="16350"/>
                    <a:pt x="112332" y="36519"/>
                  </a:cubicBezTo>
                  <a:cubicBezTo>
                    <a:pt x="112332" y="46603"/>
                    <a:pt x="108245" y="55733"/>
                    <a:pt x="101636" y="62342"/>
                  </a:cubicBezTo>
                  <a:lnTo>
                    <a:pt x="92112" y="66287"/>
                  </a:lnTo>
                  <a:lnTo>
                    <a:pt x="100180" y="67507"/>
                  </a:lnTo>
                  <a:cubicBezTo>
                    <a:pt x="123272" y="74689"/>
                    <a:pt x="141984" y="91810"/>
                    <a:pt x="151313" y="113867"/>
                  </a:cubicBezTo>
                  <a:lnTo>
                    <a:pt x="151629" y="115430"/>
                  </a:lnTo>
                  <a:lnTo>
                    <a:pt x="0" y="115430"/>
                  </a:lnTo>
                  <a:lnTo>
                    <a:pt x="315" y="113867"/>
                  </a:lnTo>
                  <a:cubicBezTo>
                    <a:pt x="9644" y="91810"/>
                    <a:pt x="28357" y="74689"/>
                    <a:pt x="51448" y="67507"/>
                  </a:cubicBezTo>
                  <a:lnTo>
                    <a:pt x="59515" y="66287"/>
                  </a:lnTo>
                  <a:lnTo>
                    <a:pt x="49990" y="62342"/>
                  </a:lnTo>
                  <a:cubicBezTo>
                    <a:pt x="43382" y="55733"/>
                    <a:pt x="39294" y="46603"/>
                    <a:pt x="39294" y="36519"/>
                  </a:cubicBezTo>
                  <a:cubicBezTo>
                    <a:pt x="39294" y="16350"/>
                    <a:pt x="55644" y="0"/>
                    <a:pt x="758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2" name="Text Placeholder 4">
            <a:extLst>
              <a:ext uri="{FF2B5EF4-FFF2-40B4-BE49-F238E27FC236}">
                <a16:creationId xmlns:a16="http://schemas.microsoft.com/office/drawing/2014/main" id="{CBD4A24F-176C-9A50-FCFE-A9FB25266113}"/>
              </a:ext>
            </a:extLst>
          </p:cNvPr>
          <p:cNvSpPr txBox="1"/>
          <p:nvPr/>
        </p:nvSpPr>
        <p:spPr>
          <a:xfrm>
            <a:off x="930860" y="1795408"/>
            <a:ext cx="2134312" cy="324000"/>
          </a:xfrm>
          <a:prstGeom prst="rect">
            <a:avLst/>
          </a:prstGeom>
        </p:spPr>
        <p:txBody>
          <a:bodyPr/>
          <a:lstStyle>
            <a:lvl1pPr marL="0" indent="0" algn="ctr" defTabSz="914400" rtl="0" eaLnBrk="1" latinLnBrk="1" hangingPunct="1">
              <a:spcBef>
                <a:spcPct val="20000"/>
              </a:spcBef>
              <a:buFont typeface="Arial" panose="020B0604020202020204"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ko-KR">
                <a:solidFill>
                  <a:schemeClr val="bg1"/>
                </a:solidFill>
              </a:rPr>
              <a:t>Name Here</a:t>
            </a:r>
            <a:endParaRPr lang="ko-KR" altLang="en-US">
              <a:solidFill>
                <a:schemeClr val="bg1"/>
              </a:solidFill>
            </a:endParaRPr>
          </a:p>
        </p:txBody>
      </p:sp>
      <p:sp>
        <p:nvSpPr>
          <p:cNvPr id="43" name="Text Placeholder 4">
            <a:extLst>
              <a:ext uri="{FF2B5EF4-FFF2-40B4-BE49-F238E27FC236}">
                <a16:creationId xmlns:a16="http://schemas.microsoft.com/office/drawing/2014/main" id="{C4E101BD-E473-CE05-4191-E28982EE6610}"/>
              </a:ext>
            </a:extLst>
          </p:cNvPr>
          <p:cNvSpPr txBox="1"/>
          <p:nvPr/>
        </p:nvSpPr>
        <p:spPr>
          <a:xfrm>
            <a:off x="3704555" y="1795408"/>
            <a:ext cx="2134312" cy="324000"/>
          </a:xfrm>
          <a:prstGeom prst="rect">
            <a:avLst/>
          </a:prstGeom>
        </p:spPr>
        <p:txBody>
          <a:bodyPr/>
          <a:lstStyle>
            <a:lvl1pPr marL="0" indent="0" algn="ctr" defTabSz="914400" rtl="0" eaLnBrk="1" latinLnBrk="1" hangingPunct="1">
              <a:spcBef>
                <a:spcPct val="20000"/>
              </a:spcBef>
              <a:buFont typeface="Arial" panose="020B0604020202020204"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ko-KR">
                <a:solidFill>
                  <a:schemeClr val="bg1"/>
                </a:solidFill>
              </a:rPr>
              <a:t>Name Here</a:t>
            </a:r>
            <a:endParaRPr lang="ko-KR" altLang="en-US">
              <a:solidFill>
                <a:schemeClr val="bg1"/>
              </a:solidFill>
            </a:endParaRPr>
          </a:p>
        </p:txBody>
      </p:sp>
      <p:sp>
        <p:nvSpPr>
          <p:cNvPr id="44" name="Text Placeholder 4">
            <a:extLst>
              <a:ext uri="{FF2B5EF4-FFF2-40B4-BE49-F238E27FC236}">
                <a16:creationId xmlns:a16="http://schemas.microsoft.com/office/drawing/2014/main" id="{1DDBF235-F76A-973C-9796-BB905CDCFACD}"/>
              </a:ext>
            </a:extLst>
          </p:cNvPr>
          <p:cNvSpPr txBox="1"/>
          <p:nvPr/>
        </p:nvSpPr>
        <p:spPr>
          <a:xfrm>
            <a:off x="6478250" y="1795408"/>
            <a:ext cx="2134312" cy="324000"/>
          </a:xfrm>
          <a:prstGeom prst="rect">
            <a:avLst/>
          </a:prstGeom>
        </p:spPr>
        <p:txBody>
          <a:bodyPr/>
          <a:lstStyle>
            <a:lvl1pPr marL="0" indent="0" algn="ctr" defTabSz="914400" rtl="0" eaLnBrk="1" latinLnBrk="1" hangingPunct="1">
              <a:spcBef>
                <a:spcPct val="20000"/>
              </a:spcBef>
              <a:buFont typeface="Arial" panose="020B0604020202020204"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ko-KR">
                <a:solidFill>
                  <a:schemeClr val="bg1"/>
                </a:solidFill>
              </a:rPr>
              <a:t>Name Here</a:t>
            </a:r>
            <a:endParaRPr lang="ko-KR" altLang="en-US">
              <a:solidFill>
                <a:schemeClr val="bg1"/>
              </a:solidFill>
            </a:endParaRPr>
          </a:p>
        </p:txBody>
      </p:sp>
      <p:sp>
        <p:nvSpPr>
          <p:cNvPr id="45" name="Text Placeholder 4">
            <a:extLst>
              <a:ext uri="{FF2B5EF4-FFF2-40B4-BE49-F238E27FC236}">
                <a16:creationId xmlns:a16="http://schemas.microsoft.com/office/drawing/2014/main" id="{1D0AD133-5616-420A-4AC4-01807A52C094}"/>
              </a:ext>
            </a:extLst>
          </p:cNvPr>
          <p:cNvSpPr txBox="1"/>
          <p:nvPr/>
        </p:nvSpPr>
        <p:spPr>
          <a:xfrm>
            <a:off x="9251945" y="1795408"/>
            <a:ext cx="2134312" cy="324000"/>
          </a:xfrm>
          <a:prstGeom prst="rect">
            <a:avLst/>
          </a:prstGeom>
        </p:spPr>
        <p:txBody>
          <a:bodyPr/>
          <a:lstStyle>
            <a:lvl1pPr marL="0" indent="0" algn="ctr" defTabSz="914400" rtl="0" eaLnBrk="1" latinLnBrk="1" hangingPunct="1">
              <a:spcBef>
                <a:spcPct val="20000"/>
              </a:spcBef>
              <a:buFont typeface="Arial" panose="020B0604020202020204"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ko-KR">
                <a:solidFill>
                  <a:schemeClr val="bg1"/>
                </a:solidFill>
              </a:rPr>
              <a:t>Name Here</a:t>
            </a:r>
            <a:endParaRPr lang="ko-KR" altLang="en-US">
              <a:solidFill>
                <a:schemeClr val="bg1"/>
              </a:solidFill>
            </a:endParaRPr>
          </a:p>
        </p:txBody>
      </p:sp>
      <p:grpSp>
        <p:nvGrpSpPr>
          <p:cNvPr id="53" name="Grupo 52">
            <a:extLst>
              <a:ext uri="{FF2B5EF4-FFF2-40B4-BE49-F238E27FC236}">
                <a16:creationId xmlns:a16="http://schemas.microsoft.com/office/drawing/2014/main" id="{CC2A7E9D-B7CB-2C92-1C4F-BE02F015DACE}"/>
              </a:ext>
            </a:extLst>
          </p:cNvPr>
          <p:cNvGrpSpPr/>
          <p:nvPr/>
        </p:nvGrpSpPr>
        <p:grpSpPr>
          <a:xfrm rot="5400000">
            <a:off x="10051741" y="-782940"/>
            <a:ext cx="1516083" cy="1549501"/>
            <a:chOff x="-2406310" y="940890"/>
            <a:chExt cx="4888820" cy="4996582"/>
          </a:xfrm>
        </p:grpSpPr>
        <p:sp>
          <p:nvSpPr>
            <p:cNvPr id="54" name="Forma libre: forma 53">
              <a:extLst>
                <a:ext uri="{FF2B5EF4-FFF2-40B4-BE49-F238E27FC236}">
                  <a16:creationId xmlns:a16="http://schemas.microsoft.com/office/drawing/2014/main" id="{8636E38C-2E80-BE2E-52E8-214D2B833169}"/>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55" name="Forma libre: forma 54">
              <a:extLst>
                <a:ext uri="{FF2B5EF4-FFF2-40B4-BE49-F238E27FC236}">
                  <a16:creationId xmlns:a16="http://schemas.microsoft.com/office/drawing/2014/main" id="{6F6437B4-4C22-6353-A0A5-348DD8CD1E32}"/>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pic>
        <p:nvPicPr>
          <p:cNvPr id="56" name="Imagen 55">
            <a:extLst>
              <a:ext uri="{FF2B5EF4-FFF2-40B4-BE49-F238E27FC236}">
                <a16:creationId xmlns:a16="http://schemas.microsoft.com/office/drawing/2014/main" id="{F5C45942-7D92-38B8-6A05-09B1B3709D3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59587" y="71108"/>
            <a:ext cx="1897850" cy="1518792"/>
          </a:xfrm>
          <a:prstGeom prst="rect">
            <a:avLst/>
          </a:prstGeom>
        </p:spPr>
      </p:pic>
      <p:sp>
        <p:nvSpPr>
          <p:cNvPr id="57" name="タイトル 2">
            <a:extLst>
              <a:ext uri="{FF2B5EF4-FFF2-40B4-BE49-F238E27FC236}">
                <a16:creationId xmlns:a16="http://schemas.microsoft.com/office/drawing/2014/main" id="{0B559736-F0B3-45C1-9403-33045162183C}"/>
              </a:ext>
            </a:extLst>
          </p:cNvPr>
          <p:cNvSpPr txBox="1"/>
          <p:nvPr/>
        </p:nvSpPr>
        <p:spPr>
          <a:xfrm>
            <a:off x="1033380" y="399319"/>
            <a:ext cx="8294728"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rgbClr val="FF0000"/>
                </a:solidFill>
                <a:latin typeface="Agency FB" panose="020B0503020202020204" pitchFamily="34" charset="0"/>
              </a:rPr>
              <a:t>HOT SALE </a:t>
            </a:r>
            <a:r>
              <a:rPr lang="en-US" altLang="ja-JP" sz="4000" b="1">
                <a:solidFill>
                  <a:schemeClr val="tx1">
                    <a:lumMod val="95000"/>
                    <a:lumOff val="5000"/>
                  </a:schemeClr>
                </a:solidFill>
                <a:latin typeface="Agency FB" panose="020B0503020202020204" pitchFamily="34" charset="0"/>
              </a:rPr>
              <a:t>MEXICO</a:t>
            </a:r>
            <a:endParaRPr kumimoji="1" lang="ja-JP" altLang="en-US" sz="4000" b="1">
              <a:solidFill>
                <a:schemeClr val="tx1">
                  <a:lumMod val="95000"/>
                  <a:lumOff val="5000"/>
                </a:schemeClr>
              </a:solidFill>
              <a:latin typeface="Agency FB" panose="020B0503020202020204" pitchFamily="34" charset="0"/>
            </a:endParaRPr>
          </a:p>
        </p:txBody>
      </p:sp>
      <p:pic>
        <p:nvPicPr>
          <p:cNvPr id="58" name="Imagen 57">
            <a:extLst>
              <a:ext uri="{FF2B5EF4-FFF2-40B4-BE49-F238E27FC236}">
                <a16:creationId xmlns:a16="http://schemas.microsoft.com/office/drawing/2014/main" id="{C42601C3-2694-D79E-2D5E-3A05137ADC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02" y="24760"/>
            <a:ext cx="974329" cy="1282445"/>
          </a:xfrm>
          <a:prstGeom prst="rect">
            <a:avLst/>
          </a:prstGeom>
        </p:spPr>
      </p:pic>
      <p:sp>
        <p:nvSpPr>
          <p:cNvPr id="59" name="テキスト プレースホルダー 3">
            <a:extLst>
              <a:ext uri="{FF2B5EF4-FFF2-40B4-BE49-F238E27FC236}">
                <a16:creationId xmlns:a16="http://schemas.microsoft.com/office/drawing/2014/main" id="{41E78855-68ED-8BBC-DE31-EDE7F4A5E762}"/>
              </a:ext>
            </a:extLst>
          </p:cNvPr>
          <p:cNvSpPr txBox="1"/>
          <p:nvPr/>
        </p:nvSpPr>
        <p:spPr>
          <a:xfrm>
            <a:off x="1032241" y="948062"/>
            <a:ext cx="10212019" cy="37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sz="1200" noProof="1">
                <a:solidFill>
                  <a:schemeClr val="tx1">
                    <a:lumMod val="95000"/>
                    <a:lumOff val="5000"/>
                  </a:schemeClr>
                </a:solidFill>
              </a:rPr>
              <a:t>Lorem ipsum dolor sit amet, et quod nostro discere eam, sed eu quod legere legendos.</a:t>
            </a:r>
            <a:endParaRPr kumimoji="1" lang="en-US" altLang="ja-JP" sz="1200" noProof="1">
              <a:solidFill>
                <a:schemeClr val="tx1">
                  <a:lumMod val="95000"/>
                  <a:lumOff val="5000"/>
                </a:schemeClr>
              </a:solidFill>
            </a:endParaRPr>
          </a:p>
        </p:txBody>
      </p:sp>
      <p:pic>
        <p:nvPicPr>
          <p:cNvPr id="6150" name="Picture 6" descr="Vector gratuito buen fin día concepto">
            <a:extLst>
              <a:ext uri="{FF2B5EF4-FFF2-40B4-BE49-F238E27FC236}">
                <a16:creationId xmlns:a16="http://schemas.microsoft.com/office/drawing/2014/main" id="{AB355A90-7976-A38E-3BD0-AAC7D1C80043}"/>
              </a:ext>
            </a:extLst>
          </p:cNvPr>
          <p:cNvPicPr>
            <a:picLocks noGrp="1" noChangeAspect="1" noChangeArrowheads="1"/>
          </p:cNvPicPr>
          <p:nvPr>
            <p:ph type="pic" idx="16"/>
          </p:nvPr>
        </p:nvPicPr>
        <p:blipFill>
          <a:blip r:embed="rId4"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Vector gratuito buen fin día concepto">
            <a:extLst>
              <a:ext uri="{FF2B5EF4-FFF2-40B4-BE49-F238E27FC236}">
                <a16:creationId xmlns:a16="http://schemas.microsoft.com/office/drawing/2014/main" id="{F3C3A8C5-B617-5EF4-8AAD-4DC445A322A1}"/>
              </a:ext>
            </a:extLst>
          </p:cNvPr>
          <p:cNvPicPr>
            <a:picLocks noGrp="1" noChangeAspect="1" noChangeArrowheads="1"/>
          </p:cNvPicPr>
          <p:nvPr>
            <p:ph type="pic" idx="18"/>
          </p:nvPr>
        </p:nvPicPr>
        <p:blipFill>
          <a:blip r:embed="rId4"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PSD gratuito eid mubarak y eid ul fitr mega sale banner de redes sociales o plantilla de publicación de instagram">
            <a:extLst>
              <a:ext uri="{FF2B5EF4-FFF2-40B4-BE49-F238E27FC236}">
                <a16:creationId xmlns:a16="http://schemas.microsoft.com/office/drawing/2014/main" id="{03168C24-575E-148E-918F-CFEA59287D59}"/>
              </a:ext>
            </a:extLst>
          </p:cNvPr>
          <p:cNvPicPr>
            <a:picLocks noGrp="1" noChangeAspect="1" noChangeArrowheads="1"/>
          </p:cNvPicPr>
          <p:nvPr>
            <p:ph type="pic" idx="15"/>
          </p:nvPr>
        </p:nvPicPr>
        <p:blipFill>
          <a:blip r:embed="rId5"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3" name="Picture 12" descr="PSD gratuito eid mubarak y eid ul fitr mega sale banner de redes sociales o plantilla de publicación de instagram">
            <a:extLst>
              <a:ext uri="{FF2B5EF4-FFF2-40B4-BE49-F238E27FC236}">
                <a16:creationId xmlns:a16="http://schemas.microsoft.com/office/drawing/2014/main" id="{1EF1A8E6-0DBE-BAE4-C2BB-E7EA4670F801}"/>
              </a:ext>
            </a:extLst>
          </p:cNvPr>
          <p:cNvPicPr>
            <a:picLocks noGrp="1" noChangeAspect="1" noChangeArrowheads="1"/>
          </p:cNvPicPr>
          <p:nvPr>
            <p:ph type="pic" idx="17"/>
          </p:nvPr>
        </p:nvPicPr>
        <p:blipFill>
          <a:blip r:embed="rId6" cstate="email">
            <a:extLst>
              <a:ext uri="{28A0092B-C50C-407E-A947-70E740481C1C}">
                <a14:useLocalDpi xmlns:a14="http://schemas.microsoft.com/office/drawing/2010/main"/>
              </a:ext>
            </a:extLst>
          </a:blip>
          <a:srcRect/>
          <a:stretch>
            <a:fillRect/>
          </a:stretch>
        </p:blipFill>
        <p:spPr bwMode="auto">
          <a:xfrm flipH="1">
            <a:off x="6448425" y="2397125"/>
            <a:ext cx="2124075" cy="233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5382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Vector banner de venta caliente de oferta especial">
            <a:extLst>
              <a:ext uri="{FF2B5EF4-FFF2-40B4-BE49-F238E27FC236}">
                <a16:creationId xmlns:a16="http://schemas.microsoft.com/office/drawing/2014/main" id="{C35F0AE1-E8A4-EAAA-2CC0-1D4BAC4E44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5188" y="1540063"/>
            <a:ext cx="4152099" cy="41520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08268139-3B6C-887D-BCD0-C35AEB5E6D23}"/>
              </a:ext>
            </a:extLst>
          </p:cNvPr>
          <p:cNvSpPr/>
          <p:nvPr/>
        </p:nvSpPr>
        <p:spPr>
          <a:xfrm>
            <a:off x="3881438" y="3459235"/>
            <a:ext cx="8350769" cy="575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C748C7D6-2A34-3E5D-0B19-B9DF4022042C}"/>
              </a:ext>
            </a:extLst>
          </p:cNvPr>
          <p:cNvSpPr/>
          <p:nvPr/>
        </p:nvSpPr>
        <p:spPr>
          <a:xfrm>
            <a:off x="9908060" y="3341195"/>
            <a:ext cx="38638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a:p>
        </p:txBody>
      </p:sp>
      <p:sp>
        <p:nvSpPr>
          <p:cNvPr id="8" name="Rectangle 4">
            <a:extLst>
              <a:ext uri="{FF2B5EF4-FFF2-40B4-BE49-F238E27FC236}">
                <a16:creationId xmlns:a16="http://schemas.microsoft.com/office/drawing/2014/main" id="{4D955D95-2FAA-6031-C91F-097D5BB71B59}"/>
              </a:ext>
            </a:extLst>
          </p:cNvPr>
          <p:cNvSpPr/>
          <p:nvPr/>
        </p:nvSpPr>
        <p:spPr>
          <a:xfrm>
            <a:off x="7241589" y="3341195"/>
            <a:ext cx="386384" cy="36004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a:p>
        </p:txBody>
      </p:sp>
      <p:sp>
        <p:nvSpPr>
          <p:cNvPr id="9" name="Rectangle 5">
            <a:extLst>
              <a:ext uri="{FF2B5EF4-FFF2-40B4-BE49-F238E27FC236}">
                <a16:creationId xmlns:a16="http://schemas.microsoft.com/office/drawing/2014/main" id="{B60AF249-A2AB-7E77-A31A-559681D82343}"/>
              </a:ext>
            </a:extLst>
          </p:cNvPr>
          <p:cNvSpPr/>
          <p:nvPr/>
        </p:nvSpPr>
        <p:spPr>
          <a:xfrm>
            <a:off x="4575118" y="3341195"/>
            <a:ext cx="386384"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a:p>
        </p:txBody>
      </p:sp>
      <p:sp>
        <p:nvSpPr>
          <p:cNvPr id="12" name="TextBox 8">
            <a:extLst>
              <a:ext uri="{FF2B5EF4-FFF2-40B4-BE49-F238E27FC236}">
                <a16:creationId xmlns:a16="http://schemas.microsoft.com/office/drawing/2014/main" id="{67C4EC8A-D6C6-4CDD-D406-04A4DC65E340}"/>
              </a:ext>
            </a:extLst>
          </p:cNvPr>
          <p:cNvSpPr txBox="1"/>
          <p:nvPr/>
        </p:nvSpPr>
        <p:spPr>
          <a:xfrm>
            <a:off x="3550865" y="4463743"/>
            <a:ext cx="2434890" cy="1015663"/>
          </a:xfrm>
          <a:prstGeom prst="rect">
            <a:avLst/>
          </a:prstGeom>
          <a:noFill/>
        </p:spPr>
        <p:txBody>
          <a:bodyPr wrap="square" rtlCol="0">
            <a:spAutoFit/>
          </a:bodyPr>
          <a:lstStyle/>
          <a:p>
            <a:pPr algn="ctr"/>
            <a:r>
              <a:rPr lang="en-US" altLang="ko-KR" sz="1200">
                <a:solidFill>
                  <a:schemeClr val="tx1">
                    <a:lumMod val="95000"/>
                    <a:lumOff val="5000"/>
                  </a:schemeClr>
                </a:solidFill>
              </a:rPr>
              <a:t>Get a modern PowerPoint  Presentation that is beautifully designed. I hope and I believe that this Template will your Time, Money and Reputation. </a:t>
            </a:r>
            <a:endParaRPr lang="en-US" altLang="ko-KR" sz="1200">
              <a:solidFill>
                <a:schemeClr val="tx1">
                  <a:lumMod val="95000"/>
                  <a:lumOff val="5000"/>
                </a:schemeClr>
              </a:solidFill>
              <a:cs typeface="Arial" panose="020B0604020202020204" pitchFamily="34" charset="0"/>
            </a:endParaRPr>
          </a:p>
        </p:txBody>
      </p:sp>
      <p:sp>
        <p:nvSpPr>
          <p:cNvPr id="13" name="TextBox 9">
            <a:extLst>
              <a:ext uri="{FF2B5EF4-FFF2-40B4-BE49-F238E27FC236}">
                <a16:creationId xmlns:a16="http://schemas.microsoft.com/office/drawing/2014/main" id="{8374C321-BA02-1737-B6C7-E5D14EA1FA1C}"/>
              </a:ext>
            </a:extLst>
          </p:cNvPr>
          <p:cNvSpPr txBox="1"/>
          <p:nvPr/>
        </p:nvSpPr>
        <p:spPr>
          <a:xfrm>
            <a:off x="6217336" y="1527210"/>
            <a:ext cx="2434890" cy="1015663"/>
          </a:xfrm>
          <a:prstGeom prst="rect">
            <a:avLst/>
          </a:prstGeom>
          <a:solidFill>
            <a:srgbClr val="C00000"/>
          </a:solidFill>
        </p:spPr>
        <p:txBody>
          <a:bodyPr wrap="square" rtlCol="0">
            <a:spAutoFit/>
          </a:bodyPr>
          <a:lstStyle/>
          <a:p>
            <a:pPr algn="ctr"/>
            <a:r>
              <a:rPr lang="en-US" altLang="ko-KR" sz="1200">
                <a:solidFill>
                  <a:schemeClr val="bg1"/>
                </a:solidFill>
              </a:rPr>
              <a:t>Get a modern PowerPoint  Presentation that is beautifully designed. I hope and I believe that this Template will your Time, Money and Reputation. </a:t>
            </a:r>
            <a:endParaRPr lang="en-US" altLang="ko-KR" sz="1200">
              <a:solidFill>
                <a:schemeClr val="bg1"/>
              </a:solidFill>
              <a:cs typeface="Arial" panose="020B0604020202020204" pitchFamily="34" charset="0"/>
            </a:endParaRPr>
          </a:p>
        </p:txBody>
      </p:sp>
      <p:sp>
        <p:nvSpPr>
          <p:cNvPr id="14" name="TextBox 10">
            <a:extLst>
              <a:ext uri="{FF2B5EF4-FFF2-40B4-BE49-F238E27FC236}">
                <a16:creationId xmlns:a16="http://schemas.microsoft.com/office/drawing/2014/main" id="{2481FF25-79BD-569C-4A08-12991EF92581}"/>
              </a:ext>
            </a:extLst>
          </p:cNvPr>
          <p:cNvSpPr txBox="1"/>
          <p:nvPr/>
        </p:nvSpPr>
        <p:spPr>
          <a:xfrm>
            <a:off x="8883807" y="4463743"/>
            <a:ext cx="2434890" cy="1015663"/>
          </a:xfrm>
          <a:prstGeom prst="rect">
            <a:avLst/>
          </a:prstGeom>
          <a:noFill/>
        </p:spPr>
        <p:txBody>
          <a:bodyPr wrap="square" rtlCol="0">
            <a:spAutoFit/>
          </a:bodyPr>
          <a:lstStyle/>
          <a:p>
            <a:pPr algn="ctr"/>
            <a:r>
              <a:rPr lang="en-US" altLang="ko-KR" sz="1200">
                <a:solidFill>
                  <a:schemeClr val="tx1">
                    <a:lumMod val="95000"/>
                    <a:lumOff val="5000"/>
                  </a:schemeClr>
                </a:solidFill>
              </a:rPr>
              <a:t>Get a modern PowerPoint  Presentation that is beautifully designed. I hope and I believe that this Template will your Time, Money and Reputation. </a:t>
            </a:r>
            <a:endParaRPr lang="en-US" altLang="ko-KR" sz="1200">
              <a:solidFill>
                <a:schemeClr val="tx1">
                  <a:lumMod val="95000"/>
                  <a:lumOff val="5000"/>
                </a:schemeClr>
              </a:solidFill>
              <a:cs typeface="Arial" panose="020B0604020202020204" pitchFamily="34" charset="0"/>
            </a:endParaRPr>
          </a:p>
        </p:txBody>
      </p:sp>
      <p:cxnSp>
        <p:nvCxnSpPr>
          <p:cNvPr id="16" name="Straight Connector 15">
            <a:extLst>
              <a:ext uri="{FF2B5EF4-FFF2-40B4-BE49-F238E27FC236}">
                <a16:creationId xmlns:a16="http://schemas.microsoft.com/office/drawing/2014/main" id="{041EEC6A-ADBF-B21E-A127-6A08A6710CCC}"/>
              </a:ext>
            </a:extLst>
          </p:cNvPr>
          <p:cNvCxnSpPr>
            <a:stCxn id="9" idx="2"/>
            <a:endCxn id="12" idx="0"/>
          </p:cNvCxnSpPr>
          <p:nvPr/>
        </p:nvCxnSpPr>
        <p:spPr>
          <a:xfrm flipH="1">
            <a:off x="4768310" y="3701235"/>
            <a:ext cx="0" cy="76250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EE288D-75F9-C473-027B-B6AA1F6BCA58}"/>
              </a:ext>
            </a:extLst>
          </p:cNvPr>
          <p:cNvCxnSpPr>
            <a:stCxn id="13" idx="2"/>
            <a:endCxn id="8" idx="0"/>
          </p:cNvCxnSpPr>
          <p:nvPr/>
        </p:nvCxnSpPr>
        <p:spPr>
          <a:xfrm flipH="1">
            <a:off x="7434781" y="2542873"/>
            <a:ext cx="0" cy="79832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D1CEEFB-092F-3254-2EAB-FBCCC1D18518}"/>
              </a:ext>
            </a:extLst>
          </p:cNvPr>
          <p:cNvCxnSpPr>
            <a:stCxn id="7" idx="2"/>
            <a:endCxn id="14" idx="0"/>
          </p:cNvCxnSpPr>
          <p:nvPr/>
        </p:nvCxnSpPr>
        <p:spPr>
          <a:xfrm flipH="1">
            <a:off x="10101252" y="3701235"/>
            <a:ext cx="0" cy="76250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25">
            <a:extLst>
              <a:ext uri="{FF2B5EF4-FFF2-40B4-BE49-F238E27FC236}">
                <a16:creationId xmlns:a16="http://schemas.microsoft.com/office/drawing/2014/main" id="{0E6F82A3-5E84-0E6F-8CB6-F2E4BCEAF357}"/>
              </a:ext>
            </a:extLst>
          </p:cNvPr>
          <p:cNvSpPr/>
          <p:nvPr/>
        </p:nvSpPr>
        <p:spPr>
          <a:xfrm>
            <a:off x="3773878" y="2469212"/>
            <a:ext cx="1988863" cy="6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a:solidFill>
                  <a:srgbClr val="FF0000"/>
                </a:solidFill>
              </a:rPr>
              <a:t>2018</a:t>
            </a:r>
            <a:endParaRPr lang="ko-KR" altLang="en-US" sz="4400" b="1">
              <a:solidFill>
                <a:srgbClr val="FF0000"/>
              </a:solidFill>
            </a:endParaRPr>
          </a:p>
        </p:txBody>
      </p:sp>
      <p:sp>
        <p:nvSpPr>
          <p:cNvPr id="21" name="Rectangle 26">
            <a:extLst>
              <a:ext uri="{FF2B5EF4-FFF2-40B4-BE49-F238E27FC236}">
                <a16:creationId xmlns:a16="http://schemas.microsoft.com/office/drawing/2014/main" id="{6B1016CA-2657-19BF-5BCB-D1FE8F102A83}"/>
              </a:ext>
            </a:extLst>
          </p:cNvPr>
          <p:cNvSpPr/>
          <p:nvPr/>
        </p:nvSpPr>
        <p:spPr>
          <a:xfrm>
            <a:off x="6440349" y="4013353"/>
            <a:ext cx="1988863" cy="6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a:solidFill>
                  <a:schemeClr val="tx1">
                    <a:lumMod val="75000"/>
                    <a:lumOff val="25000"/>
                  </a:schemeClr>
                </a:solidFill>
              </a:rPr>
              <a:t>2019</a:t>
            </a:r>
            <a:endParaRPr lang="ko-KR" altLang="en-US" sz="4400" b="1">
              <a:solidFill>
                <a:schemeClr val="tx1">
                  <a:lumMod val="75000"/>
                  <a:lumOff val="25000"/>
                </a:schemeClr>
              </a:solidFill>
            </a:endParaRPr>
          </a:p>
        </p:txBody>
      </p:sp>
      <p:sp>
        <p:nvSpPr>
          <p:cNvPr id="22" name="Rectangle 27">
            <a:extLst>
              <a:ext uri="{FF2B5EF4-FFF2-40B4-BE49-F238E27FC236}">
                <a16:creationId xmlns:a16="http://schemas.microsoft.com/office/drawing/2014/main" id="{C43030CA-DFA4-F450-B8ED-DD1EAEFC9E60}"/>
              </a:ext>
            </a:extLst>
          </p:cNvPr>
          <p:cNvSpPr/>
          <p:nvPr/>
        </p:nvSpPr>
        <p:spPr>
          <a:xfrm>
            <a:off x="9106819" y="2351172"/>
            <a:ext cx="1988863" cy="6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a:solidFill>
                  <a:srgbClr val="C00000"/>
                </a:solidFill>
              </a:rPr>
              <a:t>2020</a:t>
            </a:r>
            <a:endParaRPr lang="ko-KR" altLang="en-US" sz="4400" b="1">
              <a:solidFill>
                <a:srgbClr val="C00000"/>
              </a:solidFill>
            </a:endParaRPr>
          </a:p>
        </p:txBody>
      </p:sp>
      <p:pic>
        <p:nvPicPr>
          <p:cNvPr id="30" name="Imagen 29">
            <a:extLst>
              <a:ext uri="{FF2B5EF4-FFF2-40B4-BE49-F238E27FC236}">
                <a16:creationId xmlns:a16="http://schemas.microsoft.com/office/drawing/2014/main" id="{AEB2D8B4-B4C9-91B5-F6CD-AA2D49A496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97832" y="5479406"/>
            <a:ext cx="1897850" cy="1454793"/>
          </a:xfrm>
          <a:prstGeom prst="rect">
            <a:avLst/>
          </a:prstGeom>
        </p:spPr>
      </p:pic>
      <p:pic>
        <p:nvPicPr>
          <p:cNvPr id="31" name="Imagen 30">
            <a:extLst>
              <a:ext uri="{FF2B5EF4-FFF2-40B4-BE49-F238E27FC236}">
                <a16:creationId xmlns:a16="http://schemas.microsoft.com/office/drawing/2014/main" id="{DA56CFCA-B099-132E-D77C-900F17736F0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84344" y="5514517"/>
            <a:ext cx="1897850" cy="1454793"/>
          </a:xfrm>
          <a:prstGeom prst="rect">
            <a:avLst/>
          </a:prstGeom>
        </p:spPr>
      </p:pic>
      <p:grpSp>
        <p:nvGrpSpPr>
          <p:cNvPr id="15" name="Grupo 14">
            <a:extLst>
              <a:ext uri="{FF2B5EF4-FFF2-40B4-BE49-F238E27FC236}">
                <a16:creationId xmlns:a16="http://schemas.microsoft.com/office/drawing/2014/main" id="{8CAB0C4C-738A-7332-EF2D-3E9573D8670B}"/>
              </a:ext>
            </a:extLst>
          </p:cNvPr>
          <p:cNvGrpSpPr/>
          <p:nvPr/>
        </p:nvGrpSpPr>
        <p:grpSpPr>
          <a:xfrm rot="5400000">
            <a:off x="10051741" y="-782940"/>
            <a:ext cx="1516083" cy="1549501"/>
            <a:chOff x="-2406310" y="940890"/>
            <a:chExt cx="4888820" cy="4996582"/>
          </a:xfrm>
        </p:grpSpPr>
        <p:sp>
          <p:nvSpPr>
            <p:cNvPr id="19" name="Forma libre: forma 18">
              <a:extLst>
                <a:ext uri="{FF2B5EF4-FFF2-40B4-BE49-F238E27FC236}">
                  <a16:creationId xmlns:a16="http://schemas.microsoft.com/office/drawing/2014/main" id="{DCB47E19-F684-A69F-9F79-43817633F117}"/>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23" name="Forma libre: forma 22">
              <a:extLst>
                <a:ext uri="{FF2B5EF4-FFF2-40B4-BE49-F238E27FC236}">
                  <a16:creationId xmlns:a16="http://schemas.microsoft.com/office/drawing/2014/main" id="{8116E26D-94FC-1FCC-6477-14AF8E767423}"/>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pic>
        <p:nvPicPr>
          <p:cNvPr id="24" name="Imagen 23">
            <a:extLst>
              <a:ext uri="{FF2B5EF4-FFF2-40B4-BE49-F238E27FC236}">
                <a16:creationId xmlns:a16="http://schemas.microsoft.com/office/drawing/2014/main" id="{201AF829-2A99-D327-AA5B-12535294D6E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59587" y="71108"/>
            <a:ext cx="1897850" cy="1518792"/>
          </a:xfrm>
          <a:prstGeom prst="rect">
            <a:avLst/>
          </a:prstGeom>
        </p:spPr>
      </p:pic>
      <p:sp>
        <p:nvSpPr>
          <p:cNvPr id="25" name="タイトル 2">
            <a:extLst>
              <a:ext uri="{FF2B5EF4-FFF2-40B4-BE49-F238E27FC236}">
                <a16:creationId xmlns:a16="http://schemas.microsoft.com/office/drawing/2014/main" id="{B01380F8-DAF0-D749-E409-6430339BCC01}"/>
              </a:ext>
            </a:extLst>
          </p:cNvPr>
          <p:cNvSpPr txBox="1"/>
          <p:nvPr/>
        </p:nvSpPr>
        <p:spPr>
          <a:xfrm>
            <a:off x="1033380" y="399319"/>
            <a:ext cx="8294728"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rgbClr val="FF0000"/>
                </a:solidFill>
                <a:latin typeface="Agency FB" panose="020B0503020202020204" pitchFamily="34" charset="0"/>
              </a:rPr>
              <a:t>HOT SALE </a:t>
            </a:r>
            <a:r>
              <a:rPr lang="en-US" altLang="ja-JP" sz="4000" b="1">
                <a:solidFill>
                  <a:schemeClr val="tx1">
                    <a:lumMod val="95000"/>
                    <a:lumOff val="5000"/>
                  </a:schemeClr>
                </a:solidFill>
                <a:latin typeface="Agency FB" panose="020B0503020202020204" pitchFamily="34" charset="0"/>
              </a:rPr>
              <a:t>MEXICO</a:t>
            </a:r>
            <a:endParaRPr kumimoji="1" lang="ja-JP" altLang="en-US" sz="4000" b="1">
              <a:solidFill>
                <a:schemeClr val="tx1">
                  <a:lumMod val="95000"/>
                  <a:lumOff val="5000"/>
                </a:schemeClr>
              </a:solidFill>
              <a:latin typeface="Agency FB" panose="020B0503020202020204" pitchFamily="34" charset="0"/>
            </a:endParaRPr>
          </a:p>
        </p:txBody>
      </p:sp>
      <p:pic>
        <p:nvPicPr>
          <p:cNvPr id="26" name="Imagen 25">
            <a:extLst>
              <a:ext uri="{FF2B5EF4-FFF2-40B4-BE49-F238E27FC236}">
                <a16:creationId xmlns:a16="http://schemas.microsoft.com/office/drawing/2014/main" id="{C52415B6-DB85-B7FD-AD95-1D06D974ED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302" y="24760"/>
            <a:ext cx="974329" cy="1282445"/>
          </a:xfrm>
          <a:prstGeom prst="rect">
            <a:avLst/>
          </a:prstGeom>
        </p:spPr>
      </p:pic>
      <p:sp>
        <p:nvSpPr>
          <p:cNvPr id="27" name="テキスト プレースホルダー 3">
            <a:extLst>
              <a:ext uri="{FF2B5EF4-FFF2-40B4-BE49-F238E27FC236}">
                <a16:creationId xmlns:a16="http://schemas.microsoft.com/office/drawing/2014/main" id="{C766FE42-7066-2B0A-3D48-C61D29CC4743}"/>
              </a:ext>
            </a:extLst>
          </p:cNvPr>
          <p:cNvSpPr txBox="1"/>
          <p:nvPr/>
        </p:nvSpPr>
        <p:spPr>
          <a:xfrm>
            <a:off x="1032241" y="948062"/>
            <a:ext cx="10212019" cy="37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sz="1200" noProof="1">
                <a:solidFill>
                  <a:schemeClr val="tx1">
                    <a:lumMod val="95000"/>
                    <a:lumOff val="5000"/>
                  </a:schemeClr>
                </a:solidFill>
              </a:rPr>
              <a:t>Lorem ipsum dolor sit amet, et quod nostro discere eam, sed eu quod legere legendos.</a:t>
            </a:r>
            <a:endParaRPr kumimoji="1" lang="en-US" altLang="ja-JP" sz="1200" noProof="1">
              <a:solidFill>
                <a:schemeClr val="tx1">
                  <a:lumMod val="95000"/>
                  <a:lumOff val="5000"/>
                </a:schemeClr>
              </a:solidFill>
            </a:endParaRPr>
          </a:p>
        </p:txBody>
      </p:sp>
    </p:spTree>
    <p:extLst>
      <p:ext uri="{BB962C8B-B14F-4D97-AF65-F5344CB8AC3E}">
        <p14:creationId xmlns:p14="http://schemas.microsoft.com/office/powerpoint/2010/main" val="264114361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2" name="Picture 4" descr="Vector descuento de venta caliente con un símbolo de fuego y megáfono">
            <a:extLst>
              <a:ext uri="{FF2B5EF4-FFF2-40B4-BE49-F238E27FC236}">
                <a16:creationId xmlns:a16="http://schemas.microsoft.com/office/drawing/2014/main" id="{AFB9D870-D383-A1B3-D40E-993C39BC86DA}"/>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0E60B5-DD22-4BC1-AFF1-45C92B72E32D}"/>
              </a:ext>
            </a:extLst>
          </p:cNvPr>
          <p:cNvGrpSpPr/>
          <p:nvPr/>
        </p:nvGrpSpPr>
        <p:grpSpPr>
          <a:xfrm>
            <a:off x="4233354" y="1898166"/>
            <a:ext cx="4294297" cy="668379"/>
            <a:chOff x="6372201" y="2011203"/>
            <a:chExt cx="2736305" cy="668379"/>
          </a:xfrm>
        </p:grpSpPr>
        <p:sp>
          <p:nvSpPr>
            <p:cNvPr id="4" name="TextBox 3">
              <a:extLst>
                <a:ext uri="{FF2B5EF4-FFF2-40B4-BE49-F238E27FC236}">
                  <a16:creationId xmlns:a16="http://schemas.microsoft.com/office/drawing/2014/main" id="{BF4D54F6-F95C-48D8-A066-2CAE119A456E}"/>
                </a:ext>
              </a:extLst>
            </p:cNvPr>
            <p:cNvSpPr txBox="1"/>
            <p:nvPr/>
          </p:nvSpPr>
          <p:spPr>
            <a:xfrm>
              <a:off x="6372202" y="2217917"/>
              <a:ext cx="2736304" cy="461665"/>
            </a:xfrm>
            <a:prstGeom prst="rect">
              <a:avLst/>
            </a:prstGeom>
            <a:noFill/>
          </p:spPr>
          <p:txBody>
            <a:bodyPr wrap="square" rtlCol="0">
              <a:spAutoFit/>
            </a:bodyPr>
            <a:lstStyle/>
            <a:p>
              <a:r>
                <a:rPr lang="en-US" altLang="ko-KR" sz="1200">
                  <a:solidFill>
                    <a:schemeClr val="bg1"/>
                  </a:solidFill>
                  <a:latin typeface="Arial" panose="020B0604020202020204" pitchFamily="34" charset="0"/>
                  <a:cs typeface="Arial" panose="020B0604020202020204" pitchFamily="34" charset="0"/>
                </a:rPr>
                <a:t>You can simply impress your audience and add a unique zing and appeal to your Presentations. </a:t>
              </a:r>
              <a:endParaRPr lang="en-US" altLang="ko-KR" sz="1200">
                <a:solidFill>
                  <a:schemeClr val="bg1"/>
                </a:solidFill>
              </a:endParaRPr>
            </a:p>
          </p:txBody>
        </p:sp>
        <p:sp>
          <p:nvSpPr>
            <p:cNvPr id="5" name="TextBox 4">
              <a:extLst>
                <a:ext uri="{FF2B5EF4-FFF2-40B4-BE49-F238E27FC236}">
                  <a16:creationId xmlns:a16="http://schemas.microsoft.com/office/drawing/2014/main" id="{6D33C5B0-8CAE-4A55-976C-DA5A0CF1053C}"/>
                </a:ext>
              </a:extLst>
            </p:cNvPr>
            <p:cNvSpPr txBox="1"/>
            <p:nvPr/>
          </p:nvSpPr>
          <p:spPr>
            <a:xfrm>
              <a:off x="6372201" y="2011203"/>
              <a:ext cx="2736304" cy="307777"/>
            </a:xfrm>
            <a:prstGeom prst="rect">
              <a:avLst/>
            </a:prstGeom>
            <a:noFill/>
          </p:spPr>
          <p:txBody>
            <a:bodyPr wrap="square" rtlCol="0">
              <a:spAutoFit/>
            </a:bodyPr>
            <a:lstStyle/>
            <a:p>
              <a:r>
                <a:rPr lang="en-US" altLang="ko-KR" sz="1400" b="1">
                  <a:solidFill>
                    <a:schemeClr val="bg1"/>
                  </a:solidFill>
                </a:rPr>
                <a:t>Add Contents Title</a:t>
              </a:r>
              <a:endParaRPr lang="ko-KR" altLang="en-US" sz="1400" b="1">
                <a:solidFill>
                  <a:schemeClr val="bg1"/>
                </a:solidFill>
              </a:endParaRPr>
            </a:p>
          </p:txBody>
        </p:sp>
      </p:grpSp>
      <p:grpSp>
        <p:nvGrpSpPr>
          <p:cNvPr id="6" name="Group 5">
            <a:extLst>
              <a:ext uri="{FF2B5EF4-FFF2-40B4-BE49-F238E27FC236}">
                <a16:creationId xmlns:a16="http://schemas.microsoft.com/office/drawing/2014/main" id="{D5DF9933-8479-46A6-AB4E-EB541A465FC3}"/>
              </a:ext>
            </a:extLst>
          </p:cNvPr>
          <p:cNvGrpSpPr/>
          <p:nvPr/>
        </p:nvGrpSpPr>
        <p:grpSpPr>
          <a:xfrm>
            <a:off x="3356300" y="3087935"/>
            <a:ext cx="4294297" cy="668379"/>
            <a:chOff x="6372201" y="2011203"/>
            <a:chExt cx="2736305" cy="668379"/>
          </a:xfrm>
        </p:grpSpPr>
        <p:sp>
          <p:nvSpPr>
            <p:cNvPr id="7" name="TextBox 6">
              <a:extLst>
                <a:ext uri="{FF2B5EF4-FFF2-40B4-BE49-F238E27FC236}">
                  <a16:creationId xmlns:a16="http://schemas.microsoft.com/office/drawing/2014/main" id="{8DD4C85B-D64D-4784-A9B8-EF1C35EFBDEB}"/>
                </a:ext>
              </a:extLst>
            </p:cNvPr>
            <p:cNvSpPr txBox="1"/>
            <p:nvPr/>
          </p:nvSpPr>
          <p:spPr>
            <a:xfrm>
              <a:off x="6372202" y="2217917"/>
              <a:ext cx="2736304" cy="461665"/>
            </a:xfrm>
            <a:prstGeom prst="rect">
              <a:avLst/>
            </a:prstGeom>
            <a:noFill/>
          </p:spPr>
          <p:txBody>
            <a:bodyPr wrap="square" rtlCol="0">
              <a:spAutoFit/>
            </a:bodyPr>
            <a:lstStyle/>
            <a:p>
              <a:r>
                <a:rPr lang="en-US" altLang="ko-KR" sz="1200">
                  <a:solidFill>
                    <a:schemeClr val="bg1"/>
                  </a:solidFill>
                  <a:latin typeface="Arial" panose="020B0604020202020204" pitchFamily="34" charset="0"/>
                  <a:cs typeface="Arial" panose="020B0604020202020204" pitchFamily="34" charset="0"/>
                </a:rPr>
                <a:t>You can simply impress your audience and add a unique zing and appeal to your Presentations. </a:t>
              </a:r>
              <a:endParaRPr lang="en-US" altLang="ko-KR" sz="1200">
                <a:solidFill>
                  <a:schemeClr val="bg1"/>
                </a:solidFill>
              </a:endParaRPr>
            </a:p>
          </p:txBody>
        </p:sp>
        <p:sp>
          <p:nvSpPr>
            <p:cNvPr id="8" name="TextBox 7">
              <a:extLst>
                <a:ext uri="{FF2B5EF4-FFF2-40B4-BE49-F238E27FC236}">
                  <a16:creationId xmlns:a16="http://schemas.microsoft.com/office/drawing/2014/main" id="{0E7C5799-0A74-4EE9-8FC5-A9148BCEA055}"/>
                </a:ext>
              </a:extLst>
            </p:cNvPr>
            <p:cNvSpPr txBox="1"/>
            <p:nvPr/>
          </p:nvSpPr>
          <p:spPr>
            <a:xfrm>
              <a:off x="6372201" y="2011203"/>
              <a:ext cx="2736304" cy="307777"/>
            </a:xfrm>
            <a:prstGeom prst="rect">
              <a:avLst/>
            </a:prstGeom>
            <a:noFill/>
          </p:spPr>
          <p:txBody>
            <a:bodyPr wrap="square" rtlCol="0">
              <a:spAutoFit/>
            </a:bodyPr>
            <a:lstStyle/>
            <a:p>
              <a:r>
                <a:rPr lang="en-US" altLang="ko-KR" sz="1400" b="1">
                  <a:solidFill>
                    <a:schemeClr val="bg1"/>
                  </a:solidFill>
                </a:rPr>
                <a:t>Add Contents Title</a:t>
              </a:r>
              <a:endParaRPr lang="ko-KR" altLang="en-US" sz="1400" b="1">
                <a:solidFill>
                  <a:schemeClr val="bg1"/>
                </a:solidFill>
              </a:endParaRPr>
            </a:p>
          </p:txBody>
        </p:sp>
      </p:grpSp>
      <p:grpSp>
        <p:nvGrpSpPr>
          <p:cNvPr id="9" name="Group 8">
            <a:extLst>
              <a:ext uri="{FF2B5EF4-FFF2-40B4-BE49-F238E27FC236}">
                <a16:creationId xmlns:a16="http://schemas.microsoft.com/office/drawing/2014/main" id="{05B39CFD-B0D7-40F0-8A16-AEF0FD9685FB}"/>
              </a:ext>
            </a:extLst>
          </p:cNvPr>
          <p:cNvGrpSpPr/>
          <p:nvPr/>
        </p:nvGrpSpPr>
        <p:grpSpPr>
          <a:xfrm>
            <a:off x="2479247" y="4277704"/>
            <a:ext cx="4294297" cy="668379"/>
            <a:chOff x="6372201" y="2011203"/>
            <a:chExt cx="2736305" cy="668379"/>
          </a:xfrm>
        </p:grpSpPr>
        <p:sp>
          <p:nvSpPr>
            <p:cNvPr id="10" name="TextBox 9">
              <a:extLst>
                <a:ext uri="{FF2B5EF4-FFF2-40B4-BE49-F238E27FC236}">
                  <a16:creationId xmlns:a16="http://schemas.microsoft.com/office/drawing/2014/main" id="{984DE84D-CFF3-4BA0-8426-C022225AF8CA}"/>
                </a:ext>
              </a:extLst>
            </p:cNvPr>
            <p:cNvSpPr txBox="1"/>
            <p:nvPr/>
          </p:nvSpPr>
          <p:spPr>
            <a:xfrm>
              <a:off x="6372202" y="2217917"/>
              <a:ext cx="2736304" cy="461665"/>
            </a:xfrm>
            <a:prstGeom prst="rect">
              <a:avLst/>
            </a:prstGeom>
            <a:noFill/>
          </p:spPr>
          <p:txBody>
            <a:bodyPr wrap="square" rtlCol="0">
              <a:spAutoFit/>
            </a:bodyPr>
            <a:lstStyle/>
            <a:p>
              <a:r>
                <a:rPr lang="en-US" altLang="ko-KR" sz="1200">
                  <a:solidFill>
                    <a:schemeClr val="bg1"/>
                  </a:solidFill>
                  <a:latin typeface="Arial" panose="020B0604020202020204" pitchFamily="34" charset="0"/>
                  <a:cs typeface="Arial" panose="020B0604020202020204" pitchFamily="34" charset="0"/>
                </a:rPr>
                <a:t>You can simply impress your audience and add a unique zing and appeal to your Presentations.</a:t>
              </a:r>
              <a:endParaRPr lang="en-US" altLang="ko-KR" sz="1200">
                <a:solidFill>
                  <a:schemeClr val="bg1"/>
                </a:solidFill>
              </a:endParaRPr>
            </a:p>
          </p:txBody>
        </p:sp>
        <p:sp>
          <p:nvSpPr>
            <p:cNvPr id="11" name="TextBox 10">
              <a:extLst>
                <a:ext uri="{FF2B5EF4-FFF2-40B4-BE49-F238E27FC236}">
                  <a16:creationId xmlns:a16="http://schemas.microsoft.com/office/drawing/2014/main" id="{BCC7C045-6D0B-4CCD-A6EA-B2C61093D062}"/>
                </a:ext>
              </a:extLst>
            </p:cNvPr>
            <p:cNvSpPr txBox="1"/>
            <p:nvPr/>
          </p:nvSpPr>
          <p:spPr>
            <a:xfrm>
              <a:off x="6372201" y="2011203"/>
              <a:ext cx="2736304" cy="307777"/>
            </a:xfrm>
            <a:prstGeom prst="rect">
              <a:avLst/>
            </a:prstGeom>
            <a:noFill/>
          </p:spPr>
          <p:txBody>
            <a:bodyPr wrap="square" rtlCol="0">
              <a:spAutoFit/>
            </a:bodyPr>
            <a:lstStyle/>
            <a:p>
              <a:r>
                <a:rPr lang="en-US" altLang="ko-KR" sz="1400" b="1">
                  <a:solidFill>
                    <a:schemeClr val="bg1"/>
                  </a:solidFill>
                </a:rPr>
                <a:t>Add Contents Title</a:t>
              </a:r>
              <a:endParaRPr lang="ko-KR" altLang="en-US" sz="1400" b="1">
                <a:solidFill>
                  <a:schemeClr val="bg1"/>
                </a:solidFill>
              </a:endParaRPr>
            </a:p>
          </p:txBody>
        </p:sp>
      </p:grpSp>
      <p:grpSp>
        <p:nvGrpSpPr>
          <p:cNvPr id="12" name="Group 11">
            <a:extLst>
              <a:ext uri="{FF2B5EF4-FFF2-40B4-BE49-F238E27FC236}">
                <a16:creationId xmlns:a16="http://schemas.microsoft.com/office/drawing/2014/main" id="{E6F01DF0-CF7F-4EEB-B213-960958B517BB}"/>
              </a:ext>
            </a:extLst>
          </p:cNvPr>
          <p:cNvGrpSpPr/>
          <p:nvPr/>
        </p:nvGrpSpPr>
        <p:grpSpPr>
          <a:xfrm>
            <a:off x="3418459" y="1900991"/>
            <a:ext cx="5109192" cy="738667"/>
            <a:chOff x="3409315" y="1772975"/>
            <a:chExt cx="5109192" cy="738667"/>
          </a:xfrm>
        </p:grpSpPr>
        <p:cxnSp>
          <p:nvCxnSpPr>
            <p:cNvPr id="13" name="Straight Connector 12">
              <a:extLst>
                <a:ext uri="{FF2B5EF4-FFF2-40B4-BE49-F238E27FC236}">
                  <a16:creationId xmlns:a16="http://schemas.microsoft.com/office/drawing/2014/main" id="{6E6A1091-DE55-49A6-A041-68D96E6F0E03}"/>
                </a:ext>
              </a:extLst>
            </p:cNvPr>
            <p:cNvCxnSpPr/>
            <p:nvPr/>
          </p:nvCxnSpPr>
          <p:spPr>
            <a:xfrm flipV="1">
              <a:off x="4148063" y="2486390"/>
              <a:ext cx="4370444" cy="8142"/>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5140A14-3B2E-469C-8122-FA2A6D8C9E21}"/>
                </a:ext>
              </a:extLst>
            </p:cNvPr>
            <p:cNvSpPr/>
            <p:nvPr/>
          </p:nvSpPr>
          <p:spPr>
            <a:xfrm>
              <a:off x="3409315" y="1772975"/>
              <a:ext cx="738749" cy="7386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15" name="Group 14">
            <a:extLst>
              <a:ext uri="{FF2B5EF4-FFF2-40B4-BE49-F238E27FC236}">
                <a16:creationId xmlns:a16="http://schemas.microsoft.com/office/drawing/2014/main" id="{6944ED70-B50A-4ACE-8315-CCDC99EC5F4A}"/>
              </a:ext>
            </a:extLst>
          </p:cNvPr>
          <p:cNvGrpSpPr/>
          <p:nvPr/>
        </p:nvGrpSpPr>
        <p:grpSpPr>
          <a:xfrm>
            <a:off x="2535507" y="3095131"/>
            <a:ext cx="5049081" cy="738667"/>
            <a:chOff x="2625593" y="2891686"/>
            <a:chExt cx="5049081" cy="738667"/>
          </a:xfrm>
        </p:grpSpPr>
        <p:cxnSp>
          <p:nvCxnSpPr>
            <p:cNvPr id="16" name="Straight Connector 15">
              <a:extLst>
                <a:ext uri="{FF2B5EF4-FFF2-40B4-BE49-F238E27FC236}">
                  <a16:creationId xmlns:a16="http://schemas.microsoft.com/office/drawing/2014/main" id="{AA36EA3B-88A6-428B-91B5-210157C7BB67}"/>
                </a:ext>
              </a:extLst>
            </p:cNvPr>
            <p:cNvCxnSpPr/>
            <p:nvPr/>
          </p:nvCxnSpPr>
          <p:spPr>
            <a:xfrm flipV="1">
              <a:off x="3304230" y="3605101"/>
              <a:ext cx="4370444" cy="8142"/>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D9E5F2C-4392-4BFD-809F-2CC06E42E3BD}"/>
                </a:ext>
              </a:extLst>
            </p:cNvPr>
            <p:cNvSpPr/>
            <p:nvPr/>
          </p:nvSpPr>
          <p:spPr>
            <a:xfrm>
              <a:off x="2625593" y="2891686"/>
              <a:ext cx="738667" cy="7386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18" name="Group 17">
            <a:extLst>
              <a:ext uri="{FF2B5EF4-FFF2-40B4-BE49-F238E27FC236}">
                <a16:creationId xmlns:a16="http://schemas.microsoft.com/office/drawing/2014/main" id="{3359EEF9-405C-4110-9346-67ECD6881E37}"/>
              </a:ext>
            </a:extLst>
          </p:cNvPr>
          <p:cNvGrpSpPr/>
          <p:nvPr/>
        </p:nvGrpSpPr>
        <p:grpSpPr>
          <a:xfrm>
            <a:off x="1657660" y="4289271"/>
            <a:ext cx="5043977" cy="738667"/>
            <a:chOff x="1846976" y="4010395"/>
            <a:chExt cx="5043977" cy="738667"/>
          </a:xfrm>
        </p:grpSpPr>
        <p:cxnSp>
          <p:nvCxnSpPr>
            <p:cNvPr id="19" name="Straight Connector 18">
              <a:extLst>
                <a:ext uri="{FF2B5EF4-FFF2-40B4-BE49-F238E27FC236}">
                  <a16:creationId xmlns:a16="http://schemas.microsoft.com/office/drawing/2014/main" id="{D5052CF4-B8BC-4994-AD83-C915DA0E09F5}"/>
                </a:ext>
              </a:extLst>
            </p:cNvPr>
            <p:cNvCxnSpPr/>
            <p:nvPr/>
          </p:nvCxnSpPr>
          <p:spPr>
            <a:xfrm flipV="1">
              <a:off x="2520509" y="4723811"/>
              <a:ext cx="4370444" cy="8142"/>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C5AFA19-7BCE-44A5-BEF9-EC1B2A520225}"/>
                </a:ext>
              </a:extLst>
            </p:cNvPr>
            <p:cNvSpPr/>
            <p:nvPr/>
          </p:nvSpPr>
          <p:spPr>
            <a:xfrm>
              <a:off x="1846976" y="4010395"/>
              <a:ext cx="738667" cy="7386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21" name="Rounded Rectangle 5">
            <a:extLst>
              <a:ext uri="{FF2B5EF4-FFF2-40B4-BE49-F238E27FC236}">
                <a16:creationId xmlns:a16="http://schemas.microsoft.com/office/drawing/2014/main" id="{8C26C4A6-E2FD-4F99-9F0A-AAEB1A8FF297}"/>
              </a:ext>
            </a:extLst>
          </p:cNvPr>
          <p:cNvSpPr/>
          <p:nvPr/>
        </p:nvSpPr>
        <p:spPr>
          <a:xfrm flipH="1">
            <a:off x="2727323" y="3338003"/>
            <a:ext cx="334864" cy="276243"/>
          </a:xfrm>
          <a:custGeom>
            <a:avLst/>
            <a:gdLst>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2" name="Rectangle 9">
            <a:extLst>
              <a:ext uri="{FF2B5EF4-FFF2-40B4-BE49-F238E27FC236}">
                <a16:creationId xmlns:a16="http://schemas.microsoft.com/office/drawing/2014/main" id="{7D2E7951-EFFE-4321-B56C-FAD2405455CC}"/>
              </a:ext>
            </a:extLst>
          </p:cNvPr>
          <p:cNvSpPr/>
          <p:nvPr/>
        </p:nvSpPr>
        <p:spPr>
          <a:xfrm>
            <a:off x="3642667" y="2129665"/>
            <a:ext cx="317851" cy="31733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3" name="Rounded Rectangle 27">
            <a:extLst>
              <a:ext uri="{FF2B5EF4-FFF2-40B4-BE49-F238E27FC236}">
                <a16:creationId xmlns:a16="http://schemas.microsoft.com/office/drawing/2014/main" id="{4C2ADBA8-4A55-45A4-BE3B-7C55F1E94F60}"/>
              </a:ext>
            </a:extLst>
          </p:cNvPr>
          <p:cNvSpPr/>
          <p:nvPr/>
        </p:nvSpPr>
        <p:spPr>
          <a:xfrm>
            <a:off x="1877872" y="4544863"/>
            <a:ext cx="296147" cy="22748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24" name="Group 23">
            <a:extLst>
              <a:ext uri="{FF2B5EF4-FFF2-40B4-BE49-F238E27FC236}">
                <a16:creationId xmlns:a16="http://schemas.microsoft.com/office/drawing/2014/main" id="{EDE89E14-B309-40F0-B421-0C4B887E91D8}"/>
              </a:ext>
            </a:extLst>
          </p:cNvPr>
          <p:cNvGrpSpPr/>
          <p:nvPr/>
        </p:nvGrpSpPr>
        <p:grpSpPr>
          <a:xfrm>
            <a:off x="8808566" y="1454650"/>
            <a:ext cx="2946502" cy="2976942"/>
            <a:chOff x="794796" y="1552872"/>
            <a:chExt cx="4243141" cy="4286977"/>
          </a:xfrm>
        </p:grpSpPr>
        <p:sp>
          <p:nvSpPr>
            <p:cNvPr id="25" name="Curved Up Arrow 1">
              <a:extLst>
                <a:ext uri="{FF2B5EF4-FFF2-40B4-BE49-F238E27FC236}">
                  <a16:creationId xmlns:a16="http://schemas.microsoft.com/office/drawing/2014/main" id="{2DCA0521-E7F5-4B01-A983-731FCB32DF90}"/>
                </a:ext>
              </a:extLst>
            </p:cNvPr>
            <p:cNvSpPr/>
            <p:nvPr/>
          </p:nvSpPr>
          <p:spPr>
            <a:xfrm>
              <a:off x="794796" y="1552872"/>
              <a:ext cx="4243140" cy="4286977"/>
            </a:xfrm>
            <a:custGeom>
              <a:avLst/>
              <a:gdLst>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 name="connsiteX9" fmla="*/ 467810 w 635736"/>
                <a:gd name="connsiteY9" fmla="*/ 0 h 73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12" h="736598">
                  <a:moveTo>
                    <a:pt x="582986" y="0"/>
                  </a:moveTo>
                  <a:lnTo>
                    <a:pt x="750912" y="182880"/>
                  </a:lnTo>
                  <a:lnTo>
                    <a:pt x="659472" y="182880"/>
                  </a:lnTo>
                  <a:cubicBezTo>
                    <a:pt x="604805" y="511774"/>
                    <a:pt x="413733" y="732568"/>
                    <a:pt x="202580" y="731520"/>
                  </a:cubicBezTo>
                  <a:lnTo>
                    <a:pt x="0" y="736598"/>
                  </a:lnTo>
                  <a:cubicBezTo>
                    <a:pt x="38392" y="729825"/>
                    <a:pt x="73200" y="726606"/>
                    <a:pt x="115176" y="716278"/>
                  </a:cubicBezTo>
                  <a:cubicBezTo>
                    <a:pt x="291341" y="660491"/>
                    <a:pt x="431613" y="453492"/>
                    <a:pt x="476592" y="182880"/>
                  </a:cubicBezTo>
                  <a:lnTo>
                    <a:pt x="385152" y="182880"/>
                  </a:lnTo>
                  <a:lnTo>
                    <a:pt x="58298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6" name="Curved Up Arrow 1">
              <a:extLst>
                <a:ext uri="{FF2B5EF4-FFF2-40B4-BE49-F238E27FC236}">
                  <a16:creationId xmlns:a16="http://schemas.microsoft.com/office/drawing/2014/main" id="{220E6E83-4AFA-4473-911B-93FC0FBCF440}"/>
                </a:ext>
              </a:extLst>
            </p:cNvPr>
            <p:cNvSpPr/>
            <p:nvPr/>
          </p:nvSpPr>
          <p:spPr>
            <a:xfrm>
              <a:off x="2608238" y="1552872"/>
              <a:ext cx="2429699" cy="3278976"/>
            </a:xfrm>
            <a:custGeom>
              <a:avLst/>
              <a:gdLst/>
              <a:ahLst/>
              <a:cxnLst/>
              <a:rect l="l" t="t" r="r" b="b"/>
              <a:pathLst>
                <a:path w="2429697" h="3278977">
                  <a:moveTo>
                    <a:pt x="1480806" y="0"/>
                  </a:moveTo>
                  <a:lnTo>
                    <a:pt x="2429697" y="1064356"/>
                  </a:lnTo>
                  <a:lnTo>
                    <a:pt x="1913002" y="1064356"/>
                  </a:lnTo>
                  <a:cubicBezTo>
                    <a:pt x="1767557" y="1965619"/>
                    <a:pt x="1451237" y="2727407"/>
                    <a:pt x="1030480" y="3278977"/>
                  </a:cubicBezTo>
                  <a:lnTo>
                    <a:pt x="0" y="3278977"/>
                  </a:lnTo>
                  <a:cubicBezTo>
                    <a:pt x="423651" y="2718190"/>
                    <a:pt x="736725" y="1949779"/>
                    <a:pt x="879611" y="1064356"/>
                  </a:cubicBezTo>
                  <a:lnTo>
                    <a:pt x="362916" y="10643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7" name="Curved Up Arrow 1">
              <a:extLst>
                <a:ext uri="{FF2B5EF4-FFF2-40B4-BE49-F238E27FC236}">
                  <a16:creationId xmlns:a16="http://schemas.microsoft.com/office/drawing/2014/main" id="{70AF1BD6-C67F-45FA-B5FA-8E7B9657B4E1}"/>
                </a:ext>
              </a:extLst>
            </p:cNvPr>
            <p:cNvSpPr/>
            <p:nvPr/>
          </p:nvSpPr>
          <p:spPr>
            <a:xfrm>
              <a:off x="2971155" y="1552872"/>
              <a:ext cx="2066779" cy="2270977"/>
            </a:xfrm>
            <a:custGeom>
              <a:avLst/>
              <a:gdLst/>
              <a:ahLst/>
              <a:cxnLst/>
              <a:rect l="l" t="t" r="r" b="b"/>
              <a:pathLst>
                <a:path w="2066781" h="2270977">
                  <a:moveTo>
                    <a:pt x="1117890" y="0"/>
                  </a:moveTo>
                  <a:lnTo>
                    <a:pt x="2066781" y="1064356"/>
                  </a:lnTo>
                  <a:lnTo>
                    <a:pt x="1550086" y="1064356"/>
                  </a:lnTo>
                  <a:cubicBezTo>
                    <a:pt x="1479389" y="1502438"/>
                    <a:pt x="1368319" y="1907566"/>
                    <a:pt x="1222656" y="2270977"/>
                  </a:cubicBezTo>
                  <a:lnTo>
                    <a:pt x="189248" y="2270977"/>
                  </a:lnTo>
                  <a:cubicBezTo>
                    <a:pt x="335680" y="1904432"/>
                    <a:pt x="446642" y="1498457"/>
                    <a:pt x="516695" y="1064356"/>
                  </a:cubicBezTo>
                  <a:lnTo>
                    <a:pt x="0" y="1064356"/>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8" name="Curved Up Arrow 1">
              <a:extLst>
                <a:ext uri="{FF2B5EF4-FFF2-40B4-BE49-F238E27FC236}">
                  <a16:creationId xmlns:a16="http://schemas.microsoft.com/office/drawing/2014/main" id="{055FD174-FE4D-4D1A-B6C5-C22C806052B6}"/>
                </a:ext>
              </a:extLst>
            </p:cNvPr>
            <p:cNvSpPr/>
            <p:nvPr/>
          </p:nvSpPr>
          <p:spPr>
            <a:xfrm>
              <a:off x="2971155" y="1552872"/>
              <a:ext cx="2066781" cy="1262976"/>
            </a:xfrm>
            <a:custGeom>
              <a:avLst/>
              <a:gdLst/>
              <a:ahLst/>
              <a:cxnLst/>
              <a:rect l="l" t="t" r="r" b="b"/>
              <a:pathLst>
                <a:path w="2066781" h="1262977">
                  <a:moveTo>
                    <a:pt x="1117890" y="0"/>
                  </a:moveTo>
                  <a:lnTo>
                    <a:pt x="2066781" y="1064356"/>
                  </a:lnTo>
                  <a:lnTo>
                    <a:pt x="1550086" y="1064356"/>
                  </a:lnTo>
                  <a:lnTo>
                    <a:pt x="1512330" y="1262977"/>
                  </a:lnTo>
                  <a:lnTo>
                    <a:pt x="479897" y="1262977"/>
                  </a:lnTo>
                  <a:cubicBezTo>
                    <a:pt x="494102" y="1197656"/>
                    <a:pt x="505885" y="1131341"/>
                    <a:pt x="516695" y="1064356"/>
                  </a:cubicBezTo>
                  <a:lnTo>
                    <a:pt x="0" y="106435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29" name="Group 28">
            <a:extLst>
              <a:ext uri="{FF2B5EF4-FFF2-40B4-BE49-F238E27FC236}">
                <a16:creationId xmlns:a16="http://schemas.microsoft.com/office/drawing/2014/main" id="{DFC5B3C1-EB4F-4C3C-9939-D93D8CB7BB50}"/>
              </a:ext>
            </a:extLst>
          </p:cNvPr>
          <p:cNvGrpSpPr/>
          <p:nvPr/>
        </p:nvGrpSpPr>
        <p:grpSpPr>
          <a:xfrm>
            <a:off x="779813" y="5483411"/>
            <a:ext cx="5043977" cy="738667"/>
            <a:chOff x="770669" y="5355395"/>
            <a:chExt cx="5043977" cy="738667"/>
          </a:xfrm>
        </p:grpSpPr>
        <p:cxnSp>
          <p:nvCxnSpPr>
            <p:cNvPr id="30" name="Straight Connector 29">
              <a:extLst>
                <a:ext uri="{FF2B5EF4-FFF2-40B4-BE49-F238E27FC236}">
                  <a16:creationId xmlns:a16="http://schemas.microsoft.com/office/drawing/2014/main" id="{67B175A7-72D3-4AE4-8ABD-7781B22483DC}"/>
                </a:ext>
              </a:extLst>
            </p:cNvPr>
            <p:cNvCxnSpPr/>
            <p:nvPr/>
          </p:nvCxnSpPr>
          <p:spPr>
            <a:xfrm flipV="1">
              <a:off x="1444202" y="6077128"/>
              <a:ext cx="4370444" cy="8142"/>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7B947D5-A897-4ECC-8FF4-1199FEE3B2E0}"/>
                </a:ext>
              </a:extLst>
            </p:cNvPr>
            <p:cNvSpPr/>
            <p:nvPr/>
          </p:nvSpPr>
          <p:spPr>
            <a:xfrm>
              <a:off x="770669" y="5355395"/>
              <a:ext cx="738667" cy="738667"/>
            </a:xfrm>
            <a:prstGeom prst="rect">
              <a:avLst/>
            </a:pr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32" name="Rectangle 16">
            <a:extLst>
              <a:ext uri="{FF2B5EF4-FFF2-40B4-BE49-F238E27FC236}">
                <a16:creationId xmlns:a16="http://schemas.microsoft.com/office/drawing/2014/main" id="{EB1A4B5A-5DD4-4C3F-88A5-DF20123941FB}"/>
              </a:ext>
            </a:extLst>
          </p:cNvPr>
          <p:cNvSpPr/>
          <p:nvPr/>
        </p:nvSpPr>
        <p:spPr>
          <a:xfrm rot="2700000">
            <a:off x="1023864" y="5680202"/>
            <a:ext cx="230974" cy="41409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33" name="Group 32">
            <a:extLst>
              <a:ext uri="{FF2B5EF4-FFF2-40B4-BE49-F238E27FC236}">
                <a16:creationId xmlns:a16="http://schemas.microsoft.com/office/drawing/2014/main" id="{1FEC2BAF-ACAC-4C66-9932-AE4E9B64B5C6}"/>
              </a:ext>
            </a:extLst>
          </p:cNvPr>
          <p:cNvGrpSpPr/>
          <p:nvPr/>
        </p:nvGrpSpPr>
        <p:grpSpPr>
          <a:xfrm>
            <a:off x="1602194" y="5467474"/>
            <a:ext cx="4294297" cy="668379"/>
            <a:chOff x="6372201" y="2011203"/>
            <a:chExt cx="2736305" cy="668379"/>
          </a:xfrm>
        </p:grpSpPr>
        <p:sp>
          <p:nvSpPr>
            <p:cNvPr id="34" name="TextBox 33">
              <a:extLst>
                <a:ext uri="{FF2B5EF4-FFF2-40B4-BE49-F238E27FC236}">
                  <a16:creationId xmlns:a16="http://schemas.microsoft.com/office/drawing/2014/main" id="{BDF71C1D-E734-43A4-979A-2C2C620A09B1}"/>
                </a:ext>
              </a:extLst>
            </p:cNvPr>
            <p:cNvSpPr txBox="1"/>
            <p:nvPr/>
          </p:nvSpPr>
          <p:spPr>
            <a:xfrm>
              <a:off x="6372202" y="2217917"/>
              <a:ext cx="2736304" cy="461665"/>
            </a:xfrm>
            <a:prstGeom prst="rect">
              <a:avLst/>
            </a:prstGeom>
            <a:noFill/>
          </p:spPr>
          <p:txBody>
            <a:bodyPr wrap="square" rtlCol="0">
              <a:spAutoFit/>
            </a:bodyPr>
            <a:lstStyle/>
            <a:p>
              <a:r>
                <a:rPr lang="en-US" altLang="ko-KR" sz="1200">
                  <a:solidFill>
                    <a:schemeClr val="bg1"/>
                  </a:solidFill>
                  <a:latin typeface="Arial" panose="020B0604020202020204" pitchFamily="34" charset="0"/>
                  <a:cs typeface="Arial" panose="020B0604020202020204" pitchFamily="34" charset="0"/>
                </a:rPr>
                <a:t>You can simply impress your audience and add a unique zing and appeal to your Presentations. </a:t>
              </a:r>
              <a:endParaRPr lang="en-US" altLang="ko-KR" sz="1200">
                <a:solidFill>
                  <a:schemeClr val="bg1"/>
                </a:solidFill>
              </a:endParaRPr>
            </a:p>
          </p:txBody>
        </p:sp>
        <p:sp>
          <p:nvSpPr>
            <p:cNvPr id="35" name="TextBox 34">
              <a:extLst>
                <a:ext uri="{FF2B5EF4-FFF2-40B4-BE49-F238E27FC236}">
                  <a16:creationId xmlns:a16="http://schemas.microsoft.com/office/drawing/2014/main" id="{FB63CF5C-A69F-480E-AB1F-B04812C265AF}"/>
                </a:ext>
              </a:extLst>
            </p:cNvPr>
            <p:cNvSpPr txBox="1"/>
            <p:nvPr/>
          </p:nvSpPr>
          <p:spPr>
            <a:xfrm>
              <a:off x="6372201" y="2011203"/>
              <a:ext cx="2736304" cy="307777"/>
            </a:xfrm>
            <a:prstGeom prst="rect">
              <a:avLst/>
            </a:prstGeom>
            <a:noFill/>
          </p:spPr>
          <p:txBody>
            <a:bodyPr wrap="square" rtlCol="0">
              <a:spAutoFit/>
            </a:bodyPr>
            <a:lstStyle/>
            <a:p>
              <a:r>
                <a:rPr lang="en-US" altLang="ko-KR" sz="1400" b="1">
                  <a:solidFill>
                    <a:schemeClr val="bg1"/>
                  </a:solidFill>
                </a:rPr>
                <a:t>Add Contents Title</a:t>
              </a:r>
              <a:endParaRPr lang="ko-KR" altLang="en-US" sz="1400" b="1">
                <a:solidFill>
                  <a:schemeClr val="bg1"/>
                </a:solidFill>
              </a:endParaRPr>
            </a:p>
          </p:txBody>
        </p:sp>
      </p:grpSp>
      <p:sp>
        <p:nvSpPr>
          <p:cNvPr id="38" name="TextBox 69">
            <a:extLst>
              <a:ext uri="{FF2B5EF4-FFF2-40B4-BE49-F238E27FC236}">
                <a16:creationId xmlns:a16="http://schemas.microsoft.com/office/drawing/2014/main" id="{7E8AB5EB-48C7-811D-CC88-8E5AAB32BF4A}"/>
              </a:ext>
            </a:extLst>
          </p:cNvPr>
          <p:cNvSpPr txBox="1"/>
          <p:nvPr/>
        </p:nvSpPr>
        <p:spPr>
          <a:xfrm rot="18314698">
            <a:off x="-390888" y="2974319"/>
            <a:ext cx="4451786" cy="646331"/>
          </a:xfrm>
          <a:prstGeom prst="rect">
            <a:avLst/>
          </a:prstGeom>
          <a:noFill/>
        </p:spPr>
        <p:txBody>
          <a:bodyPr wrap="square" rtlCol="0" anchor="ctr">
            <a:spAutoFit/>
          </a:bodyPr>
          <a:lstStyle/>
          <a:p>
            <a:r>
              <a:rPr lang="en-US" altLang="ko-KR" sz="3600" spc="600">
                <a:solidFill>
                  <a:schemeClr val="bg1"/>
                </a:solidFill>
                <a:cs typeface="Arial" panose="020B0604020202020204" pitchFamily="34" charset="0"/>
              </a:rPr>
              <a:t>POPULARITY</a:t>
            </a:r>
            <a:endParaRPr lang="ko-KR" altLang="en-US" sz="3600" spc="600">
              <a:solidFill>
                <a:schemeClr val="bg1"/>
              </a:solidFill>
              <a:cs typeface="Arial" panose="020B0604020202020204" pitchFamily="34" charset="0"/>
            </a:endParaRPr>
          </a:p>
        </p:txBody>
      </p:sp>
      <p:grpSp>
        <p:nvGrpSpPr>
          <p:cNvPr id="36" name="Grupo 35">
            <a:extLst>
              <a:ext uri="{FF2B5EF4-FFF2-40B4-BE49-F238E27FC236}">
                <a16:creationId xmlns:a16="http://schemas.microsoft.com/office/drawing/2014/main" id="{6A2388AD-6033-B0CD-B1D1-15DD2B216667}"/>
              </a:ext>
            </a:extLst>
          </p:cNvPr>
          <p:cNvGrpSpPr/>
          <p:nvPr/>
        </p:nvGrpSpPr>
        <p:grpSpPr>
          <a:xfrm>
            <a:off x="8739383" y="161691"/>
            <a:ext cx="3444373" cy="226799"/>
            <a:chOff x="6554788" y="4975226"/>
            <a:chExt cx="2579688" cy="169863"/>
          </a:xfrm>
        </p:grpSpPr>
        <p:sp>
          <p:nvSpPr>
            <p:cNvPr id="39" name="Rectangle 38">
              <a:extLst>
                <a:ext uri="{FF2B5EF4-FFF2-40B4-BE49-F238E27FC236}">
                  <a16:creationId xmlns:a16="http://schemas.microsoft.com/office/drawing/2014/main" id="{C8F3D5BC-CE17-85DA-339F-2918EA548A40}"/>
                </a:ext>
              </a:extLst>
            </p:cNvPr>
            <p:cNvSpPr>
              <a:spLocks noChangeArrowheads="1"/>
            </p:cNvSpPr>
            <p:nvPr userDrawn="1"/>
          </p:nvSpPr>
          <p:spPr bwMode="auto">
            <a:xfrm>
              <a:off x="6554788" y="4975226"/>
              <a:ext cx="1612900" cy="169863"/>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es-PE" sz="1400" kern="0">
                <a:solidFill>
                  <a:srgbClr val="000000"/>
                </a:solidFill>
                <a:cs typeface="Arial"/>
                <a:sym typeface="Arial"/>
              </a:endParaRPr>
            </a:p>
          </p:txBody>
        </p:sp>
        <p:sp>
          <p:nvSpPr>
            <p:cNvPr id="40" name="Rectangle 39">
              <a:extLst>
                <a:ext uri="{FF2B5EF4-FFF2-40B4-BE49-F238E27FC236}">
                  <a16:creationId xmlns:a16="http://schemas.microsoft.com/office/drawing/2014/main" id="{A2DF4490-E97C-B1A6-FE71-7B8DAA83CD6C}"/>
                </a:ext>
              </a:extLst>
            </p:cNvPr>
            <p:cNvSpPr>
              <a:spLocks noChangeArrowheads="1"/>
            </p:cNvSpPr>
            <p:nvPr userDrawn="1"/>
          </p:nvSpPr>
          <p:spPr bwMode="auto">
            <a:xfrm>
              <a:off x="8167688" y="4975226"/>
              <a:ext cx="966788" cy="169863"/>
            </a:xfrm>
            <a:prstGeom prst="rect">
              <a:avLst/>
            </a:prstGeom>
            <a:solidFill>
              <a:srgbClr val="98020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lang="es-PE" sz="1400" b="0" i="0" u="none" strike="noStrike" kern="0" cap="none" spc="0" normalizeH="0" baseline="0" noProof="0">
                <a:ln>
                  <a:noFill/>
                </a:ln>
                <a:solidFill>
                  <a:srgbClr val="000000"/>
                </a:solidFill>
                <a:effectLst/>
                <a:uLnTx/>
                <a:uFillTx/>
                <a:cs typeface="Arial"/>
                <a:sym typeface="Arial"/>
              </a:endParaRPr>
            </a:p>
          </p:txBody>
        </p:sp>
      </p:grpSp>
      <p:sp>
        <p:nvSpPr>
          <p:cNvPr id="45" name="タイトル 2">
            <a:extLst>
              <a:ext uri="{FF2B5EF4-FFF2-40B4-BE49-F238E27FC236}">
                <a16:creationId xmlns:a16="http://schemas.microsoft.com/office/drawing/2014/main" id="{D2154A4E-8A8C-FAC2-AC05-6DE2F13ABA3E}"/>
              </a:ext>
            </a:extLst>
          </p:cNvPr>
          <p:cNvSpPr txBox="1"/>
          <p:nvPr/>
        </p:nvSpPr>
        <p:spPr>
          <a:xfrm>
            <a:off x="1033380" y="399319"/>
            <a:ext cx="8294728"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chemeClr val="bg1"/>
                </a:solidFill>
                <a:latin typeface="Agency FB" panose="020B0503020202020204" pitchFamily="34" charset="0"/>
              </a:rPr>
              <a:t>HOT SALE </a:t>
            </a:r>
            <a:r>
              <a:rPr lang="en-US" altLang="ja-JP" sz="4000" b="1">
                <a:solidFill>
                  <a:schemeClr val="tx1">
                    <a:lumMod val="95000"/>
                    <a:lumOff val="5000"/>
                  </a:schemeClr>
                </a:solidFill>
                <a:latin typeface="Agency FB" panose="020B0503020202020204" pitchFamily="34" charset="0"/>
              </a:rPr>
              <a:t>MEXICO</a:t>
            </a:r>
            <a:endParaRPr kumimoji="1" lang="ja-JP" altLang="en-US" sz="4000" b="1">
              <a:solidFill>
                <a:schemeClr val="tx1">
                  <a:lumMod val="95000"/>
                  <a:lumOff val="5000"/>
                </a:schemeClr>
              </a:solidFill>
              <a:latin typeface="Agency FB" panose="020B0503020202020204" pitchFamily="34" charset="0"/>
            </a:endParaRPr>
          </a:p>
        </p:txBody>
      </p:sp>
      <p:pic>
        <p:nvPicPr>
          <p:cNvPr id="46" name="Imagen 45">
            <a:extLst>
              <a:ext uri="{FF2B5EF4-FFF2-40B4-BE49-F238E27FC236}">
                <a16:creationId xmlns:a16="http://schemas.microsoft.com/office/drawing/2014/main" id="{E7AB8252-0842-2FCC-3C9C-99D21C1DB0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02" y="24760"/>
            <a:ext cx="974329" cy="1282445"/>
          </a:xfrm>
          <a:prstGeom prst="rect">
            <a:avLst/>
          </a:prstGeom>
        </p:spPr>
      </p:pic>
      <p:sp>
        <p:nvSpPr>
          <p:cNvPr id="47" name="テキスト プレースホルダー 3">
            <a:extLst>
              <a:ext uri="{FF2B5EF4-FFF2-40B4-BE49-F238E27FC236}">
                <a16:creationId xmlns:a16="http://schemas.microsoft.com/office/drawing/2014/main" id="{E5C565D1-C96E-651E-4C0F-2C55FFD7B100}"/>
              </a:ext>
            </a:extLst>
          </p:cNvPr>
          <p:cNvSpPr txBox="1"/>
          <p:nvPr/>
        </p:nvSpPr>
        <p:spPr>
          <a:xfrm>
            <a:off x="1032241" y="948062"/>
            <a:ext cx="10212019" cy="37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sz="1200" noProof="1">
                <a:solidFill>
                  <a:schemeClr val="bg1"/>
                </a:solidFill>
              </a:rPr>
              <a:t>Lorem ipsum dolor sit amet, et quod nostro discere eam, sed eu quod legere legendos.</a:t>
            </a:r>
            <a:endParaRPr kumimoji="1" lang="en-US" altLang="ja-JP" sz="1200" noProof="1">
              <a:solidFill>
                <a:schemeClr val="bg1"/>
              </a:solidFill>
            </a:endParaRPr>
          </a:p>
        </p:txBody>
      </p:sp>
      <p:pic>
        <p:nvPicPr>
          <p:cNvPr id="49" name="Imagen 48">
            <a:extLst>
              <a:ext uri="{FF2B5EF4-FFF2-40B4-BE49-F238E27FC236}">
                <a16:creationId xmlns:a16="http://schemas.microsoft.com/office/drawing/2014/main" id="{8D50DE59-953D-5550-415A-8051B6184D62}"/>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7323023" y="2427231"/>
            <a:ext cx="4114147" cy="4008722"/>
          </a:xfrm>
          <a:prstGeom prst="rect">
            <a:avLst/>
          </a:prstGeom>
        </p:spPr>
      </p:pic>
      <p:grpSp>
        <p:nvGrpSpPr>
          <p:cNvPr id="50" name="Grupo 49">
            <a:extLst>
              <a:ext uri="{FF2B5EF4-FFF2-40B4-BE49-F238E27FC236}">
                <a16:creationId xmlns:a16="http://schemas.microsoft.com/office/drawing/2014/main" id="{FE45C14C-7228-8742-737F-A6F2BB201F17}"/>
              </a:ext>
            </a:extLst>
          </p:cNvPr>
          <p:cNvGrpSpPr/>
          <p:nvPr/>
        </p:nvGrpSpPr>
        <p:grpSpPr>
          <a:xfrm>
            <a:off x="-1180012" y="1664725"/>
            <a:ext cx="2398508" cy="2451377"/>
            <a:chOff x="-2406310" y="940890"/>
            <a:chExt cx="4888820" cy="4996582"/>
          </a:xfrm>
        </p:grpSpPr>
        <p:sp>
          <p:nvSpPr>
            <p:cNvPr id="51" name="Forma libre: forma 50">
              <a:extLst>
                <a:ext uri="{FF2B5EF4-FFF2-40B4-BE49-F238E27FC236}">
                  <a16:creationId xmlns:a16="http://schemas.microsoft.com/office/drawing/2014/main" id="{E67C4433-3C40-4819-6F06-93A40C6F122D}"/>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52" name="Forma libre: forma 51">
              <a:extLst>
                <a:ext uri="{FF2B5EF4-FFF2-40B4-BE49-F238E27FC236}">
                  <a16:creationId xmlns:a16="http://schemas.microsoft.com/office/drawing/2014/main" id="{F409442B-2B8E-8F77-B606-72E0AB89DA9A}"/>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spTree>
    <p:extLst>
      <p:ext uri="{BB962C8B-B14F-4D97-AF65-F5344CB8AC3E}">
        <p14:creationId xmlns:p14="http://schemas.microsoft.com/office/powerpoint/2010/main" val="11934031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DA33B82-4F15-50EB-C908-1067C68F096B}"/>
              </a:ext>
            </a:extLst>
          </p:cNvPr>
          <p:cNvPicPr>
            <a:picLocks noGrp="1" noChangeAspect="1"/>
          </p:cNvPicPr>
          <p:nvPr>
            <p:ph type="pic" sz="quarter" idx="12"/>
          </p:nvPr>
        </p:nvPicPr>
        <p:blipFill>
          <a:blip r:embed="rId2">
            <a:extLst>
              <a:ext uri="{28A0092B-C50C-407E-A947-70E740481C1C}">
                <a14:useLocalDpi xmlns:a14="http://schemas.microsoft.com/office/drawing/2010/main"/>
              </a:ext>
            </a:extLst>
          </a:blip>
          <a:stretch>
            <a:fillRect/>
          </a:stretch>
        </p:blipFill>
        <p:spPr>
          <a:ln>
            <a:noFill/>
          </a:ln>
        </p:spPr>
      </p:pic>
      <p:sp>
        <p:nvSpPr>
          <p:cNvPr id="3" name="직사각형 28">
            <a:extLst>
              <a:ext uri="{FF2B5EF4-FFF2-40B4-BE49-F238E27FC236}">
                <a16:creationId xmlns:a16="http://schemas.microsoft.com/office/drawing/2014/main" id="{8D6BFC85-4180-499B-83FD-20C47BEE3880}"/>
              </a:ext>
            </a:extLst>
          </p:cNvPr>
          <p:cNvSpPr/>
          <p:nvPr/>
        </p:nvSpPr>
        <p:spPr>
          <a:xfrm rot="19367456">
            <a:off x="9084760" y="-505449"/>
            <a:ext cx="586662" cy="3151177"/>
          </a:xfrm>
          <a:custGeom>
            <a:avLst/>
            <a:gdLst>
              <a:gd name="connsiteX0" fmla="*/ 0 w 711243"/>
              <a:gd name="connsiteY0" fmla="*/ 0 h 3992580"/>
              <a:gd name="connsiteX1" fmla="*/ 711243 w 711243"/>
              <a:gd name="connsiteY1" fmla="*/ 542530 h 3992580"/>
              <a:gd name="connsiteX2" fmla="*/ 706171 w 711243"/>
              <a:gd name="connsiteY2" fmla="*/ 3992580 h 3992580"/>
              <a:gd name="connsiteX3" fmla="*/ 0 w 711243"/>
              <a:gd name="connsiteY3" fmla="*/ 3992580 h 3992580"/>
              <a:gd name="connsiteX4" fmla="*/ 0 w 711243"/>
              <a:gd name="connsiteY4" fmla="*/ 0 h 3992580"/>
              <a:gd name="connsiteX5" fmla="*/ 0 w 711243"/>
              <a:gd name="connsiteY5" fmla="*/ 0 h 399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43" h="3992580">
                <a:moveTo>
                  <a:pt x="0" y="0"/>
                </a:moveTo>
                <a:lnTo>
                  <a:pt x="711243" y="542530"/>
                </a:lnTo>
                <a:cubicBezTo>
                  <a:pt x="709552" y="1692547"/>
                  <a:pt x="707862" y="2842563"/>
                  <a:pt x="706171" y="3992580"/>
                </a:cubicBezTo>
                <a:lnTo>
                  <a:pt x="0" y="3992580"/>
                </a:lnTo>
                <a:lnTo>
                  <a:pt x="0" y="0"/>
                </a:lnTo>
                <a:close/>
              </a:path>
            </a:pathLst>
          </a:custGeom>
          <a:solidFill>
            <a:srgbClr val="98020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29">
            <a:extLst>
              <a:ext uri="{FF2B5EF4-FFF2-40B4-BE49-F238E27FC236}">
                <a16:creationId xmlns:a16="http://schemas.microsoft.com/office/drawing/2014/main" id="{3830EDAB-5E6B-4939-9EF7-4207183143ED}"/>
              </a:ext>
            </a:extLst>
          </p:cNvPr>
          <p:cNvSpPr/>
          <p:nvPr/>
        </p:nvSpPr>
        <p:spPr>
          <a:xfrm rot="19367456">
            <a:off x="5680244" y="-661769"/>
            <a:ext cx="573189" cy="4731744"/>
          </a:xfrm>
          <a:custGeom>
            <a:avLst/>
            <a:gdLst>
              <a:gd name="connsiteX0" fmla="*/ 0 w 714869"/>
              <a:gd name="connsiteY0" fmla="*/ 0 h 5995179"/>
              <a:gd name="connsiteX1" fmla="*/ 714869 w 714869"/>
              <a:gd name="connsiteY1" fmla="*/ 544524 h 5995179"/>
              <a:gd name="connsiteX2" fmla="*/ 706171 w 714869"/>
              <a:gd name="connsiteY2" fmla="*/ 5995179 h 5995179"/>
              <a:gd name="connsiteX3" fmla="*/ 0 w 714869"/>
              <a:gd name="connsiteY3" fmla="*/ 5995179 h 5995179"/>
              <a:gd name="connsiteX4" fmla="*/ 0 w 714869"/>
              <a:gd name="connsiteY4" fmla="*/ 0 h 5995179"/>
              <a:gd name="connsiteX5" fmla="*/ 0 w 732012"/>
              <a:gd name="connsiteY5" fmla="*/ 0 h 59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69" h="5995179">
                <a:moveTo>
                  <a:pt x="0" y="0"/>
                </a:moveTo>
                <a:lnTo>
                  <a:pt x="714869" y="544524"/>
                </a:lnTo>
                <a:cubicBezTo>
                  <a:pt x="711970" y="2361409"/>
                  <a:pt x="709070" y="4178294"/>
                  <a:pt x="706171" y="5995179"/>
                </a:cubicBezTo>
                <a:lnTo>
                  <a:pt x="0" y="5995179"/>
                </a:lnTo>
                <a:lnTo>
                  <a:pt x="0" y="0"/>
                </a:lnTo>
                <a:close/>
              </a:path>
            </a:pathLst>
          </a:cu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30">
            <a:extLst>
              <a:ext uri="{FF2B5EF4-FFF2-40B4-BE49-F238E27FC236}">
                <a16:creationId xmlns:a16="http://schemas.microsoft.com/office/drawing/2014/main" id="{5D1B3DD5-29B8-4CEA-90B9-861EDDD9F3B5}"/>
              </a:ext>
            </a:extLst>
          </p:cNvPr>
          <p:cNvSpPr/>
          <p:nvPr/>
        </p:nvSpPr>
        <p:spPr>
          <a:xfrm rot="19367456">
            <a:off x="7369791" y="-711441"/>
            <a:ext cx="572099" cy="5158088"/>
          </a:xfrm>
          <a:custGeom>
            <a:avLst/>
            <a:gdLst>
              <a:gd name="connsiteX0" fmla="*/ 0 w 706812"/>
              <a:gd name="connsiteY0" fmla="*/ 0 h 6535362"/>
              <a:gd name="connsiteX1" fmla="*/ 706812 w 706812"/>
              <a:gd name="connsiteY1" fmla="*/ 533974 h 6535362"/>
              <a:gd name="connsiteX2" fmla="*/ 706171 w 706812"/>
              <a:gd name="connsiteY2" fmla="*/ 6535362 h 6535362"/>
              <a:gd name="connsiteX3" fmla="*/ 0 w 706812"/>
              <a:gd name="connsiteY3" fmla="*/ 6535362 h 6535362"/>
              <a:gd name="connsiteX4" fmla="*/ 0 w 706812"/>
              <a:gd name="connsiteY4" fmla="*/ 0 h 6535362"/>
              <a:gd name="connsiteX5" fmla="*/ 0 w 706828"/>
              <a:gd name="connsiteY5" fmla="*/ 0 h 6535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812" h="6535362">
                <a:moveTo>
                  <a:pt x="0" y="0"/>
                </a:moveTo>
                <a:lnTo>
                  <a:pt x="706812" y="533974"/>
                </a:lnTo>
                <a:cubicBezTo>
                  <a:pt x="706598" y="2534437"/>
                  <a:pt x="706385" y="4534899"/>
                  <a:pt x="706171" y="6535362"/>
                </a:cubicBezTo>
                <a:lnTo>
                  <a:pt x="0" y="6535362"/>
                </a:lnTo>
                <a:lnTo>
                  <a:pt x="0" y="0"/>
                </a:lnTo>
                <a:close/>
              </a:path>
            </a:pathLst>
          </a:cu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47BC899B-EF30-41D1-A14A-BE4847B55844}"/>
              </a:ext>
            </a:extLst>
          </p:cNvPr>
          <p:cNvSpPr txBox="1"/>
          <p:nvPr/>
        </p:nvSpPr>
        <p:spPr>
          <a:xfrm>
            <a:off x="572439" y="4755127"/>
            <a:ext cx="5910361" cy="369332"/>
          </a:xfrm>
          <a:prstGeom prst="rect">
            <a:avLst/>
          </a:prstGeom>
          <a:noFill/>
        </p:spPr>
        <p:txBody>
          <a:bodyPr wrap="square" rtlCol="0">
            <a:spAutoFit/>
          </a:bodyPr>
          <a:lstStyle/>
          <a:p>
            <a:r>
              <a:rPr lang="en-US" altLang="ko-KR" b="0">
                <a:solidFill>
                  <a:schemeClr val="tx1">
                    <a:lumMod val="95000"/>
                    <a:lumOff val="5000"/>
                  </a:schemeClr>
                </a:solidFill>
                <a:ea typeface="FZShuTi" pitchFamily="2" charset="-122"/>
                <a:cs typeface="Arial" panose="020B0604020202020204" pitchFamily="34" charset="0"/>
              </a:rPr>
              <a:t>EASY TO CHANGE COLORS, PHOTOS.   </a:t>
            </a:r>
            <a:endParaRPr lang="ko-KR" altLang="en-US" b="0">
              <a:solidFill>
                <a:schemeClr val="tx1">
                  <a:lumMod val="95000"/>
                  <a:lumOff val="5000"/>
                </a:schemeClr>
              </a:solidFill>
              <a:cs typeface="Arial" panose="020B0604020202020204" pitchFamily="34" charset="0"/>
            </a:endParaRPr>
          </a:p>
        </p:txBody>
      </p:sp>
      <p:sp>
        <p:nvSpPr>
          <p:cNvPr id="10" name="TextBox 9">
            <a:extLst>
              <a:ext uri="{FF2B5EF4-FFF2-40B4-BE49-F238E27FC236}">
                <a16:creationId xmlns:a16="http://schemas.microsoft.com/office/drawing/2014/main" id="{7E997857-C148-4637-8041-82E1D32039BF}"/>
              </a:ext>
            </a:extLst>
          </p:cNvPr>
          <p:cNvSpPr txBox="1"/>
          <p:nvPr/>
        </p:nvSpPr>
        <p:spPr>
          <a:xfrm>
            <a:off x="668854" y="5290798"/>
            <a:ext cx="4096511" cy="1200329"/>
          </a:xfrm>
          <a:prstGeom prst="rect">
            <a:avLst/>
          </a:prstGeom>
          <a:noFill/>
        </p:spPr>
        <p:txBody>
          <a:bodyPr wrap="square" rtlCol="0">
            <a:spAutoFit/>
          </a:bodyPr>
          <a:lstStyle/>
          <a:p>
            <a:r>
              <a:rPr lang="en-US" altLang="ko-KR" sz="1200">
                <a:solidFill>
                  <a:schemeClr val="tx1">
                    <a:lumMod val="95000"/>
                    <a:lumOff val="5000"/>
                  </a:schemeClr>
                </a:solidFill>
                <a:cs typeface="Arial" panose="020B0604020202020204" pitchFamily="34" charset="0"/>
              </a:rPr>
              <a:t>Example Text : Get a modern PowerPoint  Presentation that is beautifully designed. I hope and I believe that this Template will your Time, Money and Reputation. Easy to change colors, photos and Text. You can simply impress your audience and add a unique zing and appeal to your Presentations. </a:t>
            </a:r>
          </a:p>
        </p:txBody>
      </p:sp>
      <p:sp>
        <p:nvSpPr>
          <p:cNvPr id="11" name="Rectangle 10">
            <a:extLst>
              <a:ext uri="{FF2B5EF4-FFF2-40B4-BE49-F238E27FC236}">
                <a16:creationId xmlns:a16="http://schemas.microsoft.com/office/drawing/2014/main" id="{B43B0010-1DBB-4324-8010-0DA8B3DB4CE4}"/>
              </a:ext>
            </a:extLst>
          </p:cNvPr>
          <p:cNvSpPr/>
          <p:nvPr/>
        </p:nvSpPr>
        <p:spPr>
          <a:xfrm>
            <a:off x="5662584" y="5143859"/>
            <a:ext cx="1396584" cy="13912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12DBE2-CF23-48AF-9D69-813C9EC46211}"/>
              </a:ext>
            </a:extLst>
          </p:cNvPr>
          <p:cNvSpPr/>
          <p:nvPr/>
        </p:nvSpPr>
        <p:spPr>
          <a:xfrm>
            <a:off x="7158336" y="5143859"/>
            <a:ext cx="1396584" cy="1391212"/>
          </a:xfrm>
          <a:prstGeom prst="rect">
            <a:avLst/>
          </a:prstGeom>
          <a:solidFill>
            <a:srgbClr val="980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7F3BB5-1DAE-4B09-B3B9-5D4B4AE5BF9D}"/>
              </a:ext>
            </a:extLst>
          </p:cNvPr>
          <p:cNvSpPr/>
          <p:nvPr/>
        </p:nvSpPr>
        <p:spPr>
          <a:xfrm>
            <a:off x="8654088" y="5143859"/>
            <a:ext cx="1396584" cy="13912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1A50CA-56CF-4574-B75E-1F94AB9F5996}"/>
              </a:ext>
            </a:extLst>
          </p:cNvPr>
          <p:cNvSpPr/>
          <p:nvPr/>
        </p:nvSpPr>
        <p:spPr>
          <a:xfrm>
            <a:off x="10149840" y="5143859"/>
            <a:ext cx="2042160" cy="139121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64F3F96-F689-430E-8626-1E1228910A3F}"/>
              </a:ext>
            </a:extLst>
          </p:cNvPr>
          <p:cNvSpPr txBox="1"/>
          <p:nvPr/>
        </p:nvSpPr>
        <p:spPr>
          <a:xfrm>
            <a:off x="10149839" y="5685577"/>
            <a:ext cx="2042161" cy="307777"/>
          </a:xfrm>
          <a:prstGeom prst="rect">
            <a:avLst/>
          </a:prstGeom>
          <a:noFill/>
        </p:spPr>
        <p:txBody>
          <a:bodyPr wrap="square" rtlCol="0">
            <a:spAutoFit/>
          </a:bodyPr>
          <a:lstStyle/>
          <a:p>
            <a:pPr algn="ctr"/>
            <a:r>
              <a:rPr lang="en-US" altLang="ko-KR" sz="1400" b="1">
                <a:solidFill>
                  <a:schemeClr val="bg1"/>
                </a:solidFill>
                <a:cs typeface="Arial" panose="020B0604020202020204" pitchFamily="34" charset="0"/>
              </a:rPr>
              <a:t>Add Contents Title</a:t>
            </a:r>
            <a:endParaRPr lang="ko-KR" altLang="en-US" sz="1400" b="1">
              <a:solidFill>
                <a:schemeClr val="bg1"/>
              </a:solidFill>
              <a:cs typeface="Arial" panose="020B0604020202020204" pitchFamily="34" charset="0"/>
            </a:endParaRPr>
          </a:p>
        </p:txBody>
      </p:sp>
      <p:sp>
        <p:nvSpPr>
          <p:cNvPr id="19" name="TextBox 18">
            <a:extLst>
              <a:ext uri="{FF2B5EF4-FFF2-40B4-BE49-F238E27FC236}">
                <a16:creationId xmlns:a16="http://schemas.microsoft.com/office/drawing/2014/main" id="{5906BAE7-0CF1-4D10-9227-6F396324FC29}"/>
              </a:ext>
            </a:extLst>
          </p:cNvPr>
          <p:cNvSpPr txBox="1"/>
          <p:nvPr/>
        </p:nvSpPr>
        <p:spPr>
          <a:xfrm>
            <a:off x="8676338" y="5685577"/>
            <a:ext cx="1352083" cy="307777"/>
          </a:xfrm>
          <a:prstGeom prst="rect">
            <a:avLst/>
          </a:prstGeom>
          <a:noFill/>
        </p:spPr>
        <p:txBody>
          <a:bodyPr wrap="square" rtlCol="0">
            <a:spAutoFit/>
          </a:bodyPr>
          <a:lstStyle/>
          <a:p>
            <a:pPr algn="ctr"/>
            <a:r>
              <a:rPr lang="en-US" altLang="ko-KR" sz="1400" b="1">
                <a:solidFill>
                  <a:schemeClr val="bg1"/>
                </a:solidFill>
                <a:cs typeface="Arial" panose="020B0604020202020204" pitchFamily="34" charset="0"/>
              </a:rPr>
              <a:t>Add Text</a:t>
            </a:r>
            <a:endParaRPr lang="ko-KR" altLang="en-US" sz="1400" b="1">
              <a:solidFill>
                <a:schemeClr val="bg1"/>
              </a:solidFill>
              <a:cs typeface="Arial" panose="020B0604020202020204" pitchFamily="34" charset="0"/>
            </a:endParaRPr>
          </a:p>
        </p:txBody>
      </p:sp>
      <p:sp>
        <p:nvSpPr>
          <p:cNvPr id="20" name="TextBox 19">
            <a:extLst>
              <a:ext uri="{FF2B5EF4-FFF2-40B4-BE49-F238E27FC236}">
                <a16:creationId xmlns:a16="http://schemas.microsoft.com/office/drawing/2014/main" id="{B4ACD661-B1C5-453A-9D8A-24DE4AFDFB0B}"/>
              </a:ext>
            </a:extLst>
          </p:cNvPr>
          <p:cNvSpPr txBox="1"/>
          <p:nvPr/>
        </p:nvSpPr>
        <p:spPr>
          <a:xfrm>
            <a:off x="5662583" y="5685577"/>
            <a:ext cx="1396584" cy="307777"/>
          </a:xfrm>
          <a:prstGeom prst="rect">
            <a:avLst/>
          </a:prstGeom>
          <a:noFill/>
        </p:spPr>
        <p:txBody>
          <a:bodyPr wrap="square" rtlCol="0">
            <a:spAutoFit/>
          </a:bodyPr>
          <a:lstStyle/>
          <a:p>
            <a:pPr algn="ctr"/>
            <a:r>
              <a:rPr lang="en-US" altLang="ko-KR" sz="1400" b="1">
                <a:solidFill>
                  <a:schemeClr val="bg1"/>
                </a:solidFill>
                <a:cs typeface="Arial" panose="020B0604020202020204" pitchFamily="34" charset="0"/>
              </a:rPr>
              <a:t>Option</a:t>
            </a:r>
            <a:endParaRPr lang="ko-KR" altLang="en-US" sz="1400" b="1">
              <a:solidFill>
                <a:schemeClr val="bg1"/>
              </a:solidFill>
              <a:cs typeface="Arial" panose="020B0604020202020204" pitchFamily="34" charset="0"/>
            </a:endParaRPr>
          </a:p>
        </p:txBody>
      </p:sp>
      <p:sp>
        <p:nvSpPr>
          <p:cNvPr id="21" name="TextBox 20">
            <a:extLst>
              <a:ext uri="{FF2B5EF4-FFF2-40B4-BE49-F238E27FC236}">
                <a16:creationId xmlns:a16="http://schemas.microsoft.com/office/drawing/2014/main" id="{4720B427-F747-4A7B-89AA-78E7DC3D3C3D}"/>
              </a:ext>
            </a:extLst>
          </p:cNvPr>
          <p:cNvSpPr txBox="1"/>
          <p:nvPr/>
        </p:nvSpPr>
        <p:spPr>
          <a:xfrm>
            <a:off x="7158337" y="5685577"/>
            <a:ext cx="1396584" cy="307777"/>
          </a:xfrm>
          <a:prstGeom prst="rect">
            <a:avLst/>
          </a:prstGeom>
          <a:noFill/>
        </p:spPr>
        <p:txBody>
          <a:bodyPr wrap="square" rtlCol="0">
            <a:spAutoFit/>
          </a:bodyPr>
          <a:lstStyle/>
          <a:p>
            <a:pPr algn="ctr"/>
            <a:r>
              <a:rPr lang="en-US" altLang="ko-KR" sz="1400" b="1">
                <a:solidFill>
                  <a:schemeClr val="bg1"/>
                </a:solidFill>
                <a:cs typeface="Arial" panose="020B0604020202020204" pitchFamily="34" charset="0"/>
              </a:rPr>
              <a:t>Text Here</a:t>
            </a:r>
            <a:endParaRPr lang="ko-KR" altLang="en-US" sz="1400" b="1">
              <a:solidFill>
                <a:schemeClr val="bg1"/>
              </a:solidFill>
              <a:cs typeface="Arial" panose="020B0604020202020204" pitchFamily="34" charset="0"/>
            </a:endParaRPr>
          </a:p>
        </p:txBody>
      </p:sp>
      <p:grpSp>
        <p:nvGrpSpPr>
          <p:cNvPr id="23" name="Grupo 22">
            <a:extLst>
              <a:ext uri="{FF2B5EF4-FFF2-40B4-BE49-F238E27FC236}">
                <a16:creationId xmlns:a16="http://schemas.microsoft.com/office/drawing/2014/main" id="{9FF7C18F-3475-E0F3-AF55-1EED1DDA8959}"/>
              </a:ext>
            </a:extLst>
          </p:cNvPr>
          <p:cNvGrpSpPr/>
          <p:nvPr/>
        </p:nvGrpSpPr>
        <p:grpSpPr>
          <a:xfrm>
            <a:off x="3478349" y="3743378"/>
            <a:ext cx="2489419" cy="1755640"/>
            <a:chOff x="1695446" y="1258614"/>
            <a:chExt cx="3221944" cy="2272247"/>
          </a:xfrm>
        </p:grpSpPr>
        <p:sp>
          <p:nvSpPr>
            <p:cNvPr id="24" name="Estrella: 4 puntas 23">
              <a:extLst>
                <a:ext uri="{FF2B5EF4-FFF2-40B4-BE49-F238E27FC236}">
                  <a16:creationId xmlns:a16="http://schemas.microsoft.com/office/drawing/2014/main" id="{157D3A42-F7FF-92BD-58D2-F5717D5226E6}"/>
                </a:ext>
              </a:extLst>
            </p:cNvPr>
            <p:cNvSpPr/>
            <p:nvPr/>
          </p:nvSpPr>
          <p:spPr>
            <a:xfrm>
              <a:off x="1695446" y="1258614"/>
              <a:ext cx="1238254" cy="1238254"/>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strella: 4 puntas 24">
              <a:extLst>
                <a:ext uri="{FF2B5EF4-FFF2-40B4-BE49-F238E27FC236}">
                  <a16:creationId xmlns:a16="http://schemas.microsoft.com/office/drawing/2014/main" id="{A4793138-03A8-5AF1-9AAD-1F190452DC8F}"/>
                </a:ext>
              </a:extLst>
            </p:cNvPr>
            <p:cNvSpPr/>
            <p:nvPr/>
          </p:nvSpPr>
          <p:spPr>
            <a:xfrm>
              <a:off x="2594573" y="1411014"/>
              <a:ext cx="1238254" cy="123825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Estrella: 4 puntas 25">
              <a:extLst>
                <a:ext uri="{FF2B5EF4-FFF2-40B4-BE49-F238E27FC236}">
                  <a16:creationId xmlns:a16="http://schemas.microsoft.com/office/drawing/2014/main" id="{8A874066-E023-100B-AD9C-A671DEF37F93}"/>
                </a:ext>
              </a:extLst>
            </p:cNvPr>
            <p:cNvSpPr/>
            <p:nvPr/>
          </p:nvSpPr>
          <p:spPr>
            <a:xfrm>
              <a:off x="3260455" y="1758359"/>
              <a:ext cx="1238254" cy="1238254"/>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Estrella: 4 puntas 26">
              <a:extLst>
                <a:ext uri="{FF2B5EF4-FFF2-40B4-BE49-F238E27FC236}">
                  <a16:creationId xmlns:a16="http://schemas.microsoft.com/office/drawing/2014/main" id="{0092D653-07CB-837F-C21A-966C0544228C}"/>
                </a:ext>
              </a:extLst>
            </p:cNvPr>
            <p:cNvSpPr/>
            <p:nvPr/>
          </p:nvSpPr>
          <p:spPr>
            <a:xfrm>
              <a:off x="3679136" y="2292607"/>
              <a:ext cx="1238254" cy="123825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28" name="Grupo 27">
            <a:extLst>
              <a:ext uri="{FF2B5EF4-FFF2-40B4-BE49-F238E27FC236}">
                <a16:creationId xmlns:a16="http://schemas.microsoft.com/office/drawing/2014/main" id="{6542D75B-BFFB-0891-831F-2E7C965A5B33}"/>
              </a:ext>
            </a:extLst>
          </p:cNvPr>
          <p:cNvGrpSpPr/>
          <p:nvPr/>
        </p:nvGrpSpPr>
        <p:grpSpPr>
          <a:xfrm>
            <a:off x="5213437" y="3569859"/>
            <a:ext cx="2251130" cy="1587589"/>
            <a:chOff x="1695446" y="1258614"/>
            <a:chExt cx="3221944" cy="2272247"/>
          </a:xfrm>
        </p:grpSpPr>
        <p:sp>
          <p:nvSpPr>
            <p:cNvPr id="29" name="Estrella: 4 puntas 28">
              <a:extLst>
                <a:ext uri="{FF2B5EF4-FFF2-40B4-BE49-F238E27FC236}">
                  <a16:creationId xmlns:a16="http://schemas.microsoft.com/office/drawing/2014/main" id="{8E886009-7171-664D-F616-DF90697F3341}"/>
                </a:ext>
              </a:extLst>
            </p:cNvPr>
            <p:cNvSpPr/>
            <p:nvPr/>
          </p:nvSpPr>
          <p:spPr>
            <a:xfrm>
              <a:off x="1695446" y="1258614"/>
              <a:ext cx="1238254" cy="1238254"/>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Estrella: 4 puntas 29">
              <a:extLst>
                <a:ext uri="{FF2B5EF4-FFF2-40B4-BE49-F238E27FC236}">
                  <a16:creationId xmlns:a16="http://schemas.microsoft.com/office/drawing/2014/main" id="{4789D0FC-222F-839B-6E60-0755DE8CFF58}"/>
                </a:ext>
              </a:extLst>
            </p:cNvPr>
            <p:cNvSpPr/>
            <p:nvPr/>
          </p:nvSpPr>
          <p:spPr>
            <a:xfrm>
              <a:off x="2594573" y="1411014"/>
              <a:ext cx="1238254" cy="123825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Estrella: 4 puntas 30">
              <a:extLst>
                <a:ext uri="{FF2B5EF4-FFF2-40B4-BE49-F238E27FC236}">
                  <a16:creationId xmlns:a16="http://schemas.microsoft.com/office/drawing/2014/main" id="{C3F90325-3F89-705B-C2C8-0D9D3DBDDFA1}"/>
                </a:ext>
              </a:extLst>
            </p:cNvPr>
            <p:cNvSpPr/>
            <p:nvPr/>
          </p:nvSpPr>
          <p:spPr>
            <a:xfrm>
              <a:off x="3260455" y="1758359"/>
              <a:ext cx="1238254" cy="1238254"/>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Estrella: 4 puntas 31">
              <a:extLst>
                <a:ext uri="{FF2B5EF4-FFF2-40B4-BE49-F238E27FC236}">
                  <a16:creationId xmlns:a16="http://schemas.microsoft.com/office/drawing/2014/main" id="{2DD54145-6629-6F6D-D217-B7FB70730766}"/>
                </a:ext>
              </a:extLst>
            </p:cNvPr>
            <p:cNvSpPr/>
            <p:nvPr/>
          </p:nvSpPr>
          <p:spPr>
            <a:xfrm>
              <a:off x="3679136" y="2292607"/>
              <a:ext cx="1238254" cy="123825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33" name="タイトル 2">
            <a:extLst>
              <a:ext uri="{FF2B5EF4-FFF2-40B4-BE49-F238E27FC236}">
                <a16:creationId xmlns:a16="http://schemas.microsoft.com/office/drawing/2014/main" id="{4049F84F-2B63-0F0A-42CD-AF599DD04F83}"/>
              </a:ext>
            </a:extLst>
          </p:cNvPr>
          <p:cNvSpPr txBox="1"/>
          <p:nvPr/>
        </p:nvSpPr>
        <p:spPr>
          <a:xfrm>
            <a:off x="1033380" y="399319"/>
            <a:ext cx="8294728"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rgbClr val="FF0000"/>
                </a:solidFill>
                <a:latin typeface="Agency FB" panose="020B0503020202020204" pitchFamily="34" charset="0"/>
              </a:rPr>
              <a:t>HOT SALE </a:t>
            </a:r>
            <a:r>
              <a:rPr lang="en-US" altLang="ja-JP" sz="4000" b="1">
                <a:solidFill>
                  <a:schemeClr val="tx1">
                    <a:lumMod val="95000"/>
                    <a:lumOff val="5000"/>
                  </a:schemeClr>
                </a:solidFill>
                <a:latin typeface="Agency FB" panose="020B0503020202020204" pitchFamily="34" charset="0"/>
              </a:rPr>
              <a:t>MEXICO</a:t>
            </a:r>
            <a:endParaRPr kumimoji="1" lang="ja-JP" altLang="en-US" sz="4000" b="1">
              <a:solidFill>
                <a:schemeClr val="tx1">
                  <a:lumMod val="95000"/>
                  <a:lumOff val="5000"/>
                </a:schemeClr>
              </a:solidFill>
              <a:latin typeface="Agency FB" panose="020B0503020202020204" pitchFamily="34" charset="0"/>
            </a:endParaRPr>
          </a:p>
        </p:txBody>
      </p:sp>
      <p:pic>
        <p:nvPicPr>
          <p:cNvPr id="35" name="Imagen 34">
            <a:extLst>
              <a:ext uri="{FF2B5EF4-FFF2-40B4-BE49-F238E27FC236}">
                <a16:creationId xmlns:a16="http://schemas.microsoft.com/office/drawing/2014/main" id="{203F1B63-154B-9BB9-AE7F-E3EF1480BE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02" y="24760"/>
            <a:ext cx="974329" cy="1282445"/>
          </a:xfrm>
          <a:prstGeom prst="rect">
            <a:avLst/>
          </a:prstGeom>
        </p:spPr>
      </p:pic>
      <p:pic>
        <p:nvPicPr>
          <p:cNvPr id="38" name="Imagen 37">
            <a:extLst>
              <a:ext uri="{FF2B5EF4-FFF2-40B4-BE49-F238E27FC236}">
                <a16:creationId xmlns:a16="http://schemas.microsoft.com/office/drawing/2014/main" id="{FF84DEBB-7B8D-CF0D-A715-23160E4346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68" y="843393"/>
            <a:ext cx="5115643" cy="3836733"/>
          </a:xfrm>
          <a:prstGeom prst="rect">
            <a:avLst/>
          </a:prstGeom>
        </p:spPr>
      </p:pic>
    </p:spTree>
    <p:extLst>
      <p:ext uri="{BB962C8B-B14F-4D97-AF65-F5344CB8AC3E}">
        <p14:creationId xmlns:p14="http://schemas.microsoft.com/office/powerpoint/2010/main" val="23456298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80553325-3F27-0F2C-E949-D44B4A2BC703}"/>
              </a:ext>
            </a:extLst>
          </p:cNvPr>
          <p:cNvGrpSpPr/>
          <p:nvPr/>
        </p:nvGrpSpPr>
        <p:grpSpPr>
          <a:xfrm rot="5400000">
            <a:off x="10051741" y="-782940"/>
            <a:ext cx="1516083" cy="1549501"/>
            <a:chOff x="-2406310" y="940890"/>
            <a:chExt cx="4888820" cy="4996582"/>
          </a:xfrm>
        </p:grpSpPr>
        <p:sp>
          <p:nvSpPr>
            <p:cNvPr id="12" name="Forma libre: forma 11">
              <a:extLst>
                <a:ext uri="{FF2B5EF4-FFF2-40B4-BE49-F238E27FC236}">
                  <a16:creationId xmlns:a16="http://schemas.microsoft.com/office/drawing/2014/main" id="{C0D64B15-69BA-8828-FA16-E1565860FC3F}"/>
                </a:ext>
              </a:extLst>
            </p:cNvPr>
            <p:cNvSpPr/>
            <p:nvPr/>
          </p:nvSpPr>
          <p:spPr>
            <a:xfrm rot="8100000">
              <a:off x="-2406310" y="940890"/>
              <a:ext cx="4888820" cy="4996582"/>
            </a:xfrm>
            <a:custGeom>
              <a:avLst/>
              <a:gdLst>
                <a:gd name="connsiteX0" fmla="*/ 0 w 4888820"/>
                <a:gd name="connsiteY0" fmla="*/ 4996582 h 4996582"/>
                <a:gd name="connsiteX1" fmla="*/ 0 w 4888820"/>
                <a:gd name="connsiteY1" fmla="*/ 0 h 4996582"/>
                <a:gd name="connsiteX2" fmla="*/ 4781059 w 4888820"/>
                <a:gd name="connsiteY2" fmla="*/ 0 h 4996582"/>
                <a:gd name="connsiteX3" fmla="*/ 4888820 w 4888820"/>
                <a:gd name="connsiteY3" fmla="*/ 107762 h 4996582"/>
                <a:gd name="connsiteX4" fmla="*/ 4339205 w 4888820"/>
                <a:gd name="connsiteY4" fmla="*/ 657377 h 4996582"/>
                <a:gd name="connsiteX5" fmla="*/ 716693 w 4888820"/>
                <a:gd name="connsiteY5" fmla="*/ 657377 h 4996582"/>
                <a:gd name="connsiteX6" fmla="*/ 716693 w 4888820"/>
                <a:gd name="connsiteY6" fmla="*/ 4279889 h 499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820" h="4996582">
                  <a:moveTo>
                    <a:pt x="0" y="4996582"/>
                  </a:moveTo>
                  <a:lnTo>
                    <a:pt x="0" y="0"/>
                  </a:lnTo>
                  <a:lnTo>
                    <a:pt x="4781059" y="0"/>
                  </a:lnTo>
                  <a:lnTo>
                    <a:pt x="4888820" y="107762"/>
                  </a:lnTo>
                  <a:lnTo>
                    <a:pt x="4339205" y="657377"/>
                  </a:lnTo>
                  <a:lnTo>
                    <a:pt x="716693" y="657377"/>
                  </a:lnTo>
                  <a:lnTo>
                    <a:pt x="716693" y="4279889"/>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sp>
          <p:nvSpPr>
            <p:cNvPr id="13" name="Forma libre: forma 12">
              <a:extLst>
                <a:ext uri="{FF2B5EF4-FFF2-40B4-BE49-F238E27FC236}">
                  <a16:creationId xmlns:a16="http://schemas.microsoft.com/office/drawing/2014/main" id="{06ECD6CE-3FC0-3A72-A8FA-694AE76E2CEA}"/>
                </a:ext>
              </a:extLst>
            </p:cNvPr>
            <p:cNvSpPr/>
            <p:nvPr/>
          </p:nvSpPr>
          <p:spPr>
            <a:xfrm rot="8100000">
              <a:off x="-1595775" y="1919607"/>
              <a:ext cx="3191551" cy="3191550"/>
            </a:xfrm>
            <a:custGeom>
              <a:avLst/>
              <a:gdLst>
                <a:gd name="connsiteX0" fmla="*/ 0 w 3191551"/>
                <a:gd name="connsiteY0" fmla="*/ 3191550 h 3191550"/>
                <a:gd name="connsiteX1" fmla="*/ 0 w 3191551"/>
                <a:gd name="connsiteY1" fmla="*/ 0 h 3191550"/>
                <a:gd name="connsiteX2" fmla="*/ 3191551 w 3191551"/>
                <a:gd name="connsiteY2" fmla="*/ 0 h 3191550"/>
                <a:gd name="connsiteX3" fmla="*/ 2534173 w 3191551"/>
                <a:gd name="connsiteY3" fmla="*/ 657377 h 3191550"/>
                <a:gd name="connsiteX4" fmla="*/ 716693 w 3191551"/>
                <a:gd name="connsiteY4" fmla="*/ 657377 h 3191550"/>
                <a:gd name="connsiteX5" fmla="*/ 716693 w 3191551"/>
                <a:gd name="connsiteY5" fmla="*/ 2474857 h 31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551" h="3191550">
                  <a:moveTo>
                    <a:pt x="0" y="3191550"/>
                  </a:moveTo>
                  <a:lnTo>
                    <a:pt x="0" y="0"/>
                  </a:lnTo>
                  <a:lnTo>
                    <a:pt x="3191551" y="0"/>
                  </a:lnTo>
                  <a:lnTo>
                    <a:pt x="2534173" y="657377"/>
                  </a:lnTo>
                  <a:lnTo>
                    <a:pt x="716693" y="657377"/>
                  </a:lnTo>
                  <a:lnTo>
                    <a:pt x="716693" y="24748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solidFill>
                  <a:schemeClr val="tx1"/>
                </a:solidFill>
              </a:endParaRPr>
            </a:p>
          </p:txBody>
        </p:sp>
      </p:grpSp>
      <p:pic>
        <p:nvPicPr>
          <p:cNvPr id="10" name="Marcador de posición de imagen 9">
            <a:extLst>
              <a:ext uri="{FF2B5EF4-FFF2-40B4-BE49-F238E27FC236}">
                <a16:creationId xmlns:a16="http://schemas.microsoft.com/office/drawing/2014/main" id="{B73CD2CF-3379-3ACA-449B-05FA2271A7C5}"/>
              </a:ext>
            </a:extLst>
          </p:cNvPr>
          <p:cNvPicPr>
            <a:picLocks noGrp="1" noChangeAspect="1"/>
          </p:cNvPicPr>
          <p:nvPr>
            <p:ph type="pic" idx="10"/>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6442"/>
          <a:stretch>
            <a:fillRect/>
          </a:stretch>
        </p:blipFill>
        <p:spPr>
          <a:xfrm>
            <a:off x="0" y="0"/>
            <a:ext cx="12192001" cy="6858000"/>
          </a:xfrm>
          <a:solidFill>
            <a:schemeClr val="bg1"/>
          </a:solidFill>
          <a:ln>
            <a:solidFill>
              <a:schemeClr val="bg1"/>
            </a:solidFill>
          </a:ln>
        </p:spPr>
      </p:pic>
      <p:sp>
        <p:nvSpPr>
          <p:cNvPr id="26" name="직사각형 1">
            <a:extLst>
              <a:ext uri="{FF2B5EF4-FFF2-40B4-BE49-F238E27FC236}">
                <a16:creationId xmlns:a16="http://schemas.microsoft.com/office/drawing/2014/main" id="{7FB53FAE-B2DA-4C09-A31D-A5F9484F4E1B}"/>
              </a:ext>
            </a:extLst>
          </p:cNvPr>
          <p:cNvSpPr/>
          <p:nvPr/>
        </p:nvSpPr>
        <p:spPr>
          <a:xfrm>
            <a:off x="1228725" y="1715906"/>
            <a:ext cx="9734550" cy="1015663"/>
          </a:xfrm>
          <a:prstGeom prst="rect">
            <a:avLst/>
          </a:prstGeom>
        </p:spPr>
        <p:txBody>
          <a:bodyPr wrap="square">
            <a:spAutoFit/>
          </a:bodyPr>
          <a:lstStyle/>
          <a:p>
            <a:pPr algn="ctr"/>
            <a:r>
              <a:rPr lang="en-US" altLang="ko-KR" sz="1200">
                <a:solidFill>
                  <a:schemeClr val="tx1">
                    <a:lumMod val="95000"/>
                    <a:lumOff val="5000"/>
                  </a:schemeClr>
                </a:solidFill>
                <a:cs typeface="Arial" panose="020B0604020202020204" pitchFamily="34" charset="0"/>
              </a:rPr>
              <a:t>You can simply impress your audience and add a unique zing and appeal to your Presentations. Get a modern PowerPoint  Presentation that is beautifully designed. Easy to change colors, photos and Text. I hope and I believe that this Template will your Time, Money and Reputation. Easy to change colors, photos and Text. You can simply impress your audience and add a unique zing and appeal to your Presentations. Get a modern PowerPoint  Presentation that is beautifully designed. Easy to change colors, photos and Text. I hope and I believe that this Template will your Time, Money and Reputation. Easy to change colors, photos and Text.       </a:t>
            </a:r>
            <a:endParaRPr lang="ko-KR" altLang="en-US" sz="1200">
              <a:solidFill>
                <a:schemeClr val="tx1">
                  <a:lumMod val="95000"/>
                  <a:lumOff val="5000"/>
                </a:schemeClr>
              </a:solidFill>
              <a:cs typeface="Arial" panose="020B0604020202020204" pitchFamily="34" charset="0"/>
            </a:endParaRPr>
          </a:p>
        </p:txBody>
      </p:sp>
      <p:pic>
        <p:nvPicPr>
          <p:cNvPr id="14" name="Imagen 13">
            <a:extLst>
              <a:ext uri="{FF2B5EF4-FFF2-40B4-BE49-F238E27FC236}">
                <a16:creationId xmlns:a16="http://schemas.microsoft.com/office/drawing/2014/main" id="{60E35BB4-C8D9-4E46-5FB6-11ABCC70614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59587" y="71108"/>
            <a:ext cx="1897850" cy="1518792"/>
          </a:xfrm>
          <a:prstGeom prst="rect">
            <a:avLst/>
          </a:prstGeom>
        </p:spPr>
      </p:pic>
      <p:sp>
        <p:nvSpPr>
          <p:cNvPr id="2" name="タイトル 2">
            <a:extLst>
              <a:ext uri="{FF2B5EF4-FFF2-40B4-BE49-F238E27FC236}">
                <a16:creationId xmlns:a16="http://schemas.microsoft.com/office/drawing/2014/main" id="{D6754AA0-25FC-1FB1-B63B-985DA5C95B51}"/>
              </a:ext>
            </a:extLst>
          </p:cNvPr>
          <p:cNvSpPr txBox="1"/>
          <p:nvPr/>
        </p:nvSpPr>
        <p:spPr>
          <a:xfrm>
            <a:off x="1033380" y="399319"/>
            <a:ext cx="8294728" cy="7861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4000" b="1">
                <a:solidFill>
                  <a:srgbClr val="FF0000"/>
                </a:solidFill>
                <a:latin typeface="Agency FB" panose="020B0503020202020204" pitchFamily="34" charset="0"/>
              </a:rPr>
              <a:t>HOT SALE </a:t>
            </a:r>
            <a:r>
              <a:rPr lang="en-US" altLang="ja-JP" sz="4000" b="1">
                <a:solidFill>
                  <a:schemeClr val="tx1">
                    <a:lumMod val="95000"/>
                    <a:lumOff val="5000"/>
                  </a:schemeClr>
                </a:solidFill>
                <a:latin typeface="Agency FB" panose="020B0503020202020204" pitchFamily="34" charset="0"/>
              </a:rPr>
              <a:t>MEXICO</a:t>
            </a:r>
            <a:endParaRPr kumimoji="1" lang="ja-JP" altLang="en-US" sz="4000" b="1">
              <a:solidFill>
                <a:schemeClr val="tx1">
                  <a:lumMod val="95000"/>
                  <a:lumOff val="5000"/>
                </a:schemeClr>
              </a:solidFill>
              <a:latin typeface="Agency FB" panose="020B0503020202020204" pitchFamily="34" charset="0"/>
            </a:endParaRPr>
          </a:p>
        </p:txBody>
      </p:sp>
      <p:pic>
        <p:nvPicPr>
          <p:cNvPr id="3" name="Imagen 2">
            <a:extLst>
              <a:ext uri="{FF2B5EF4-FFF2-40B4-BE49-F238E27FC236}">
                <a16:creationId xmlns:a16="http://schemas.microsoft.com/office/drawing/2014/main" id="{7A6084A1-EAC3-602C-B02D-82ED95916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302" y="24760"/>
            <a:ext cx="974329" cy="1282445"/>
          </a:xfrm>
          <a:prstGeom prst="rect">
            <a:avLst/>
          </a:prstGeom>
        </p:spPr>
      </p:pic>
      <p:sp>
        <p:nvSpPr>
          <p:cNvPr id="4" name="テキスト プレースホルダー 3">
            <a:extLst>
              <a:ext uri="{FF2B5EF4-FFF2-40B4-BE49-F238E27FC236}">
                <a16:creationId xmlns:a16="http://schemas.microsoft.com/office/drawing/2014/main" id="{9D650CB9-FF30-56B6-49CB-A4312B67A30D}"/>
              </a:ext>
            </a:extLst>
          </p:cNvPr>
          <p:cNvSpPr txBox="1"/>
          <p:nvPr/>
        </p:nvSpPr>
        <p:spPr>
          <a:xfrm>
            <a:off x="1032241" y="948062"/>
            <a:ext cx="10212019" cy="37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sz="1200" noProof="1">
                <a:solidFill>
                  <a:schemeClr val="tx1">
                    <a:lumMod val="95000"/>
                    <a:lumOff val="5000"/>
                  </a:schemeClr>
                </a:solidFill>
              </a:rPr>
              <a:t>Lorem ipsum dolor sit amet, et quod nostro discere eam, sed eu quod legere legendos.</a:t>
            </a:r>
            <a:endParaRPr kumimoji="1" lang="en-US" altLang="ja-JP" sz="1200" noProof="1">
              <a:solidFill>
                <a:schemeClr val="tx1">
                  <a:lumMod val="95000"/>
                  <a:lumOff val="5000"/>
                </a:schemeClr>
              </a:solidFill>
            </a:endParaRPr>
          </a:p>
        </p:txBody>
      </p:sp>
    </p:spTree>
    <p:extLst>
      <p:ext uri="{BB962C8B-B14F-4D97-AF65-F5344CB8AC3E}">
        <p14:creationId xmlns:p14="http://schemas.microsoft.com/office/powerpoint/2010/main" val="366867000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3679</TotalTime>
  <Words>1838</Words>
  <Application>Microsoft Office PowerPoint</Application>
  <PresentationFormat>Panorámica</PresentationFormat>
  <Paragraphs>221</Paragraphs>
  <Slides>24</Slides>
  <Notes>10</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24</vt:i4>
      </vt:variant>
    </vt:vector>
  </HeadingPairs>
  <TitlesOfParts>
    <vt:vector size="39" baseType="lpstr">
      <vt:lpstr>Abadi</vt:lpstr>
      <vt:lpstr>Agency FB</vt:lpstr>
      <vt:lpstr>Arial</vt:lpstr>
      <vt:lpstr>Arial (Títulos)</vt:lpstr>
      <vt:lpstr>Arial Black</vt:lpstr>
      <vt:lpstr>Bahnschrift</vt:lpstr>
      <vt:lpstr>Barlow</vt:lpstr>
      <vt:lpstr>Calibri</vt:lpstr>
      <vt:lpstr>DM Sans</vt:lpstr>
      <vt:lpstr>Raleway</vt:lpstr>
      <vt:lpstr>Roboto</vt:lpstr>
      <vt:lpstr>Source Sans Pro</vt:lpstr>
      <vt:lpstr>Wingdings</vt:lpstr>
      <vt:lpstr>Cover and End Slide Master</vt:lpstr>
      <vt:lpstr>Contents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de hot sale mexico</dc:title>
  <dc:creator>slidesppt.net</dc:creator>
  <cp:lastModifiedBy>Franklin</cp:lastModifiedBy>
  <cp:revision>81</cp:revision>
  <dcterms:created xsi:type="dcterms:W3CDTF">2020-01-20T05:08:25Z</dcterms:created>
  <dcterms:modified xsi:type="dcterms:W3CDTF">2023-05-31T20:33:25Z</dcterms:modified>
  <cp:category>slidesppt.net</cp:category>
</cp:coreProperties>
</file>